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76"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10" Type="http://schemas.openxmlformats.org/officeDocument/2006/relationships/customXml" Target="../customXml/item3.xml"/><Relationship Id="rId4" Type="http://schemas.openxmlformats.org/officeDocument/2006/relationships/presProps" Target="presProps.xml"/><Relationship Id="rId9"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A23B4-6496-4F91-848B-1388C6C267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65B397-CFED-4E82-8985-2EB594543D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8824EF-2E68-4907-818A-A5E975F16EB6}"/>
              </a:ext>
            </a:extLst>
          </p:cNvPr>
          <p:cNvSpPr>
            <a:spLocks noGrp="1"/>
          </p:cNvSpPr>
          <p:nvPr>
            <p:ph type="dt" sz="half" idx="10"/>
          </p:nvPr>
        </p:nvSpPr>
        <p:spPr/>
        <p:txBody>
          <a:bodyPr/>
          <a:lstStyle/>
          <a:p>
            <a:fld id="{3E4424C1-58D4-45DA-8DFE-4E5514ED2867}" type="datetimeFigureOut">
              <a:rPr lang="en-US" smtClean="0"/>
              <a:t>10/31/2021</a:t>
            </a:fld>
            <a:endParaRPr lang="en-US"/>
          </a:p>
        </p:txBody>
      </p:sp>
      <p:sp>
        <p:nvSpPr>
          <p:cNvPr id="5" name="Footer Placeholder 4">
            <a:extLst>
              <a:ext uri="{FF2B5EF4-FFF2-40B4-BE49-F238E27FC236}">
                <a16:creationId xmlns:a16="http://schemas.microsoft.com/office/drawing/2014/main" id="{8D88E5D5-7A55-4318-A932-F49708A8CA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3D66A6-650D-484D-A2E1-8A143308A4BF}"/>
              </a:ext>
            </a:extLst>
          </p:cNvPr>
          <p:cNvSpPr>
            <a:spLocks noGrp="1"/>
          </p:cNvSpPr>
          <p:nvPr>
            <p:ph type="sldNum" sz="quarter" idx="12"/>
          </p:nvPr>
        </p:nvSpPr>
        <p:spPr/>
        <p:txBody>
          <a:bodyPr/>
          <a:lstStyle/>
          <a:p>
            <a:fld id="{C0F4B311-A8CC-4309-849F-B9ED5B738A51}" type="slidenum">
              <a:rPr lang="en-US" smtClean="0"/>
              <a:t>‹#›</a:t>
            </a:fld>
            <a:endParaRPr lang="en-US"/>
          </a:p>
        </p:txBody>
      </p:sp>
    </p:spTree>
    <p:extLst>
      <p:ext uri="{BB962C8B-B14F-4D97-AF65-F5344CB8AC3E}">
        <p14:creationId xmlns:p14="http://schemas.microsoft.com/office/powerpoint/2010/main" val="1818442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9F187-E0F5-4AFB-AE3B-F6E974D9129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995294-8FB5-432E-BB79-E943CD9022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F89978-2A12-4C00-995F-3C6F2AB57812}"/>
              </a:ext>
            </a:extLst>
          </p:cNvPr>
          <p:cNvSpPr>
            <a:spLocks noGrp="1"/>
          </p:cNvSpPr>
          <p:nvPr>
            <p:ph type="dt" sz="half" idx="10"/>
          </p:nvPr>
        </p:nvSpPr>
        <p:spPr/>
        <p:txBody>
          <a:bodyPr/>
          <a:lstStyle/>
          <a:p>
            <a:fld id="{3E4424C1-58D4-45DA-8DFE-4E5514ED2867}" type="datetimeFigureOut">
              <a:rPr lang="en-US" smtClean="0"/>
              <a:t>10/31/2021</a:t>
            </a:fld>
            <a:endParaRPr lang="en-US"/>
          </a:p>
        </p:txBody>
      </p:sp>
      <p:sp>
        <p:nvSpPr>
          <p:cNvPr id="5" name="Footer Placeholder 4">
            <a:extLst>
              <a:ext uri="{FF2B5EF4-FFF2-40B4-BE49-F238E27FC236}">
                <a16:creationId xmlns:a16="http://schemas.microsoft.com/office/drawing/2014/main" id="{D8C8826A-F7E4-47FB-B46A-4BEC2C334D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2DFB75-B216-475E-8E2E-411C5B80080D}"/>
              </a:ext>
            </a:extLst>
          </p:cNvPr>
          <p:cNvSpPr>
            <a:spLocks noGrp="1"/>
          </p:cNvSpPr>
          <p:nvPr>
            <p:ph type="sldNum" sz="quarter" idx="12"/>
          </p:nvPr>
        </p:nvSpPr>
        <p:spPr/>
        <p:txBody>
          <a:bodyPr/>
          <a:lstStyle/>
          <a:p>
            <a:fld id="{C0F4B311-A8CC-4309-849F-B9ED5B738A51}" type="slidenum">
              <a:rPr lang="en-US" smtClean="0"/>
              <a:t>‹#›</a:t>
            </a:fld>
            <a:endParaRPr lang="en-US"/>
          </a:p>
        </p:txBody>
      </p:sp>
    </p:spTree>
    <p:extLst>
      <p:ext uri="{BB962C8B-B14F-4D97-AF65-F5344CB8AC3E}">
        <p14:creationId xmlns:p14="http://schemas.microsoft.com/office/powerpoint/2010/main" val="230605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3716F2-D4D1-44E5-B1FA-91D6716A0D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3A3EE9-1565-480A-8EA9-62287C0E89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CAD883-3870-43B4-A357-75A59C7B47D1}"/>
              </a:ext>
            </a:extLst>
          </p:cNvPr>
          <p:cNvSpPr>
            <a:spLocks noGrp="1"/>
          </p:cNvSpPr>
          <p:nvPr>
            <p:ph type="dt" sz="half" idx="10"/>
          </p:nvPr>
        </p:nvSpPr>
        <p:spPr/>
        <p:txBody>
          <a:bodyPr/>
          <a:lstStyle/>
          <a:p>
            <a:fld id="{3E4424C1-58D4-45DA-8DFE-4E5514ED2867}" type="datetimeFigureOut">
              <a:rPr lang="en-US" smtClean="0"/>
              <a:t>10/31/2021</a:t>
            </a:fld>
            <a:endParaRPr lang="en-US"/>
          </a:p>
        </p:txBody>
      </p:sp>
      <p:sp>
        <p:nvSpPr>
          <p:cNvPr id="5" name="Footer Placeholder 4">
            <a:extLst>
              <a:ext uri="{FF2B5EF4-FFF2-40B4-BE49-F238E27FC236}">
                <a16:creationId xmlns:a16="http://schemas.microsoft.com/office/drawing/2014/main" id="{752062D5-0153-4E4C-A21E-42E12A1CD2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785AAD-E79D-4953-A0F8-C3DE753F4C0E}"/>
              </a:ext>
            </a:extLst>
          </p:cNvPr>
          <p:cNvSpPr>
            <a:spLocks noGrp="1"/>
          </p:cNvSpPr>
          <p:nvPr>
            <p:ph type="sldNum" sz="quarter" idx="12"/>
          </p:nvPr>
        </p:nvSpPr>
        <p:spPr/>
        <p:txBody>
          <a:bodyPr/>
          <a:lstStyle/>
          <a:p>
            <a:fld id="{C0F4B311-A8CC-4309-849F-B9ED5B738A51}" type="slidenum">
              <a:rPr lang="en-US" smtClean="0"/>
              <a:t>‹#›</a:t>
            </a:fld>
            <a:endParaRPr lang="en-US"/>
          </a:p>
        </p:txBody>
      </p:sp>
    </p:spTree>
    <p:extLst>
      <p:ext uri="{BB962C8B-B14F-4D97-AF65-F5344CB8AC3E}">
        <p14:creationId xmlns:p14="http://schemas.microsoft.com/office/powerpoint/2010/main" val="3546091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3BE6D-ABCD-492A-8C33-72B1E93ECD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ABE4A9-21FC-442D-8024-2E5A622F12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428338-9682-44A1-94FF-83D2C919E108}"/>
              </a:ext>
            </a:extLst>
          </p:cNvPr>
          <p:cNvSpPr>
            <a:spLocks noGrp="1"/>
          </p:cNvSpPr>
          <p:nvPr>
            <p:ph type="dt" sz="half" idx="10"/>
          </p:nvPr>
        </p:nvSpPr>
        <p:spPr/>
        <p:txBody>
          <a:bodyPr/>
          <a:lstStyle/>
          <a:p>
            <a:fld id="{3E4424C1-58D4-45DA-8DFE-4E5514ED2867}" type="datetimeFigureOut">
              <a:rPr lang="en-US" smtClean="0"/>
              <a:t>10/31/2021</a:t>
            </a:fld>
            <a:endParaRPr lang="en-US"/>
          </a:p>
        </p:txBody>
      </p:sp>
      <p:sp>
        <p:nvSpPr>
          <p:cNvPr id="5" name="Footer Placeholder 4">
            <a:extLst>
              <a:ext uri="{FF2B5EF4-FFF2-40B4-BE49-F238E27FC236}">
                <a16:creationId xmlns:a16="http://schemas.microsoft.com/office/drawing/2014/main" id="{9FC5E39B-3577-4450-B4F3-A6D863DA57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E6C57-8D12-4AFB-8B8B-A6A63B86983E}"/>
              </a:ext>
            </a:extLst>
          </p:cNvPr>
          <p:cNvSpPr>
            <a:spLocks noGrp="1"/>
          </p:cNvSpPr>
          <p:nvPr>
            <p:ph type="sldNum" sz="quarter" idx="12"/>
          </p:nvPr>
        </p:nvSpPr>
        <p:spPr/>
        <p:txBody>
          <a:bodyPr/>
          <a:lstStyle/>
          <a:p>
            <a:fld id="{C0F4B311-A8CC-4309-849F-B9ED5B738A51}" type="slidenum">
              <a:rPr lang="en-US" smtClean="0"/>
              <a:t>‹#›</a:t>
            </a:fld>
            <a:endParaRPr lang="en-US"/>
          </a:p>
        </p:txBody>
      </p:sp>
    </p:spTree>
    <p:extLst>
      <p:ext uri="{BB962C8B-B14F-4D97-AF65-F5344CB8AC3E}">
        <p14:creationId xmlns:p14="http://schemas.microsoft.com/office/powerpoint/2010/main" val="443593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46A3B-1B75-4C79-B6F1-0EA48A0071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D475F29-D691-4945-A6A6-694018C150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F07938-600C-4C33-9DD4-401B3D46F138}"/>
              </a:ext>
            </a:extLst>
          </p:cNvPr>
          <p:cNvSpPr>
            <a:spLocks noGrp="1"/>
          </p:cNvSpPr>
          <p:nvPr>
            <p:ph type="dt" sz="half" idx="10"/>
          </p:nvPr>
        </p:nvSpPr>
        <p:spPr/>
        <p:txBody>
          <a:bodyPr/>
          <a:lstStyle/>
          <a:p>
            <a:fld id="{3E4424C1-58D4-45DA-8DFE-4E5514ED2867}" type="datetimeFigureOut">
              <a:rPr lang="en-US" smtClean="0"/>
              <a:t>10/31/2021</a:t>
            </a:fld>
            <a:endParaRPr lang="en-US"/>
          </a:p>
        </p:txBody>
      </p:sp>
      <p:sp>
        <p:nvSpPr>
          <p:cNvPr id="5" name="Footer Placeholder 4">
            <a:extLst>
              <a:ext uri="{FF2B5EF4-FFF2-40B4-BE49-F238E27FC236}">
                <a16:creationId xmlns:a16="http://schemas.microsoft.com/office/drawing/2014/main" id="{25BE2BFD-7C38-4719-BB8C-1349CA7B80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824F70-15FB-45AE-AF49-8589970A6025}"/>
              </a:ext>
            </a:extLst>
          </p:cNvPr>
          <p:cNvSpPr>
            <a:spLocks noGrp="1"/>
          </p:cNvSpPr>
          <p:nvPr>
            <p:ph type="sldNum" sz="quarter" idx="12"/>
          </p:nvPr>
        </p:nvSpPr>
        <p:spPr/>
        <p:txBody>
          <a:bodyPr/>
          <a:lstStyle/>
          <a:p>
            <a:fld id="{C0F4B311-A8CC-4309-849F-B9ED5B738A51}" type="slidenum">
              <a:rPr lang="en-US" smtClean="0"/>
              <a:t>‹#›</a:t>
            </a:fld>
            <a:endParaRPr lang="en-US"/>
          </a:p>
        </p:txBody>
      </p:sp>
    </p:spTree>
    <p:extLst>
      <p:ext uri="{BB962C8B-B14F-4D97-AF65-F5344CB8AC3E}">
        <p14:creationId xmlns:p14="http://schemas.microsoft.com/office/powerpoint/2010/main" val="3373852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182DA-1DC3-4602-82A5-B924D0DFDC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3426DC-B835-48FD-8F72-ACCD52C5BA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CB188A-C42C-4E87-8C52-D67744F220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E40A72-69AB-48BB-A54F-1191BD2E7345}"/>
              </a:ext>
            </a:extLst>
          </p:cNvPr>
          <p:cNvSpPr>
            <a:spLocks noGrp="1"/>
          </p:cNvSpPr>
          <p:nvPr>
            <p:ph type="dt" sz="half" idx="10"/>
          </p:nvPr>
        </p:nvSpPr>
        <p:spPr/>
        <p:txBody>
          <a:bodyPr/>
          <a:lstStyle/>
          <a:p>
            <a:fld id="{3E4424C1-58D4-45DA-8DFE-4E5514ED2867}" type="datetimeFigureOut">
              <a:rPr lang="en-US" smtClean="0"/>
              <a:t>10/31/2021</a:t>
            </a:fld>
            <a:endParaRPr lang="en-US"/>
          </a:p>
        </p:txBody>
      </p:sp>
      <p:sp>
        <p:nvSpPr>
          <p:cNvPr id="6" name="Footer Placeholder 5">
            <a:extLst>
              <a:ext uri="{FF2B5EF4-FFF2-40B4-BE49-F238E27FC236}">
                <a16:creationId xmlns:a16="http://schemas.microsoft.com/office/drawing/2014/main" id="{B5B7B373-4EF3-4CD9-BACE-7EC46B51CB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021FF-1A8B-4213-BED3-6813DF9F45E4}"/>
              </a:ext>
            </a:extLst>
          </p:cNvPr>
          <p:cNvSpPr>
            <a:spLocks noGrp="1"/>
          </p:cNvSpPr>
          <p:nvPr>
            <p:ph type="sldNum" sz="quarter" idx="12"/>
          </p:nvPr>
        </p:nvSpPr>
        <p:spPr/>
        <p:txBody>
          <a:bodyPr/>
          <a:lstStyle/>
          <a:p>
            <a:fld id="{C0F4B311-A8CC-4309-849F-B9ED5B738A51}" type="slidenum">
              <a:rPr lang="en-US" smtClean="0"/>
              <a:t>‹#›</a:t>
            </a:fld>
            <a:endParaRPr lang="en-US"/>
          </a:p>
        </p:txBody>
      </p:sp>
    </p:spTree>
    <p:extLst>
      <p:ext uri="{BB962C8B-B14F-4D97-AF65-F5344CB8AC3E}">
        <p14:creationId xmlns:p14="http://schemas.microsoft.com/office/powerpoint/2010/main" val="3262619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5F206-554F-4391-8F08-FF0C54AB1D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9FA28D-51DF-4AF3-8D20-E5B22A4F00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5BAC37-8AD4-4B7D-BC6D-BB8965CDEA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C74AD5-7258-496C-81BA-7C2FB644B8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51525F-DA1B-47C0-BA34-B080F1B2B5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428493D-C6D1-4E9F-BBAC-72DA4777283B}"/>
              </a:ext>
            </a:extLst>
          </p:cNvPr>
          <p:cNvSpPr>
            <a:spLocks noGrp="1"/>
          </p:cNvSpPr>
          <p:nvPr>
            <p:ph type="dt" sz="half" idx="10"/>
          </p:nvPr>
        </p:nvSpPr>
        <p:spPr/>
        <p:txBody>
          <a:bodyPr/>
          <a:lstStyle/>
          <a:p>
            <a:fld id="{3E4424C1-58D4-45DA-8DFE-4E5514ED2867}" type="datetimeFigureOut">
              <a:rPr lang="en-US" smtClean="0"/>
              <a:t>10/31/2021</a:t>
            </a:fld>
            <a:endParaRPr lang="en-US"/>
          </a:p>
        </p:txBody>
      </p:sp>
      <p:sp>
        <p:nvSpPr>
          <p:cNvPr id="8" name="Footer Placeholder 7">
            <a:extLst>
              <a:ext uri="{FF2B5EF4-FFF2-40B4-BE49-F238E27FC236}">
                <a16:creationId xmlns:a16="http://schemas.microsoft.com/office/drawing/2014/main" id="{122F4DC4-64B6-4AA4-B498-61C0E7980FF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D2F10B-581E-44FC-91A3-DE949A9B8AE4}"/>
              </a:ext>
            </a:extLst>
          </p:cNvPr>
          <p:cNvSpPr>
            <a:spLocks noGrp="1"/>
          </p:cNvSpPr>
          <p:nvPr>
            <p:ph type="sldNum" sz="quarter" idx="12"/>
          </p:nvPr>
        </p:nvSpPr>
        <p:spPr/>
        <p:txBody>
          <a:bodyPr/>
          <a:lstStyle/>
          <a:p>
            <a:fld id="{C0F4B311-A8CC-4309-849F-B9ED5B738A51}" type="slidenum">
              <a:rPr lang="en-US" smtClean="0"/>
              <a:t>‹#›</a:t>
            </a:fld>
            <a:endParaRPr lang="en-US"/>
          </a:p>
        </p:txBody>
      </p:sp>
    </p:spTree>
    <p:extLst>
      <p:ext uri="{BB962C8B-B14F-4D97-AF65-F5344CB8AC3E}">
        <p14:creationId xmlns:p14="http://schemas.microsoft.com/office/powerpoint/2010/main" val="3586402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5D47B-ABDC-4C02-8DA9-03800E8A41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2773BA-E51E-4F7D-81BA-E66257BDED2C}"/>
              </a:ext>
            </a:extLst>
          </p:cNvPr>
          <p:cNvSpPr>
            <a:spLocks noGrp="1"/>
          </p:cNvSpPr>
          <p:nvPr>
            <p:ph type="dt" sz="half" idx="10"/>
          </p:nvPr>
        </p:nvSpPr>
        <p:spPr/>
        <p:txBody>
          <a:bodyPr/>
          <a:lstStyle/>
          <a:p>
            <a:fld id="{3E4424C1-58D4-45DA-8DFE-4E5514ED2867}" type="datetimeFigureOut">
              <a:rPr lang="en-US" smtClean="0"/>
              <a:t>10/31/2021</a:t>
            </a:fld>
            <a:endParaRPr lang="en-US"/>
          </a:p>
        </p:txBody>
      </p:sp>
      <p:sp>
        <p:nvSpPr>
          <p:cNvPr id="4" name="Footer Placeholder 3">
            <a:extLst>
              <a:ext uri="{FF2B5EF4-FFF2-40B4-BE49-F238E27FC236}">
                <a16:creationId xmlns:a16="http://schemas.microsoft.com/office/drawing/2014/main" id="{805F382C-22BE-42BC-9522-FC0D76543E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762ACFF-5BAD-4A05-B9BD-20251BD7286E}"/>
              </a:ext>
            </a:extLst>
          </p:cNvPr>
          <p:cNvSpPr>
            <a:spLocks noGrp="1"/>
          </p:cNvSpPr>
          <p:nvPr>
            <p:ph type="sldNum" sz="quarter" idx="12"/>
          </p:nvPr>
        </p:nvSpPr>
        <p:spPr/>
        <p:txBody>
          <a:bodyPr/>
          <a:lstStyle/>
          <a:p>
            <a:fld id="{C0F4B311-A8CC-4309-849F-B9ED5B738A51}" type="slidenum">
              <a:rPr lang="en-US" smtClean="0"/>
              <a:t>‹#›</a:t>
            </a:fld>
            <a:endParaRPr lang="en-US"/>
          </a:p>
        </p:txBody>
      </p:sp>
    </p:spTree>
    <p:extLst>
      <p:ext uri="{BB962C8B-B14F-4D97-AF65-F5344CB8AC3E}">
        <p14:creationId xmlns:p14="http://schemas.microsoft.com/office/powerpoint/2010/main" val="1813163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BE6B7D-B923-4CEB-9EDE-1CBC7CE094E4}"/>
              </a:ext>
            </a:extLst>
          </p:cNvPr>
          <p:cNvSpPr>
            <a:spLocks noGrp="1"/>
          </p:cNvSpPr>
          <p:nvPr>
            <p:ph type="dt" sz="half" idx="10"/>
          </p:nvPr>
        </p:nvSpPr>
        <p:spPr/>
        <p:txBody>
          <a:bodyPr/>
          <a:lstStyle/>
          <a:p>
            <a:fld id="{3E4424C1-58D4-45DA-8DFE-4E5514ED2867}" type="datetimeFigureOut">
              <a:rPr lang="en-US" smtClean="0"/>
              <a:t>10/31/2021</a:t>
            </a:fld>
            <a:endParaRPr lang="en-US"/>
          </a:p>
        </p:txBody>
      </p:sp>
      <p:sp>
        <p:nvSpPr>
          <p:cNvPr id="3" name="Footer Placeholder 2">
            <a:extLst>
              <a:ext uri="{FF2B5EF4-FFF2-40B4-BE49-F238E27FC236}">
                <a16:creationId xmlns:a16="http://schemas.microsoft.com/office/drawing/2014/main" id="{4887378F-97D5-495A-A3C7-F4421AFCD9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E05D957-0A61-4CA3-8D10-1BDD12DF17EE}"/>
              </a:ext>
            </a:extLst>
          </p:cNvPr>
          <p:cNvSpPr>
            <a:spLocks noGrp="1"/>
          </p:cNvSpPr>
          <p:nvPr>
            <p:ph type="sldNum" sz="quarter" idx="12"/>
          </p:nvPr>
        </p:nvSpPr>
        <p:spPr/>
        <p:txBody>
          <a:bodyPr/>
          <a:lstStyle/>
          <a:p>
            <a:fld id="{C0F4B311-A8CC-4309-849F-B9ED5B738A51}" type="slidenum">
              <a:rPr lang="en-US" smtClean="0"/>
              <a:t>‹#›</a:t>
            </a:fld>
            <a:endParaRPr lang="en-US"/>
          </a:p>
        </p:txBody>
      </p:sp>
    </p:spTree>
    <p:extLst>
      <p:ext uri="{BB962C8B-B14F-4D97-AF65-F5344CB8AC3E}">
        <p14:creationId xmlns:p14="http://schemas.microsoft.com/office/powerpoint/2010/main" val="2238711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CE99A-9F1A-4C58-A211-652E2C0981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90F00CF-2ED6-4E08-863D-D1ED2069E2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1921B00-335C-4551-80D6-C7F8437CAE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FA8381-679A-4506-9BFA-CED5F4829145}"/>
              </a:ext>
            </a:extLst>
          </p:cNvPr>
          <p:cNvSpPr>
            <a:spLocks noGrp="1"/>
          </p:cNvSpPr>
          <p:nvPr>
            <p:ph type="dt" sz="half" idx="10"/>
          </p:nvPr>
        </p:nvSpPr>
        <p:spPr/>
        <p:txBody>
          <a:bodyPr/>
          <a:lstStyle/>
          <a:p>
            <a:fld id="{3E4424C1-58D4-45DA-8DFE-4E5514ED2867}" type="datetimeFigureOut">
              <a:rPr lang="en-US" smtClean="0"/>
              <a:t>10/31/2021</a:t>
            </a:fld>
            <a:endParaRPr lang="en-US"/>
          </a:p>
        </p:txBody>
      </p:sp>
      <p:sp>
        <p:nvSpPr>
          <p:cNvPr id="6" name="Footer Placeholder 5">
            <a:extLst>
              <a:ext uri="{FF2B5EF4-FFF2-40B4-BE49-F238E27FC236}">
                <a16:creationId xmlns:a16="http://schemas.microsoft.com/office/drawing/2014/main" id="{1F297D24-7111-4608-A825-858AC1829B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AEB197-B217-4E88-B266-E072E42D5858}"/>
              </a:ext>
            </a:extLst>
          </p:cNvPr>
          <p:cNvSpPr>
            <a:spLocks noGrp="1"/>
          </p:cNvSpPr>
          <p:nvPr>
            <p:ph type="sldNum" sz="quarter" idx="12"/>
          </p:nvPr>
        </p:nvSpPr>
        <p:spPr/>
        <p:txBody>
          <a:bodyPr/>
          <a:lstStyle/>
          <a:p>
            <a:fld id="{C0F4B311-A8CC-4309-849F-B9ED5B738A51}" type="slidenum">
              <a:rPr lang="en-US" smtClean="0"/>
              <a:t>‹#›</a:t>
            </a:fld>
            <a:endParaRPr lang="en-US"/>
          </a:p>
        </p:txBody>
      </p:sp>
    </p:spTree>
    <p:extLst>
      <p:ext uri="{BB962C8B-B14F-4D97-AF65-F5344CB8AC3E}">
        <p14:creationId xmlns:p14="http://schemas.microsoft.com/office/powerpoint/2010/main" val="2097259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77A22-1216-4BAC-92FC-73F0DB6A3A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585F8C-4615-4618-BCC9-7F02C7EFF5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61811F-66B8-4DFF-B53A-B04A50E8DF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BD3C2F-8EF7-483F-AB93-B04C8D62E2F2}"/>
              </a:ext>
            </a:extLst>
          </p:cNvPr>
          <p:cNvSpPr>
            <a:spLocks noGrp="1"/>
          </p:cNvSpPr>
          <p:nvPr>
            <p:ph type="dt" sz="half" idx="10"/>
          </p:nvPr>
        </p:nvSpPr>
        <p:spPr/>
        <p:txBody>
          <a:bodyPr/>
          <a:lstStyle/>
          <a:p>
            <a:fld id="{3E4424C1-58D4-45DA-8DFE-4E5514ED2867}" type="datetimeFigureOut">
              <a:rPr lang="en-US" smtClean="0"/>
              <a:t>10/31/2021</a:t>
            </a:fld>
            <a:endParaRPr lang="en-US"/>
          </a:p>
        </p:txBody>
      </p:sp>
      <p:sp>
        <p:nvSpPr>
          <p:cNvPr id="6" name="Footer Placeholder 5">
            <a:extLst>
              <a:ext uri="{FF2B5EF4-FFF2-40B4-BE49-F238E27FC236}">
                <a16:creationId xmlns:a16="http://schemas.microsoft.com/office/drawing/2014/main" id="{CDDABD4A-B6F0-486F-B109-8C1F6869E2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37215C-6414-45E9-90FC-5CFC29401523}"/>
              </a:ext>
            </a:extLst>
          </p:cNvPr>
          <p:cNvSpPr>
            <a:spLocks noGrp="1"/>
          </p:cNvSpPr>
          <p:nvPr>
            <p:ph type="sldNum" sz="quarter" idx="12"/>
          </p:nvPr>
        </p:nvSpPr>
        <p:spPr/>
        <p:txBody>
          <a:bodyPr/>
          <a:lstStyle/>
          <a:p>
            <a:fld id="{C0F4B311-A8CC-4309-849F-B9ED5B738A51}" type="slidenum">
              <a:rPr lang="en-US" smtClean="0"/>
              <a:t>‹#›</a:t>
            </a:fld>
            <a:endParaRPr lang="en-US"/>
          </a:p>
        </p:txBody>
      </p:sp>
    </p:spTree>
    <p:extLst>
      <p:ext uri="{BB962C8B-B14F-4D97-AF65-F5344CB8AC3E}">
        <p14:creationId xmlns:p14="http://schemas.microsoft.com/office/powerpoint/2010/main" val="2839643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A38491-BCB2-4258-BB42-6A91D95834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7D27DFE-8CE8-4BBE-9BFD-599EB16EE7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B8251B-33BD-4148-891C-4F9AFD1756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4424C1-58D4-45DA-8DFE-4E5514ED2867}" type="datetimeFigureOut">
              <a:rPr lang="en-US" smtClean="0"/>
              <a:t>10/31/2021</a:t>
            </a:fld>
            <a:endParaRPr lang="en-US"/>
          </a:p>
        </p:txBody>
      </p:sp>
      <p:sp>
        <p:nvSpPr>
          <p:cNvPr id="5" name="Footer Placeholder 4">
            <a:extLst>
              <a:ext uri="{FF2B5EF4-FFF2-40B4-BE49-F238E27FC236}">
                <a16:creationId xmlns:a16="http://schemas.microsoft.com/office/drawing/2014/main" id="{ED30A879-A4B8-4683-931B-354294768A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6E4FF30-A87B-4123-ABF7-BEDC383D24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F4B311-A8CC-4309-849F-B9ED5B738A51}" type="slidenum">
              <a:rPr lang="en-US" smtClean="0"/>
              <a:t>‹#›</a:t>
            </a:fld>
            <a:endParaRPr lang="en-US"/>
          </a:p>
        </p:txBody>
      </p:sp>
    </p:spTree>
    <p:extLst>
      <p:ext uri="{BB962C8B-B14F-4D97-AF65-F5344CB8AC3E}">
        <p14:creationId xmlns:p14="http://schemas.microsoft.com/office/powerpoint/2010/main" val="24986883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gif"/><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GitHub - thingsboard/thingsboard: Open-source IoT Platform - Device  management, data collection, processing and visualization.">
            <a:extLst>
              <a:ext uri="{FF2B5EF4-FFF2-40B4-BE49-F238E27FC236}">
                <a16:creationId xmlns:a16="http://schemas.microsoft.com/office/drawing/2014/main" id="{01357E3F-5687-4F25-B237-F1E39F7EB5A7}"/>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153986" y="4100916"/>
            <a:ext cx="3414982" cy="192055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Rounded Corners 6">
            <a:extLst>
              <a:ext uri="{FF2B5EF4-FFF2-40B4-BE49-F238E27FC236}">
                <a16:creationId xmlns:a16="http://schemas.microsoft.com/office/drawing/2014/main" id="{B4CB6861-A608-4098-BFCD-4D6A361E51AA}"/>
              </a:ext>
            </a:extLst>
          </p:cNvPr>
          <p:cNvSpPr/>
          <p:nvPr/>
        </p:nvSpPr>
        <p:spPr>
          <a:xfrm>
            <a:off x="4506923" y="4378406"/>
            <a:ext cx="2428875" cy="16430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REST API</a:t>
            </a:r>
          </a:p>
        </p:txBody>
      </p:sp>
      <p:sp>
        <p:nvSpPr>
          <p:cNvPr id="15" name="Rectangle: Rounded Corners 14">
            <a:extLst>
              <a:ext uri="{FF2B5EF4-FFF2-40B4-BE49-F238E27FC236}">
                <a16:creationId xmlns:a16="http://schemas.microsoft.com/office/drawing/2014/main" id="{4B2401C7-15C7-4FFB-AD35-9AF31CDED188}"/>
              </a:ext>
            </a:extLst>
          </p:cNvPr>
          <p:cNvSpPr/>
          <p:nvPr/>
        </p:nvSpPr>
        <p:spPr>
          <a:xfrm>
            <a:off x="805265" y="4378406"/>
            <a:ext cx="2428875" cy="164306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1"/>
                </a:solidFill>
              </a:rPr>
              <a:t>SmartPark</a:t>
            </a:r>
            <a:r>
              <a:rPr lang="en-US" sz="2800" dirty="0">
                <a:solidFill>
                  <a:schemeClr val="tx1"/>
                </a:solidFill>
              </a:rPr>
              <a:t> Mobile App</a:t>
            </a:r>
          </a:p>
        </p:txBody>
      </p:sp>
      <p:pic>
        <p:nvPicPr>
          <p:cNvPr id="25" name="Content Placeholder 3" descr="A close-up of a circuit board&#10;&#10;Description automatically generated with medium confidence">
            <a:extLst>
              <a:ext uri="{FF2B5EF4-FFF2-40B4-BE49-F238E27FC236}">
                <a16:creationId xmlns:a16="http://schemas.microsoft.com/office/drawing/2014/main" id="{78FEDDA6-2D7B-415B-AE17-CACCC4924D7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1865" t="29624" r="2168" b="1094"/>
          <a:stretch/>
        </p:blipFill>
        <p:spPr>
          <a:xfrm>
            <a:off x="479801" y="618857"/>
            <a:ext cx="1417430" cy="1137178"/>
          </a:xfrm>
          <a:prstGeom prst="rect">
            <a:avLst/>
          </a:prstGeom>
        </p:spPr>
      </p:pic>
      <p:pic>
        <p:nvPicPr>
          <p:cNvPr id="26" name="Picture 25">
            <a:extLst>
              <a:ext uri="{FF2B5EF4-FFF2-40B4-BE49-F238E27FC236}">
                <a16:creationId xmlns:a16="http://schemas.microsoft.com/office/drawing/2014/main" id="{60481FDD-11D3-4E41-AB14-B5A53FF7294D}"/>
              </a:ext>
            </a:extLst>
          </p:cNvPr>
          <p:cNvPicPr>
            <a:picLocks noChangeAspect="1"/>
          </p:cNvPicPr>
          <p:nvPr/>
        </p:nvPicPr>
        <p:blipFill rotWithShape="1">
          <a:blip r:embed="rId4"/>
          <a:srcRect l="12397" t="7990" r="8584" b="4456"/>
          <a:stretch/>
        </p:blipFill>
        <p:spPr>
          <a:xfrm>
            <a:off x="573957" y="2423332"/>
            <a:ext cx="1179956" cy="865560"/>
          </a:xfrm>
          <a:prstGeom prst="rect">
            <a:avLst/>
          </a:prstGeom>
        </p:spPr>
      </p:pic>
      <p:pic>
        <p:nvPicPr>
          <p:cNvPr id="27" name="Picture 2">
            <a:extLst>
              <a:ext uri="{FF2B5EF4-FFF2-40B4-BE49-F238E27FC236}">
                <a16:creationId xmlns:a16="http://schemas.microsoft.com/office/drawing/2014/main" id="{C5A6C509-F0FD-4F32-A084-3E9D55A313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79206" y="1444085"/>
            <a:ext cx="1656592" cy="1241901"/>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a:extLst>
              <a:ext uri="{FF2B5EF4-FFF2-40B4-BE49-F238E27FC236}">
                <a16:creationId xmlns:a16="http://schemas.microsoft.com/office/drawing/2014/main" id="{E629A7CA-7812-4977-A71D-D27247C0FB6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53754" y="1446652"/>
            <a:ext cx="1407653" cy="1241901"/>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6" descr="ChirpStack open-source LoRaWAN&amp;lt;sup&amp;gt;®&amp;lt;/sup&amp;gt; Network Server">
            <a:extLst>
              <a:ext uri="{FF2B5EF4-FFF2-40B4-BE49-F238E27FC236}">
                <a16:creationId xmlns:a16="http://schemas.microsoft.com/office/drawing/2014/main" id="{07DA2F8B-1DCE-41BA-B1C4-025410C667C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25842" y="1853291"/>
            <a:ext cx="1583441" cy="313489"/>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2">
            <a:extLst>
              <a:ext uri="{FF2B5EF4-FFF2-40B4-BE49-F238E27FC236}">
                <a16:creationId xmlns:a16="http://schemas.microsoft.com/office/drawing/2014/main" id="{F905DC00-9B68-49B4-80D9-2C647B9D6D80}"/>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2150" r="21671"/>
          <a:stretch/>
        </p:blipFill>
        <p:spPr bwMode="auto">
          <a:xfrm>
            <a:off x="2208715" y="1273739"/>
            <a:ext cx="2428874" cy="1582373"/>
          </a:xfrm>
          <a:prstGeom prst="rect">
            <a:avLst/>
          </a:prstGeom>
          <a:noFill/>
          <a:extLst>
            <a:ext uri="{909E8E84-426E-40DD-AFC4-6F175D3DCCD1}">
              <a14:hiddenFill xmlns:a14="http://schemas.microsoft.com/office/drawing/2010/main">
                <a:solidFill>
                  <a:srgbClr val="FFFFFF"/>
                </a:solidFill>
              </a14:hiddenFill>
            </a:ext>
          </a:extLst>
        </p:spPr>
      </p:pic>
      <p:cxnSp>
        <p:nvCxnSpPr>
          <p:cNvPr id="31" name="Straight Arrow Connector 30">
            <a:extLst>
              <a:ext uri="{FF2B5EF4-FFF2-40B4-BE49-F238E27FC236}">
                <a16:creationId xmlns:a16="http://schemas.microsoft.com/office/drawing/2014/main" id="{6D5E6D84-5947-4E2A-B151-47CEB577A855}"/>
              </a:ext>
            </a:extLst>
          </p:cNvPr>
          <p:cNvCxnSpPr>
            <a:stCxn id="27" idx="3"/>
          </p:cNvCxnSpPr>
          <p:nvPr/>
        </p:nvCxnSpPr>
        <p:spPr>
          <a:xfrm flipV="1">
            <a:off x="6935798" y="2059901"/>
            <a:ext cx="565382" cy="5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314242A-9FD4-4A9A-BF95-07565B3BD49B}"/>
              </a:ext>
            </a:extLst>
          </p:cNvPr>
          <p:cNvCxnSpPr/>
          <p:nvPr/>
        </p:nvCxnSpPr>
        <p:spPr>
          <a:xfrm flipV="1">
            <a:off x="4704082" y="2065036"/>
            <a:ext cx="565382" cy="5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13CFF1C1-34F7-42FA-8ABA-151822FB63CA}"/>
              </a:ext>
            </a:extLst>
          </p:cNvPr>
          <p:cNvCxnSpPr/>
          <p:nvPr/>
        </p:nvCxnSpPr>
        <p:spPr>
          <a:xfrm flipV="1">
            <a:off x="8278716" y="2054766"/>
            <a:ext cx="565382" cy="5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46B70F94-1E47-429F-8680-61AF6E9CF6CF}"/>
              </a:ext>
            </a:extLst>
          </p:cNvPr>
          <p:cNvCxnSpPr>
            <a:cxnSpLocks/>
            <a:endCxn id="1032" idx="0"/>
          </p:cNvCxnSpPr>
          <p:nvPr/>
        </p:nvCxnSpPr>
        <p:spPr>
          <a:xfrm>
            <a:off x="9861477" y="2296160"/>
            <a:ext cx="0" cy="1804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0CCD52D-D554-4FFB-82FB-2E1875866B29}"/>
              </a:ext>
            </a:extLst>
          </p:cNvPr>
          <p:cNvCxnSpPr>
            <a:cxnSpLocks/>
          </p:cNvCxnSpPr>
          <p:nvPr/>
        </p:nvCxnSpPr>
        <p:spPr>
          <a:xfrm flipH="1">
            <a:off x="3392203" y="5187793"/>
            <a:ext cx="10325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04B826DB-ED9D-405B-AC5B-49F1F8B170EE}"/>
              </a:ext>
            </a:extLst>
          </p:cNvPr>
          <p:cNvCxnSpPr>
            <a:cxnSpLocks/>
          </p:cNvCxnSpPr>
          <p:nvPr/>
        </p:nvCxnSpPr>
        <p:spPr>
          <a:xfrm flipH="1">
            <a:off x="7153754" y="5199937"/>
            <a:ext cx="10548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C38D973E-2AFE-4291-ABC1-51F162793877}"/>
              </a:ext>
            </a:extLst>
          </p:cNvPr>
          <p:cNvSpPr txBox="1"/>
          <p:nvPr/>
        </p:nvSpPr>
        <p:spPr>
          <a:xfrm>
            <a:off x="0" y="249525"/>
            <a:ext cx="2809323" cy="369332"/>
          </a:xfrm>
          <a:prstGeom prst="rect">
            <a:avLst/>
          </a:prstGeom>
          <a:noFill/>
        </p:spPr>
        <p:txBody>
          <a:bodyPr wrap="square" rtlCol="0">
            <a:spAutoFit/>
          </a:bodyPr>
          <a:lstStyle/>
          <a:p>
            <a:r>
              <a:rPr lang="en-US" dirty="0"/>
              <a:t>Magnetometer (</a:t>
            </a:r>
            <a:r>
              <a:rPr lang="en-US" sz="1800" u="sng" dirty="0">
                <a:effectLst/>
                <a:latin typeface="Calibri" panose="020F0502020204030204" pitchFamily="34" charset="0"/>
                <a:ea typeface="Calibri" panose="020F0502020204030204" pitchFamily="34" charset="0"/>
                <a:cs typeface="Times New Roman" panose="02020603050405020304" pitchFamily="18" charset="0"/>
              </a:rPr>
              <a:t>MPU9250)</a:t>
            </a:r>
            <a:endParaRPr lang="en-US" dirty="0"/>
          </a:p>
        </p:txBody>
      </p:sp>
      <p:sp>
        <p:nvSpPr>
          <p:cNvPr id="58" name="TextBox 57">
            <a:extLst>
              <a:ext uri="{FF2B5EF4-FFF2-40B4-BE49-F238E27FC236}">
                <a16:creationId xmlns:a16="http://schemas.microsoft.com/office/drawing/2014/main" id="{7F6BDB06-19C3-4696-BFC2-90886A7A594D}"/>
              </a:ext>
            </a:extLst>
          </p:cNvPr>
          <p:cNvSpPr txBox="1"/>
          <p:nvPr/>
        </p:nvSpPr>
        <p:spPr>
          <a:xfrm>
            <a:off x="-14147" y="2027101"/>
            <a:ext cx="2809323" cy="369332"/>
          </a:xfrm>
          <a:prstGeom prst="rect">
            <a:avLst/>
          </a:prstGeom>
          <a:noFill/>
        </p:spPr>
        <p:txBody>
          <a:bodyPr wrap="square" rtlCol="0">
            <a:spAutoFit/>
          </a:bodyPr>
          <a:lstStyle/>
          <a:p>
            <a:r>
              <a:rPr lang="en-US" dirty="0"/>
              <a:t>Time of flight (</a:t>
            </a:r>
            <a:r>
              <a:rPr lang="en-US" sz="1800" u="sng" dirty="0">
                <a:effectLst/>
                <a:latin typeface="Calibri" panose="020F0502020204030204" pitchFamily="34" charset="0"/>
                <a:ea typeface="Calibri" panose="020F0502020204030204" pitchFamily="34" charset="0"/>
                <a:cs typeface="Times New Roman" panose="02020603050405020304" pitchFamily="18" charset="0"/>
              </a:rPr>
              <a:t>Vl53l0X)</a:t>
            </a:r>
            <a:endParaRPr lang="en-US" dirty="0"/>
          </a:p>
        </p:txBody>
      </p:sp>
      <p:sp>
        <p:nvSpPr>
          <p:cNvPr id="59" name="TextBox 58">
            <a:extLst>
              <a:ext uri="{FF2B5EF4-FFF2-40B4-BE49-F238E27FC236}">
                <a16:creationId xmlns:a16="http://schemas.microsoft.com/office/drawing/2014/main" id="{799F40B9-45C8-43A8-A8C7-CEF910287917}"/>
              </a:ext>
            </a:extLst>
          </p:cNvPr>
          <p:cNvSpPr txBox="1"/>
          <p:nvPr/>
        </p:nvSpPr>
        <p:spPr>
          <a:xfrm>
            <a:off x="4061740" y="950573"/>
            <a:ext cx="2809323" cy="646331"/>
          </a:xfrm>
          <a:prstGeom prst="rect">
            <a:avLst/>
          </a:prstGeom>
          <a:noFill/>
        </p:spPr>
        <p:txBody>
          <a:bodyPr wrap="square" rtlCol="0">
            <a:spAutoFit/>
          </a:bodyPr>
          <a:lstStyle/>
          <a:p>
            <a:pPr algn="ctr"/>
            <a:r>
              <a:rPr lang="en-US" dirty="0"/>
              <a:t>LoRa Module (Arduino MKR WAN 1310)</a:t>
            </a:r>
          </a:p>
        </p:txBody>
      </p:sp>
      <p:sp>
        <p:nvSpPr>
          <p:cNvPr id="60" name="TextBox 59">
            <a:extLst>
              <a:ext uri="{FF2B5EF4-FFF2-40B4-BE49-F238E27FC236}">
                <a16:creationId xmlns:a16="http://schemas.microsoft.com/office/drawing/2014/main" id="{6FA7EE0F-210E-4CD5-83E3-BB9138D5056E}"/>
              </a:ext>
            </a:extLst>
          </p:cNvPr>
          <p:cNvSpPr txBox="1"/>
          <p:nvPr/>
        </p:nvSpPr>
        <p:spPr>
          <a:xfrm>
            <a:off x="6935798" y="1062461"/>
            <a:ext cx="2809323" cy="369332"/>
          </a:xfrm>
          <a:prstGeom prst="rect">
            <a:avLst/>
          </a:prstGeom>
          <a:noFill/>
        </p:spPr>
        <p:txBody>
          <a:bodyPr wrap="square" rtlCol="0">
            <a:spAutoFit/>
          </a:bodyPr>
          <a:lstStyle/>
          <a:p>
            <a:r>
              <a:rPr lang="en-US" dirty="0"/>
              <a:t>Gateway (Kona Macro) </a:t>
            </a:r>
          </a:p>
        </p:txBody>
      </p:sp>
      <p:sp>
        <p:nvSpPr>
          <p:cNvPr id="61" name="TextBox 60">
            <a:extLst>
              <a:ext uri="{FF2B5EF4-FFF2-40B4-BE49-F238E27FC236}">
                <a16:creationId xmlns:a16="http://schemas.microsoft.com/office/drawing/2014/main" id="{4CACA0DA-2D29-435A-BBC4-79D7AE742F8B}"/>
              </a:ext>
            </a:extLst>
          </p:cNvPr>
          <p:cNvSpPr txBox="1"/>
          <p:nvPr/>
        </p:nvSpPr>
        <p:spPr>
          <a:xfrm>
            <a:off x="9700902" y="1376291"/>
            <a:ext cx="1407653" cy="369332"/>
          </a:xfrm>
          <a:prstGeom prst="rect">
            <a:avLst/>
          </a:prstGeom>
          <a:noFill/>
        </p:spPr>
        <p:txBody>
          <a:bodyPr wrap="square" rtlCol="0">
            <a:spAutoFit/>
          </a:bodyPr>
          <a:lstStyle/>
          <a:p>
            <a:r>
              <a:rPr lang="en-US" dirty="0"/>
              <a:t>IoT network</a:t>
            </a:r>
          </a:p>
        </p:txBody>
      </p:sp>
      <p:sp>
        <p:nvSpPr>
          <p:cNvPr id="62" name="TextBox 61">
            <a:extLst>
              <a:ext uri="{FF2B5EF4-FFF2-40B4-BE49-F238E27FC236}">
                <a16:creationId xmlns:a16="http://schemas.microsoft.com/office/drawing/2014/main" id="{A5B851AD-5995-4B2A-AF0E-C22B1D1F3C2D}"/>
              </a:ext>
            </a:extLst>
          </p:cNvPr>
          <p:cNvSpPr txBox="1"/>
          <p:nvPr/>
        </p:nvSpPr>
        <p:spPr>
          <a:xfrm>
            <a:off x="10161315" y="3708222"/>
            <a:ext cx="1407653" cy="369332"/>
          </a:xfrm>
          <a:prstGeom prst="rect">
            <a:avLst/>
          </a:prstGeom>
          <a:noFill/>
        </p:spPr>
        <p:txBody>
          <a:bodyPr wrap="square" rtlCol="0">
            <a:spAutoFit/>
          </a:bodyPr>
          <a:lstStyle/>
          <a:p>
            <a:r>
              <a:rPr lang="en-US" dirty="0"/>
              <a:t>Database</a:t>
            </a:r>
          </a:p>
        </p:txBody>
      </p:sp>
      <p:sp>
        <p:nvSpPr>
          <p:cNvPr id="64" name="Title 1">
            <a:extLst>
              <a:ext uri="{FF2B5EF4-FFF2-40B4-BE49-F238E27FC236}">
                <a16:creationId xmlns:a16="http://schemas.microsoft.com/office/drawing/2014/main" id="{BEA0FD45-B7BC-48F5-8666-0C3478555D7A}"/>
              </a:ext>
            </a:extLst>
          </p:cNvPr>
          <p:cNvSpPr>
            <a:spLocks noGrp="1"/>
          </p:cNvSpPr>
          <p:nvPr>
            <p:ph type="title"/>
          </p:nvPr>
        </p:nvSpPr>
        <p:spPr>
          <a:xfrm>
            <a:off x="2795176" y="209096"/>
            <a:ext cx="7104100" cy="282198"/>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Data Infrastructure</a:t>
            </a:r>
          </a:p>
        </p:txBody>
      </p:sp>
    </p:spTree>
    <p:extLst>
      <p:ext uri="{BB962C8B-B14F-4D97-AF65-F5344CB8AC3E}">
        <p14:creationId xmlns:p14="http://schemas.microsoft.com/office/powerpoint/2010/main" val="847034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BB5EF-7CFD-4AAC-9CA1-12AF6F9637A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Description:</a:t>
            </a:r>
          </a:p>
        </p:txBody>
      </p:sp>
      <p:sp>
        <p:nvSpPr>
          <p:cNvPr id="3" name="Content Placeholder 2">
            <a:extLst>
              <a:ext uri="{FF2B5EF4-FFF2-40B4-BE49-F238E27FC236}">
                <a16:creationId xmlns:a16="http://schemas.microsoft.com/office/drawing/2014/main" id="{F3FFD883-7E2E-44EC-9319-09A28F1ABEBC}"/>
              </a:ext>
            </a:extLst>
          </p:cNvPr>
          <p:cNvSpPr>
            <a:spLocks noGrp="1"/>
          </p:cNvSpPr>
          <p:nvPr>
            <p:ph idx="1"/>
          </p:nvPr>
        </p:nvSpPr>
        <p:spPr/>
        <p:txBody>
          <a:bodyPr>
            <a:normAutofit/>
          </a:bodyPr>
          <a:lstStyle/>
          <a:p>
            <a:pPr marL="0" indent="0">
              <a:lnSpc>
                <a:spcPct val="150000"/>
              </a:lnSpc>
              <a:buNone/>
            </a:pPr>
            <a:r>
              <a:rPr lang="en-US" sz="1800" dirty="0">
                <a:latin typeface="Times New Roman" panose="02020603050405020304" pitchFamily="18" charset="0"/>
                <a:cs typeface="Times New Roman" panose="02020603050405020304" pitchFamily="18" charset="0"/>
              </a:rPr>
              <a:t>	In the previous slide you can visualize the </a:t>
            </a:r>
            <a:r>
              <a:rPr lang="en-US" sz="1800" dirty="0" err="1">
                <a:latin typeface="Times New Roman" panose="02020603050405020304" pitchFamily="18" charset="0"/>
                <a:cs typeface="Times New Roman" panose="02020603050405020304" pitchFamily="18" charset="0"/>
              </a:rPr>
              <a:t>SmartPark</a:t>
            </a:r>
            <a:r>
              <a:rPr lang="en-US" sz="1800" dirty="0">
                <a:latin typeface="Times New Roman" panose="02020603050405020304" pitchFamily="18" charset="0"/>
                <a:cs typeface="Times New Roman" panose="02020603050405020304" pitchFamily="18" charset="0"/>
              </a:rPr>
              <a:t> data infrastructure. The data infrastructure is the path the data takes from vehicle detection to the user interfaceable app. The vehicle is detected by two separate sensors where only one true detection equates to a vehicle’s presence. This provides two points of failure for the node. The Arduino LoRa module will then send a Boolean logic to the gateway. The gateway will decrypt the LoRa data and transfer this data to the </a:t>
            </a:r>
            <a:r>
              <a:rPr lang="en-US" sz="1800" dirty="0" err="1">
                <a:latin typeface="Times New Roman" panose="02020603050405020304" pitchFamily="18" charset="0"/>
                <a:cs typeface="Times New Roman" panose="02020603050405020304" pitchFamily="18" charset="0"/>
              </a:rPr>
              <a:t>Chirpstack</a:t>
            </a:r>
            <a:r>
              <a:rPr lang="en-US" sz="1800" dirty="0">
                <a:latin typeface="Times New Roman" panose="02020603050405020304" pitchFamily="18" charset="0"/>
                <a:cs typeface="Times New Roman" panose="02020603050405020304" pitchFamily="18" charset="0"/>
              </a:rPr>
              <a:t> server. The Chirp stack server is a free LoRa IoT (internet of things) network provided by the LoRa community. From the </a:t>
            </a:r>
            <a:r>
              <a:rPr lang="en-US" sz="1800" dirty="0" err="1">
                <a:latin typeface="Times New Roman" panose="02020603050405020304" pitchFamily="18" charset="0"/>
                <a:cs typeface="Times New Roman" panose="02020603050405020304" pitchFamily="18" charset="0"/>
              </a:rPr>
              <a:t>Chirpstack</a:t>
            </a:r>
            <a:r>
              <a:rPr lang="en-US" sz="1800" dirty="0">
                <a:latin typeface="Times New Roman" panose="02020603050405020304" pitchFamily="18" charset="0"/>
                <a:cs typeface="Times New Roman" panose="02020603050405020304" pitchFamily="18" charset="0"/>
              </a:rPr>
              <a:t> server the data will be transferred to the database which is provided by Things Board. The data base allows for the data to be transferred to the mobile application. However, the data must first go through a rest API (application programming interface). The API will properly direct data traffic to the </a:t>
            </a:r>
            <a:r>
              <a:rPr lang="en-US" sz="1800" dirty="0" err="1">
                <a:latin typeface="Times New Roman" panose="02020603050405020304" pitchFamily="18" charset="0"/>
                <a:cs typeface="Times New Roman" panose="02020603050405020304" pitchFamily="18" charset="0"/>
              </a:rPr>
              <a:t>SmartPark</a:t>
            </a:r>
            <a:r>
              <a:rPr lang="en-US" sz="1800" dirty="0">
                <a:latin typeface="Times New Roman" panose="02020603050405020304" pitchFamily="18" charset="0"/>
                <a:cs typeface="Times New Roman" panose="02020603050405020304" pitchFamily="18" charset="0"/>
              </a:rPr>
              <a:t> Mobile application. </a:t>
            </a:r>
          </a:p>
        </p:txBody>
      </p:sp>
    </p:spTree>
    <p:extLst>
      <p:ext uri="{BB962C8B-B14F-4D97-AF65-F5344CB8AC3E}">
        <p14:creationId xmlns:p14="http://schemas.microsoft.com/office/powerpoint/2010/main" val="13264300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68FEB2EDFF3E04D81A9685E21726433" ma:contentTypeVersion="10" ma:contentTypeDescription="Create a new document." ma:contentTypeScope="" ma:versionID="fb55ebc27057a7e539a4d5a091da558f">
  <xsd:schema xmlns:xsd="http://www.w3.org/2001/XMLSchema" xmlns:xs="http://www.w3.org/2001/XMLSchema" xmlns:p="http://schemas.microsoft.com/office/2006/metadata/properties" xmlns:ns2="a1b4b18a-9523-479e-b888-4c20239050f0" targetNamespace="http://schemas.microsoft.com/office/2006/metadata/properties" ma:root="true" ma:fieldsID="bbb5a334c52741eb0f4df59b35a2d671" ns2:_="">
    <xsd:import namespace="a1b4b18a-9523-479e-b888-4c20239050f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b4b18a-9523-479e-b888-4c20239050f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D03B066-7AC4-4AD5-B6FB-F83BB6BC9846}"/>
</file>

<file path=customXml/itemProps2.xml><?xml version="1.0" encoding="utf-8"?>
<ds:datastoreItem xmlns:ds="http://schemas.openxmlformats.org/officeDocument/2006/customXml" ds:itemID="{CBA3E306-D3E8-4B0B-9C1A-9988810C7047}"/>
</file>

<file path=customXml/itemProps3.xml><?xml version="1.0" encoding="utf-8"?>
<ds:datastoreItem xmlns:ds="http://schemas.openxmlformats.org/officeDocument/2006/customXml" ds:itemID="{4ACB40F9-4469-4B7C-B2D0-950C3B368A58}"/>
</file>

<file path=docProps/app.xml><?xml version="1.0" encoding="utf-8"?>
<Properties xmlns="http://schemas.openxmlformats.org/officeDocument/2006/extended-properties" xmlns:vt="http://schemas.openxmlformats.org/officeDocument/2006/docPropsVTypes">
  <TotalTime>3556</TotalTime>
  <Words>209</Words>
  <Application>Microsoft Office PowerPoint</Application>
  <PresentationFormat>Widescreen</PresentationFormat>
  <Paragraphs>11</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Times New Roman</vt:lpstr>
      <vt:lpstr>Office Theme</vt:lpstr>
      <vt:lpstr>Data Infrastructure</vt:lpstr>
      <vt:lpstr>Description: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Infrastructure</dc:title>
  <dc:creator>Damian Avery</dc:creator>
  <cp:lastModifiedBy>Damian Avery</cp:lastModifiedBy>
  <cp:revision>1</cp:revision>
  <dcterms:created xsi:type="dcterms:W3CDTF">2021-11-01T04:13:05Z</dcterms:created>
  <dcterms:modified xsi:type="dcterms:W3CDTF">2021-11-03T15:29:39Z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0x010100668FEB2EDFF3E04D81A9685E21726433</vt:lpwstr>
  </property>
</Properties>
</file>