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67" r:id="rId5"/>
    <p:sldId id="259" r:id="rId6"/>
    <p:sldId id="260" r:id="rId7"/>
    <p:sldId id="261" r:id="rId8"/>
    <p:sldId id="263" r:id="rId9"/>
    <p:sldId id="262" r:id="rId10"/>
    <p:sldId id="265" r:id="rId11"/>
    <p:sldId id="266" r:id="rId12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3" y="4267200"/>
            <a:ext cx="441325" cy="633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任意多边形 20"/>
          <p:cNvSpPr/>
          <p:nvPr/>
        </p:nvSpPr>
        <p:spPr>
          <a:xfrm rot="900000">
            <a:off x="1220788" y="593725"/>
            <a:ext cx="6743700" cy="4873625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rot="18900000">
            <a:off x="1085850" y="-311150"/>
            <a:ext cx="6340475" cy="5562600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769053" y="3444642"/>
            <a:ext cx="3818164" cy="64018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62400" y="4266496"/>
            <a:ext cx="2141264" cy="6808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1270907"/>
            <a:ext cx="7886700" cy="416922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89375" y="1771650"/>
            <a:ext cx="3268663" cy="327025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35488" y="4106863"/>
            <a:ext cx="388938" cy="387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4579938" y="4178300"/>
            <a:ext cx="300038" cy="244475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5329238" y="4106863"/>
            <a:ext cx="388938" cy="387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6122988" y="4106863"/>
            <a:ext cx="388938" cy="387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6" name="稻壳儿小白白(http://dwz.cn/Wu2UP)"/>
          <p:cNvSpPr/>
          <p:nvPr/>
        </p:nvSpPr>
        <p:spPr>
          <a:xfrm>
            <a:off x="5397500" y="4148138"/>
            <a:ext cx="252413" cy="304800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7" name="Freeform 123"/>
          <p:cNvSpPr>
            <a:spLocks noEditPoints="1"/>
          </p:cNvSpPr>
          <p:nvPr/>
        </p:nvSpPr>
        <p:spPr bwMode="auto">
          <a:xfrm>
            <a:off x="6164263" y="4208463"/>
            <a:ext cx="265113" cy="211138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8" name="Freeform 124"/>
          <p:cNvSpPr>
            <a:spLocks noEditPoints="1"/>
          </p:cNvSpPr>
          <p:nvPr/>
        </p:nvSpPr>
        <p:spPr bwMode="auto">
          <a:xfrm>
            <a:off x="6224588" y="4302125"/>
            <a:ext cx="104775" cy="92075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9" name="Freeform 125"/>
          <p:cNvSpPr/>
          <p:nvPr/>
        </p:nvSpPr>
        <p:spPr bwMode="auto">
          <a:xfrm>
            <a:off x="6362700" y="4216400"/>
            <a:ext cx="57150" cy="60325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20" name="Freeform 126"/>
          <p:cNvSpPr/>
          <p:nvPr/>
        </p:nvSpPr>
        <p:spPr bwMode="auto">
          <a:xfrm>
            <a:off x="6351588" y="4181475"/>
            <a:ext cx="119063" cy="111125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7" name="文本框 6"/>
          <p:cNvSpPr txBox="1"/>
          <p:nvPr/>
        </p:nvSpPr>
        <p:spPr>
          <a:xfrm>
            <a:off x="833438" y="857250"/>
            <a:ext cx="3376613" cy="514350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zh-CN" sz="27000" strike="noStrike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27000" strike="noStrike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7150" y="3187700"/>
            <a:ext cx="2314575" cy="673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9" name="文本框 8"/>
          <p:cNvSpPr txBox="1"/>
          <p:nvPr/>
        </p:nvSpPr>
        <p:spPr>
          <a:xfrm>
            <a:off x="1503363" y="3108325"/>
            <a:ext cx="2333625" cy="161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4950" b="1" strike="noStrike" noProof="1" dirty="0"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  <a:cs typeface="+mn-cs"/>
              </a:rPr>
              <a:t>PART 01</a:t>
            </a:r>
            <a:endParaRPr lang="zh-CN" altLang="en-US" sz="4950" b="1" strike="noStrike" noProof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92087" y="2379052"/>
            <a:ext cx="3063326" cy="1068267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92087" y="3480748"/>
            <a:ext cx="3063326" cy="6808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22646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7886700" cy="994172"/>
          </a:xfrm>
        </p:spPr>
        <p:txBody>
          <a:bodyPr anchor="b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2165971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818957"/>
            <a:ext cx="3868340" cy="268054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165971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818957"/>
            <a:ext cx="3887391" cy="268054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900000">
            <a:off x="1220788" y="593725"/>
            <a:ext cx="6743700" cy="4873625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1085850" y="-311150"/>
            <a:ext cx="6340475" cy="5562600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07054" y="1987493"/>
            <a:ext cx="5129893" cy="2883014"/>
          </a:xfrm>
        </p:spPr>
        <p:txBody>
          <a:bodyPr>
            <a:normAutofit/>
          </a:bodyPr>
          <a:lstStyle>
            <a:lvl1pPr algn="ctr">
              <a:defRPr sz="9600" b="1"/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39250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1392505"/>
            <a:ext cx="4283912" cy="405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59265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1131094"/>
            <a:ext cx="681676" cy="4358879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1131094"/>
            <a:ext cx="7084832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113188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222726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68600" y="3444875"/>
            <a:ext cx="3817938" cy="639763"/>
          </a:xfrm>
        </p:spPr>
        <p:txBody>
          <a:bodyPr vert="horz" lIns="91440" tIns="45720" rIns="91440" bIns="45720" anchor="ctr" anchorCtr="0"/>
          <a:p>
            <a:pPr defTabSz="914400">
              <a:buNone/>
            </a:pPr>
            <a:r>
              <a:rPr lang="zh-CN" altLang="en-US" kern="1200">
                <a:latin typeface="+mj-lt"/>
                <a:ea typeface="+mj-ea"/>
                <a:cs typeface="+mj-cs"/>
              </a:rPr>
              <a:t>前端错误监控系统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146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62400" y="4267200"/>
            <a:ext cx="2141538" cy="679450"/>
          </a:xfrm>
        </p:spPr>
        <p:txBody>
          <a:bodyPr vert="horz" lIns="91440" tIns="45720" rIns="91440" bIns="45720" anchor="t" anchorCtr="0">
            <a:normAutofit lnSpcReduction="20000"/>
          </a:bodyPr>
          <a:p>
            <a:pPr defTabSz="914400"/>
            <a:r>
              <a:rPr lang="en-US" altLang="zh-CN" kern="1200" dirty="0">
                <a:latin typeface="+mn-lt"/>
                <a:ea typeface="+mn-ea"/>
                <a:cs typeface="+mn-cs"/>
              </a:rPr>
              <a:t>Web Error Monitor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kern="1200" dirty="0">
                <a:latin typeface="+mn-lt"/>
                <a:ea typeface="+mn-ea"/>
                <a:cs typeface="+mn-cs"/>
              </a:rPr>
              <a:t>               --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陈宇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濠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768600" y="1997075"/>
            <a:ext cx="3598863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7200" b="1" strike="noStrike" noProof="1" dirty="0">
              <a:solidFill>
                <a:schemeClr val="tx1"/>
              </a:solidFill>
              <a:latin typeface="+mn-ea"/>
              <a:cs typeface="Nirmala UI Semilight" panose="020B0402040204020203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钉钉收到消息</a:t>
            </a:r>
            <a:endParaRPr lang="zh-CN" altLang="en-US"/>
          </a:p>
        </p:txBody>
      </p:sp>
      <p:pic>
        <p:nvPicPr>
          <p:cNvPr id="1433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050" y="2227263"/>
            <a:ext cx="3262313" cy="3262312"/>
          </a:xfr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pPr marL="0" indent="0" fontAlgn="base">
              <a:spcAft>
                <a:spcPct val="0"/>
              </a:spcAft>
              <a:buClrTx/>
            </a:pPr>
            <a:r>
              <a:rPr lang="zh-CN" altLang="en-US" baseline="0"/>
              <a:t>为什么要做前端错误监控系统</a:t>
            </a:r>
            <a:endParaRPr lang="zh-CN" altLang="en-US" baseline="0"/>
          </a:p>
        </p:txBody>
      </p:sp>
      <p:sp>
        <p:nvSpPr>
          <p:cNvPr id="7170" name="内容占位符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anchor="t" anchorCtr="0"/>
          <a:p>
            <a:pPr marL="0" indent="0" defTabSz="914400">
              <a:buFont typeface="Arial" panose="020B060402020202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1.</a:t>
            </a:r>
            <a:r>
              <a:rPr lang="zh-CN" kern="1200">
                <a:latin typeface="+mn-lt"/>
                <a:ea typeface="+mn-ea"/>
                <a:cs typeface="+mn-cs"/>
              </a:rPr>
              <a:t>电商、金融类等产品出现线上bug，问题遗留的时长与业务损失成正比。及时解决就意味着减少损失。</a:t>
            </a:r>
            <a:endParaRPr lang="zh-CN" kern="120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2.</a:t>
            </a:r>
            <a:r>
              <a:rPr lang="zh-CN" kern="1200">
                <a:latin typeface="+mn-lt"/>
                <a:ea typeface="+mn-ea"/>
                <a:cs typeface="+mn-cs"/>
              </a:rPr>
              <a:t>期望能有一套线上错误监控系统，当客户端发生错误时，第一时间定位该错误源头并及时安排开发人员解决。</a:t>
            </a:r>
            <a:endParaRPr lang="zh-CN" kern="120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29150" y="2325370"/>
            <a:ext cx="4057015" cy="3063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/>
            </a:br>
            <a:r>
              <a:rPr lang="zh-CN" altLang="en-US">
                <a:sym typeface="+mn-ea"/>
              </a:rPr>
              <a:t>网上搜前端监控系统搭建会出来一大堆，可选方案如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0" y="1988820"/>
            <a:ext cx="3886200" cy="4241165"/>
          </a:xfrm>
        </p:spPr>
        <p:txBody>
          <a:bodyPr/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阿里ARMS ：是阿里的一个前端数据监控的服务，是收费的。</a:t>
            </a:r>
            <a:endParaRPr lang="zh-CN" altLang="en-US" sz="2000"/>
          </a:p>
          <a:p>
            <a:r>
              <a:rPr lang="zh-CN" altLang="en-US" sz="2000"/>
              <a:t>fundebug ：挺完善的前端错误日志服务，也是收费的。</a:t>
            </a:r>
            <a:endParaRPr lang="zh-CN" altLang="en-US" sz="2000"/>
          </a:p>
          <a:p>
            <a:r>
              <a:rPr lang="zh-CN" altLang="en-US" sz="2000"/>
              <a:t>BadJS ：腾讯团队的一个开源项目，没看过，应该很不错的</a:t>
            </a:r>
            <a:endParaRPr lang="zh-CN" altLang="en-US" sz="2000"/>
          </a:p>
          <a:p>
            <a:r>
              <a:rPr lang="zh-CN" altLang="en-US" sz="2000"/>
              <a:t>webfunny：作者是个人，开源部署，没用过。</a:t>
            </a:r>
            <a:endParaRPr lang="zh-CN" altLang="en-US" sz="2000"/>
          </a:p>
          <a:p>
            <a:r>
              <a:rPr lang="zh-CN" altLang="en-US" sz="2000"/>
              <a:t>sentry ：个人项目不收费，企业收费。但是它是github 上面的一个开源项目，支持各端的错误监控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" y="2420779"/>
            <a:ext cx="3886200" cy="3263504"/>
          </a:xfrm>
        </p:spPr>
        <p:txBody>
          <a:bodyPr/>
          <a:p>
            <a:r>
              <a:rPr lang="zh-CN" altLang="en-US"/>
              <a:t>自行可以规划定义一套完善的监控系统。</a:t>
            </a:r>
            <a:r>
              <a:rPr lang="zh-CN" altLang="en-US"/>
              <a:t>但是需要人力重新开发。</a:t>
            </a:r>
            <a:endParaRPr lang="zh-CN" altLang="en-US"/>
          </a:p>
          <a:p>
            <a:r>
              <a:rPr lang="zh-CN" altLang="en-US"/>
              <a:t>如</a:t>
            </a:r>
            <a:r>
              <a:rPr lang="zh-CN" altLang="en-US"/>
              <a:t>果人力财力充足。建议部署ELK。</a:t>
            </a:r>
            <a:endParaRPr lang="zh-CN" altLang="en-US"/>
          </a:p>
          <a:p>
            <a:r>
              <a:rPr lang="zh-CN" altLang="en-US"/>
              <a:t>借助/部署第三方服务/插件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前端错误监控系统的必要条件</a:t>
            </a:r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线上错误发现后，第一时间上报。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错误发生后要及时找到对应的源码位置。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及时找到对应的源码的开发者或更改者。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通知给该开发者。</a:t>
            </a: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技术分析</a:t>
            </a:r>
            <a:endParaRPr lang="zh-CN" altLang="en-US"/>
          </a:p>
        </p:txBody>
      </p:sp>
      <p:sp>
        <p:nvSpPr>
          <p:cNvPr id="9218" name="内容占位符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通过对错误代码的监听捕获，达到埋点上报。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</a:t>
            </a:r>
            <a:r>
              <a:rPr lang="en-US" altLang="zh-CN" kern="1200">
                <a:latin typeface="+mn-lt"/>
                <a:ea typeface="+mn-ea"/>
                <a:cs typeface="+mn-cs"/>
              </a:rPr>
              <a:t>source-map</a:t>
            </a:r>
            <a:r>
              <a:rPr lang="zh-CN" altLang="en-US" kern="1200">
                <a:latin typeface="+mn-lt"/>
                <a:ea typeface="+mn-ea"/>
                <a:cs typeface="+mn-cs"/>
              </a:rPr>
              <a:t>对打包后的代码进行具体定位。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</a:t>
            </a:r>
            <a:r>
              <a:rPr lang="en-US" altLang="zh-CN" kern="1200">
                <a:latin typeface="+mn-lt"/>
                <a:ea typeface="+mn-ea"/>
                <a:cs typeface="+mn-cs"/>
              </a:rPr>
              <a:t>git api </a:t>
            </a:r>
            <a:r>
              <a:rPr lang="zh-CN" altLang="en-US" kern="1200">
                <a:latin typeface="+mn-lt"/>
                <a:ea typeface="+mn-ea"/>
                <a:cs typeface="+mn-cs"/>
              </a:rPr>
              <a:t>进行代码开发者的定位。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通过钉钉或其他通知到该用户。</a:t>
            </a: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错误捕获</a:t>
            </a:r>
            <a:endParaRPr lang="zh-CN" altLang="en-US"/>
          </a:p>
        </p:txBody>
      </p:sp>
      <p:sp>
        <p:nvSpPr>
          <p:cNvPr id="10242" name="内容占位符 1"/>
          <p:cNvSpPr>
            <a:spLocks noGrp="1"/>
          </p:cNvSpPr>
          <p:nvPr>
            <p:ph sz="half" idx="1"/>
          </p:nvPr>
        </p:nvSpPr>
        <p:spPr>
          <a:xfrm>
            <a:off x="628650" y="2227263"/>
            <a:ext cx="3886200" cy="3262312"/>
          </a:xfrm>
        </p:spPr>
        <p:txBody>
          <a:bodyPr vert="horz" lIns="91440" tIns="45720" rIns="91440" bIns="45720" anchor="t" anchorCtr="0"/>
          <a:p>
            <a:pPr defTabSz="914400">
              <a:buClrTx/>
              <a:buSzTx/>
              <a:buFont typeface="Arial" panose="020B0604020202020204" pitchFamily="34" charset="0"/>
            </a:pPr>
            <a:r>
              <a:rPr lang="en-US" altLang="zh-CN"/>
              <a:t>js</a:t>
            </a:r>
            <a:r>
              <a:rPr lang="zh-CN" altLang="en-US"/>
              <a:t>代码运行报错</a:t>
            </a:r>
            <a:endParaRPr lang="zh-CN" altLang="en-US"/>
          </a:p>
          <a:p>
            <a:pPr defTabSz="914400">
              <a:buClrTx/>
              <a:buSzTx/>
              <a:buFont typeface="Arial" panose="020B0604020202020204" pitchFamily="34" charset="0"/>
            </a:pPr>
            <a:r>
              <a:rPr lang="zh-CN">
                <a:latin typeface="黑体" panose="02010609060101010101" pitchFamily="49" charset="-122"/>
              </a:rPr>
              <a:t>静态资源加载异常</a:t>
            </a:r>
            <a:r>
              <a:rPr lang="zh-CN">
                <a:latin typeface="黑体" panose="02010609060101010101" pitchFamily="49" charset="-122"/>
              </a:rPr>
              <a:t>(img,script,link等）</a:t>
            </a:r>
            <a:endParaRPr 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>
              <a:buClrTx/>
              <a:buSzTx/>
              <a:buFont typeface="Arial" panose="020B0604020202020204" pitchFamily="34" charset="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promise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错误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>
              <a:buClrTx/>
              <a:buSzTx/>
              <a:buFont typeface="Arial" panose="020B0604020202020204" pitchFamily="34" charset="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错误等其他错误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3" name="内容占位符 3"/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16463" y="765175"/>
            <a:ext cx="3886200" cy="2416175"/>
          </a:xfrm>
        </p:spPr>
      </p:pic>
      <p:pic>
        <p:nvPicPr>
          <p:cNvPr id="1024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5" y="3284538"/>
            <a:ext cx="3746500" cy="319881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en-US" altLang="zh-CN"/>
              <a:t>source-map</a:t>
            </a:r>
            <a:r>
              <a:rPr lang="zh-CN" altLang="en-US"/>
              <a:t>定位源码位置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7263"/>
            <a:ext cx="7886700" cy="3262313"/>
          </a:xfrm>
        </p:spPr>
        <p:txBody>
          <a:bodyPr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188" y="2265363"/>
            <a:ext cx="7667625" cy="3702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定位到开发者</a:t>
            </a:r>
            <a:endParaRPr lang="zh-CN" altLang="en-US"/>
          </a:p>
        </p:txBody>
      </p:sp>
      <p:pic>
        <p:nvPicPr>
          <p:cNvPr id="12290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5400" y="2814638"/>
            <a:ext cx="6553200" cy="2085975"/>
          </a:xfr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/>
          <a:p>
            <a:r>
              <a:rPr lang="zh-CN" altLang="en-US"/>
              <a:t>通过钉钉发送</a:t>
            </a:r>
            <a:endParaRPr lang="zh-CN" altLang="en-US"/>
          </a:p>
        </p:txBody>
      </p:sp>
      <p:pic>
        <p:nvPicPr>
          <p:cNvPr id="1331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2227263"/>
            <a:ext cx="3465513" cy="3262312"/>
          </a:xfr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2.xml><?xml version="1.0" encoding="utf-8"?>
<p:tagLst xmlns:p="http://schemas.openxmlformats.org/presentationml/2006/main">
  <p:tag name="KSO_WM_UNIT_PLACING_PICTURE_USER_VIEWPORT" val="{&quot;height&quot;:3805,&quot;width&quot;:6120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8.xml><?xml version="1.0" encoding="utf-8"?>
<p:tagLst xmlns:p="http://schemas.openxmlformats.org/presentationml/2006/main">
  <p:tag name="KSO_DOCER_TEMPLATE_OPEN_ONCE_MARK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1637"/>
  <p:tag name="KSO_WM_TEMPLATE_SUBCATEGORY" val="combine"/>
  <p:tag name="KSO_WM_TEMPLATE_THUMBS_INDEX" val="1、4、5、6、12、13、19、22"/>
</p:tagLst>
</file>

<file path=ppt/tags/tag4.xml><?xml version="1.0" encoding="utf-8"?>
<p:tagLst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a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ID" val="custom20181637_1*a*1"/>
  <p:tag name="KSO_WM_UNIT_PRESET_TEXT" val="细线简约总结汇报"/>
</p:tagLst>
</file>

<file path=ppt/tags/tag5.xml><?xml version="1.0" encoding="utf-8"?>
<p:tagLst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b"/>
  <p:tag name="KSO_WM_UNIT_INDEX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1637_1*b*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7_1*i*2"/>
  <p:tag name="KSO_WM_TEMPLATE_CATEGORY" val="custom"/>
  <p:tag name="KSO_WM_TEMPLATE_INDEX" val="20181637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46_1"/>
  <p:tag name="KSO_WM_TEMPLATE_CATEGORY" val="custom"/>
  <p:tag name="KSO_WM_TEMPLATE_INDEX" val="20181637"/>
  <p:tag name="KSO_WM_SLIDE_ID" val="custom20181637_1"/>
  <p:tag name="KSO_WM_SLIDE_INDEX" val="1"/>
  <p:tag name="KSO_WM_TEMPLATE_SUBCATEGORY" val="combine"/>
  <p:tag name="KSO_WM_TEMPLATE_THUMBS_INDEX" val="1、4、5、6、12、13、19、22、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FFFFFF"/>
      </a:accent2>
      <a:accent3>
        <a:srgbClr val="7E7E7E"/>
      </a:accent3>
      <a:accent4>
        <a:srgbClr val="BFBFBF"/>
      </a:accent4>
      <a:accent5>
        <a:srgbClr val="D9D9D9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演示</Application>
  <PresentationFormat/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黑体</vt:lpstr>
      <vt:lpstr>方正兰亭细黑_GBK</vt:lpstr>
      <vt:lpstr>微软雅黑</vt:lpstr>
      <vt:lpstr>Arial Narrow</vt:lpstr>
      <vt:lpstr>Nirmala UI Semilight</vt:lpstr>
      <vt:lpstr>Arial Unicode MS</vt:lpstr>
      <vt:lpstr>Calibri</vt:lpstr>
      <vt:lpstr>1_Office 主题</vt:lpstr>
      <vt:lpstr>前端错误监控系统</vt:lpstr>
      <vt:lpstr>为什么要做前端错误监控系统</vt:lpstr>
      <vt:lpstr> 网上搜前端监控系统搭建会出来一大堆，可选方案如</vt:lpstr>
      <vt:lpstr>前端错误监控系统的必要条件</vt:lpstr>
      <vt:lpstr>技术分析</vt:lpstr>
      <vt:lpstr>错误捕获</vt:lpstr>
      <vt:lpstr>source-map定位源码位置</vt:lpstr>
      <vt:lpstr>定位到开发者</vt:lpstr>
      <vt:lpstr>通过钉钉发送</vt:lpstr>
      <vt:lpstr>钉钉收到消息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npm私有库搭建</dc:title>
  <dc:creator>cd</dc:creator>
  <cp:lastModifiedBy>文档存本地丢失不负责</cp:lastModifiedBy>
  <cp:revision>14</cp:revision>
  <dcterms:created xsi:type="dcterms:W3CDTF">2022-07-08T02:06:00Z</dcterms:created>
  <dcterms:modified xsi:type="dcterms:W3CDTF">2022-07-21T10:25:54Z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B68C8727F12D425CAEBD0F6A44A68C3D</vt:lpwstr>
  </property>
</Properties>
</file>