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98" d="100"/>
          <a:sy n="98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97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7774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DestiNation: </a:t>
            </a:r>
            <a:b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</a:b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Based Career Counseling 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518564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 our career counseling website, we empower students to discover their true passions and unlock their full potential. Our tailored guidance helps you navigate the path to a fulfilling career, one step at a time.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933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Mission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4154" y="2936200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Unlock Potential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believe every student has unique talents and strengths. Our mission is to help you uncover and harness your true potential.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4985" y="2936200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29526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Guidance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expert counselors provide personalized support to guide you through the complexities of career planning.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35818" y="5310307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Inspire Confidence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aim to instill self-confidence and equip you with the tools to make informed decisions about your future.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08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7067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Assessments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in-depth personality and interest assessments help you identify your strengths, interests, and values to find the perfect fit.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7067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Tailored Recommendations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37026" y="4105113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guidance to explore career options and create a actionable plan in order to create a proper mastery over the preferred field of choice.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706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24 x 7 Chat-Bot Support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4002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 to a vast expertise of DestiNation at the fingertips of your hands for you career related queries, anytime &amp; anywhere.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2815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Target Audience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School Students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your true passions and explore a wide range of career pathways to set you up for success.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College Students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Navigate the complexities of choosing a major, landing internships, and transitioning into the workforce.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Recent Graduates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Receive tailored support to identify your strengths, find fulfilling opportunities, and kick-start your career.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Career Changers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Unlock new possibilities and reinvent yourself with our guidance on career exploration and transition.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Revenue Model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439" y="2168366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Subscription Plans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Offer tiered subscription plans for access to our comprehensive career counseling services.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983" y="402609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9547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Coaching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one-on-one coaching sessions with our expert career counselors for a premium fee.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2A1999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102" y="5883831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Partnerships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Collaborate with educational institutions and employers to offer specialized programs and services.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9081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608778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Competitive Landscape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Specialized Expertise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Differentiate by employing a team of highly qualified career counselors with deep industry experience.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Holistic Approach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a comprehensive suite of services that address all aspects of career development.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Experience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36060" y="4233179"/>
            <a:ext cx="3156347" cy="1288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Offer a customized journey for each student, tailored to their unique needs and aspirations.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3212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Marketing Strategy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70835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537347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Social Media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017764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social platforms to engage with students, share valuable content, and build a strong online presence.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870835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537347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Email Marketing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017764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Nurture leads and keep students informed with personalized email campaigns and newsletters.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870835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53734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Optimized Website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364950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user-friendly, informative website that showcases our services and helps students self-navigate.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870835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537347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Strategic Partnerships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364950"/>
            <a:ext cx="238875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Collaborate with educational institutions, career fairs, and student organizations to reach our target audience.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Plans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Expand Services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Continuously enhance our offerings to meet the evolving needs of students and stay ahead of industry trends.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Technology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Invest in cutting-edge technology and AI-powered tools to deliver a seamless and efficient user experience.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Global Reach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international expansion to provide our career counseling expertise to students around the world.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517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Aditya</cp:lastModifiedBy>
  <cp:revision>2</cp:revision>
  <dcterms:created xsi:type="dcterms:W3CDTF">2024-04-05T07:49:04Z</dcterms:created>
  <dcterms:modified xsi:type="dcterms:W3CDTF">2024-04-12T06:32:31Z</dcterms:modified>
</cp:coreProperties>
</file>