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7" r:id="rId2"/>
    <p:sldId id="332" r:id="rId3"/>
    <p:sldId id="314" r:id="rId4"/>
    <p:sldId id="317" r:id="rId5"/>
    <p:sldId id="319" r:id="rId6"/>
    <p:sldId id="333" r:id="rId7"/>
    <p:sldId id="318" r:id="rId8"/>
    <p:sldId id="315" r:id="rId9"/>
    <p:sldId id="320" r:id="rId10"/>
    <p:sldId id="321" r:id="rId11"/>
    <p:sldId id="323" r:id="rId12"/>
    <p:sldId id="327" r:id="rId13"/>
    <p:sldId id="324" r:id="rId14"/>
    <p:sldId id="328" r:id="rId15"/>
    <p:sldId id="330" r:id="rId16"/>
    <p:sldId id="331" r:id="rId17"/>
    <p:sldId id="334" r:id="rId18"/>
    <p:sldId id="316" r:id="rId19"/>
    <p:sldId id="335" r:id="rId20"/>
    <p:sldId id="339" r:id="rId21"/>
    <p:sldId id="340" r:id="rId22"/>
    <p:sldId id="341" r:id="rId23"/>
    <p:sldId id="342" r:id="rId24"/>
    <p:sldId id="344" r:id="rId25"/>
    <p:sldId id="345" r:id="rId26"/>
    <p:sldId id="346" r:id="rId27"/>
    <p:sldId id="347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C2AFE7C-3331-42FF-845D-C29154CB909D}" v="42" dt="2025-03-11T09:31:51.9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103" autoAdjust="0"/>
    <p:restoredTop sz="94951" autoAdjust="0"/>
  </p:normalViewPr>
  <p:slideViewPr>
    <p:cSldViewPr snapToGrid="0">
      <p:cViewPr varScale="1">
        <p:scale>
          <a:sx n="76" d="100"/>
          <a:sy n="76" d="100"/>
        </p:scale>
        <p:origin x="48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hmad Faeez Azhari Bin Ismail" userId="0241ae76-88e0-4745-b033-7a373a17be11" providerId="ADAL" clId="{8C2AFE7C-3331-42FF-845D-C29154CB909D}"/>
    <pc:docChg chg="undo redo custSel addSld delSld modSld sldOrd">
      <pc:chgData name="Ahmad Faeez Azhari Bin Ismail" userId="0241ae76-88e0-4745-b033-7a373a17be11" providerId="ADAL" clId="{8C2AFE7C-3331-42FF-845D-C29154CB909D}" dt="2025-03-11T09:31:55.056" v="4660"/>
      <pc:docMkLst>
        <pc:docMk/>
      </pc:docMkLst>
      <pc:sldChg chg="addSp delSp modSp mod">
        <pc:chgData name="Ahmad Faeez Azhari Bin Ismail" userId="0241ae76-88e0-4745-b033-7a373a17be11" providerId="ADAL" clId="{8C2AFE7C-3331-42FF-845D-C29154CB909D}" dt="2025-03-11T04:39:06.237" v="1139" actId="20577"/>
        <pc:sldMkLst>
          <pc:docMk/>
          <pc:sldMk cId="1150685028" sldId="314"/>
        </pc:sldMkLst>
        <pc:spChg chg="mod">
          <ac:chgData name="Ahmad Faeez Azhari Bin Ismail" userId="0241ae76-88e0-4745-b033-7a373a17be11" providerId="ADAL" clId="{8C2AFE7C-3331-42FF-845D-C29154CB909D}" dt="2025-03-11T04:39:06.237" v="1139" actId="20577"/>
          <ac:spMkLst>
            <pc:docMk/>
            <pc:sldMk cId="1150685028" sldId="314"/>
            <ac:spMk id="6" creationId="{1708B7F9-E70A-0178-3A88-55BF3DEAC108}"/>
          </ac:spMkLst>
        </pc:spChg>
        <pc:spChg chg="mod">
          <ac:chgData name="Ahmad Faeez Azhari Bin Ismail" userId="0241ae76-88e0-4745-b033-7a373a17be11" providerId="ADAL" clId="{8C2AFE7C-3331-42FF-845D-C29154CB909D}" dt="2025-03-10T04:08:31.580" v="886"/>
          <ac:spMkLst>
            <pc:docMk/>
            <pc:sldMk cId="1150685028" sldId="314"/>
            <ac:spMk id="8" creationId="{D0B8AE50-D58E-D36E-978F-67069CC5FBD9}"/>
          </ac:spMkLst>
        </pc:spChg>
        <pc:picChg chg="add del mod">
          <ac:chgData name="Ahmad Faeez Azhari Bin Ismail" userId="0241ae76-88e0-4745-b033-7a373a17be11" providerId="ADAL" clId="{8C2AFE7C-3331-42FF-845D-C29154CB909D}" dt="2025-03-10T03:43:33.703" v="187" actId="478"/>
          <ac:picMkLst>
            <pc:docMk/>
            <pc:sldMk cId="1150685028" sldId="314"/>
            <ac:picMk id="3" creationId="{54468DE5-5106-ED69-BD4F-9F73C005648B}"/>
          </ac:picMkLst>
        </pc:picChg>
        <pc:picChg chg="add mod">
          <ac:chgData name="Ahmad Faeez Azhari Bin Ismail" userId="0241ae76-88e0-4745-b033-7a373a17be11" providerId="ADAL" clId="{8C2AFE7C-3331-42FF-845D-C29154CB909D}" dt="2025-03-10T03:45:20.740" v="298" actId="1076"/>
          <ac:picMkLst>
            <pc:docMk/>
            <pc:sldMk cId="1150685028" sldId="314"/>
            <ac:picMk id="10" creationId="{91DF7E21-A423-F50F-DC95-6E30494A56B0}"/>
          </ac:picMkLst>
        </pc:picChg>
        <pc:picChg chg="add del mod">
          <ac:chgData name="Ahmad Faeez Azhari Bin Ismail" userId="0241ae76-88e0-4745-b033-7a373a17be11" providerId="ADAL" clId="{8C2AFE7C-3331-42FF-845D-C29154CB909D}" dt="2025-03-10T03:47:36.994" v="497" actId="478"/>
          <ac:picMkLst>
            <pc:docMk/>
            <pc:sldMk cId="1150685028" sldId="314"/>
            <ac:picMk id="12" creationId="{CC8A4495-0EB5-6EC3-AFE6-843A400DE4C8}"/>
          </ac:picMkLst>
        </pc:picChg>
        <pc:picChg chg="add mod">
          <ac:chgData name="Ahmad Faeez Azhari Bin Ismail" userId="0241ae76-88e0-4745-b033-7a373a17be11" providerId="ADAL" clId="{8C2AFE7C-3331-42FF-845D-C29154CB909D}" dt="2025-03-10T03:47:41.385" v="500" actId="14100"/>
          <ac:picMkLst>
            <pc:docMk/>
            <pc:sldMk cId="1150685028" sldId="314"/>
            <ac:picMk id="14" creationId="{148C55E3-02C5-8259-39C4-5C75FBB70885}"/>
          </ac:picMkLst>
        </pc:picChg>
      </pc:sldChg>
      <pc:sldChg chg="addSp delSp modSp mod ord modNotesTx">
        <pc:chgData name="Ahmad Faeez Azhari Bin Ismail" userId="0241ae76-88e0-4745-b033-7a373a17be11" providerId="ADAL" clId="{8C2AFE7C-3331-42FF-845D-C29154CB909D}" dt="2025-03-11T07:30:44.104" v="2286"/>
        <pc:sldMkLst>
          <pc:docMk/>
          <pc:sldMk cId="3259424525" sldId="315"/>
        </pc:sldMkLst>
        <pc:spChg chg="add mod">
          <ac:chgData name="Ahmad Faeez Azhari Bin Ismail" userId="0241ae76-88e0-4745-b033-7a373a17be11" providerId="ADAL" clId="{8C2AFE7C-3331-42FF-845D-C29154CB909D}" dt="2025-03-11T06:21:29.405" v="1573" actId="20577"/>
          <ac:spMkLst>
            <pc:docMk/>
            <pc:sldMk cId="3259424525" sldId="315"/>
            <ac:spMk id="2" creationId="{99CAF054-C3BB-BB49-26A9-64AFE1C6C650}"/>
          </ac:spMkLst>
        </pc:spChg>
        <pc:spChg chg="mod">
          <ac:chgData name="Ahmad Faeez Azhari Bin Ismail" userId="0241ae76-88e0-4745-b033-7a373a17be11" providerId="ADAL" clId="{8C2AFE7C-3331-42FF-845D-C29154CB909D}" dt="2025-03-11T04:42:10.241" v="1140" actId="6549"/>
          <ac:spMkLst>
            <pc:docMk/>
            <pc:sldMk cId="3259424525" sldId="315"/>
            <ac:spMk id="6" creationId="{4FDD3523-C8FE-68DC-783B-87BB98A2758C}"/>
          </ac:spMkLst>
        </pc:spChg>
        <pc:spChg chg="mod">
          <ac:chgData name="Ahmad Faeez Azhari Bin Ismail" userId="0241ae76-88e0-4745-b033-7a373a17be11" providerId="ADAL" clId="{8C2AFE7C-3331-42FF-845D-C29154CB909D}" dt="2025-03-10T04:08:57.170" v="901" actId="20577"/>
          <ac:spMkLst>
            <pc:docMk/>
            <pc:sldMk cId="3259424525" sldId="315"/>
            <ac:spMk id="8" creationId="{6DF5FB66-63F3-92FF-1F58-A03D90BBA8E5}"/>
          </ac:spMkLst>
        </pc:spChg>
        <pc:picChg chg="add del mod">
          <ac:chgData name="Ahmad Faeez Azhari Bin Ismail" userId="0241ae76-88e0-4745-b033-7a373a17be11" providerId="ADAL" clId="{8C2AFE7C-3331-42FF-845D-C29154CB909D}" dt="2025-03-11T06:18:28.140" v="1479" actId="478"/>
          <ac:picMkLst>
            <pc:docMk/>
            <pc:sldMk cId="3259424525" sldId="315"/>
            <ac:picMk id="4" creationId="{36008CC2-0487-B42A-B675-F80115519D6A}"/>
          </ac:picMkLst>
        </pc:picChg>
        <pc:picChg chg="add mod">
          <ac:chgData name="Ahmad Faeez Azhari Bin Ismail" userId="0241ae76-88e0-4745-b033-7a373a17be11" providerId="ADAL" clId="{8C2AFE7C-3331-42FF-845D-C29154CB909D}" dt="2025-03-11T06:19:56.524" v="1572" actId="1076"/>
          <ac:picMkLst>
            <pc:docMk/>
            <pc:sldMk cId="3259424525" sldId="315"/>
            <ac:picMk id="7" creationId="{F905B25F-1539-9543-80CF-762AF951B716}"/>
          </ac:picMkLst>
        </pc:picChg>
      </pc:sldChg>
      <pc:sldChg chg="addSp modSp mod modNotesTx">
        <pc:chgData name="Ahmad Faeez Azhari Bin Ismail" userId="0241ae76-88e0-4745-b033-7a373a17be11" providerId="ADAL" clId="{8C2AFE7C-3331-42FF-845D-C29154CB909D}" dt="2025-03-11T08:39:31.950" v="4034" actId="20577"/>
        <pc:sldMkLst>
          <pc:docMk/>
          <pc:sldMk cId="2251645265" sldId="316"/>
        </pc:sldMkLst>
        <pc:spChg chg="mod">
          <ac:chgData name="Ahmad Faeez Azhari Bin Ismail" userId="0241ae76-88e0-4745-b033-7a373a17be11" providerId="ADAL" clId="{8C2AFE7C-3331-42FF-845D-C29154CB909D}" dt="2025-03-11T08:34:13.537" v="4023" actId="113"/>
          <ac:spMkLst>
            <pc:docMk/>
            <pc:sldMk cId="2251645265" sldId="316"/>
            <ac:spMk id="6" creationId="{6A6EB0BB-DF44-8FDF-BE4A-C38946B7DAF0}"/>
          </ac:spMkLst>
        </pc:spChg>
        <pc:spChg chg="mod">
          <ac:chgData name="Ahmad Faeez Azhari Bin Ismail" userId="0241ae76-88e0-4745-b033-7a373a17be11" providerId="ADAL" clId="{8C2AFE7C-3331-42FF-845D-C29154CB909D}" dt="2025-03-11T07:28:29.043" v="2282" actId="14100"/>
          <ac:spMkLst>
            <pc:docMk/>
            <pc:sldMk cId="2251645265" sldId="316"/>
            <ac:spMk id="8" creationId="{448F7817-DB50-B571-8BF9-FAEE7A95BE69}"/>
          </ac:spMkLst>
        </pc:spChg>
        <pc:picChg chg="add mod">
          <ac:chgData name="Ahmad Faeez Azhari Bin Ismail" userId="0241ae76-88e0-4745-b033-7a373a17be11" providerId="ADAL" clId="{8C2AFE7C-3331-42FF-845D-C29154CB909D}" dt="2025-03-11T08:33:54.795" v="4019" actId="1076"/>
          <ac:picMkLst>
            <pc:docMk/>
            <pc:sldMk cId="2251645265" sldId="316"/>
            <ac:picMk id="3" creationId="{49608C11-46B4-1C54-BE8A-206457DE5919}"/>
          </ac:picMkLst>
        </pc:picChg>
        <pc:picChg chg="add mod">
          <ac:chgData name="Ahmad Faeez Azhari Bin Ismail" userId="0241ae76-88e0-4745-b033-7a373a17be11" providerId="ADAL" clId="{8C2AFE7C-3331-42FF-845D-C29154CB909D}" dt="2025-03-11T08:34:01.508" v="4021" actId="1076"/>
          <ac:picMkLst>
            <pc:docMk/>
            <pc:sldMk cId="2251645265" sldId="316"/>
            <ac:picMk id="5" creationId="{12926F1B-9EF9-DE1D-23A9-4A8A4CCC49D7}"/>
          </ac:picMkLst>
        </pc:picChg>
      </pc:sldChg>
      <pc:sldChg chg="addSp delSp modSp add mod">
        <pc:chgData name="Ahmad Faeez Azhari Bin Ismail" userId="0241ae76-88e0-4745-b033-7a373a17be11" providerId="ADAL" clId="{8C2AFE7C-3331-42FF-845D-C29154CB909D}" dt="2025-03-10T04:14:19.257" v="922" actId="1076"/>
        <pc:sldMkLst>
          <pc:docMk/>
          <pc:sldMk cId="2381751242" sldId="317"/>
        </pc:sldMkLst>
        <pc:spChg chg="add mod">
          <ac:chgData name="Ahmad Faeez Azhari Bin Ismail" userId="0241ae76-88e0-4745-b033-7a373a17be11" providerId="ADAL" clId="{8C2AFE7C-3331-42FF-845D-C29154CB909D}" dt="2025-03-10T03:55:16.620" v="880" actId="14100"/>
          <ac:spMkLst>
            <pc:docMk/>
            <pc:sldMk cId="2381751242" sldId="317"/>
            <ac:spMk id="4" creationId="{66DE9663-08F5-A4E9-66F3-BB3B3409FAAC}"/>
          </ac:spMkLst>
        </pc:spChg>
        <pc:spChg chg="mod">
          <ac:chgData name="Ahmad Faeez Azhari Bin Ismail" userId="0241ae76-88e0-4745-b033-7a373a17be11" providerId="ADAL" clId="{8C2AFE7C-3331-42FF-845D-C29154CB909D}" dt="2025-03-10T03:50:49.141" v="569" actId="20577"/>
          <ac:spMkLst>
            <pc:docMk/>
            <pc:sldMk cId="2381751242" sldId="317"/>
            <ac:spMk id="6" creationId="{6438D2BF-AD31-A151-9E2E-3B6E82A725A0}"/>
          </ac:spMkLst>
        </pc:spChg>
        <pc:spChg chg="mod">
          <ac:chgData name="Ahmad Faeez Azhari Bin Ismail" userId="0241ae76-88e0-4745-b033-7a373a17be11" providerId="ADAL" clId="{8C2AFE7C-3331-42FF-845D-C29154CB909D}" dt="2025-03-10T04:08:41.891" v="887"/>
          <ac:spMkLst>
            <pc:docMk/>
            <pc:sldMk cId="2381751242" sldId="317"/>
            <ac:spMk id="8" creationId="{58B1C248-AA27-2793-30C7-9F0552F10E68}"/>
          </ac:spMkLst>
        </pc:spChg>
        <pc:picChg chg="add mod">
          <ac:chgData name="Ahmad Faeez Azhari Bin Ismail" userId="0241ae76-88e0-4745-b033-7a373a17be11" providerId="ADAL" clId="{8C2AFE7C-3331-42FF-845D-C29154CB909D}" dt="2025-03-10T03:50:54.118" v="570" actId="1076"/>
          <ac:picMkLst>
            <pc:docMk/>
            <pc:sldMk cId="2381751242" sldId="317"/>
            <ac:picMk id="3" creationId="{EE742DB6-3592-00FB-65A8-FF5A599FAFEE}"/>
          </ac:picMkLst>
        </pc:picChg>
        <pc:picChg chg="add mod">
          <ac:chgData name="Ahmad Faeez Azhari Bin Ismail" userId="0241ae76-88e0-4745-b033-7a373a17be11" providerId="ADAL" clId="{8C2AFE7C-3331-42FF-845D-C29154CB909D}" dt="2025-03-10T04:14:19.257" v="922" actId="1076"/>
          <ac:picMkLst>
            <pc:docMk/>
            <pc:sldMk cId="2381751242" sldId="317"/>
            <ac:picMk id="7" creationId="{ABB1B4B5-68BF-7427-F9B3-DC1D5DC0CA6A}"/>
          </ac:picMkLst>
        </pc:picChg>
        <pc:picChg chg="del">
          <ac:chgData name="Ahmad Faeez Azhari Bin Ismail" userId="0241ae76-88e0-4745-b033-7a373a17be11" providerId="ADAL" clId="{8C2AFE7C-3331-42FF-845D-C29154CB909D}" dt="2025-03-10T03:47:57.942" v="502" actId="478"/>
          <ac:picMkLst>
            <pc:docMk/>
            <pc:sldMk cId="2381751242" sldId="317"/>
            <ac:picMk id="10" creationId="{B4328A78-7E49-8611-04C9-0D461135FF32}"/>
          </ac:picMkLst>
        </pc:picChg>
        <pc:picChg chg="del">
          <ac:chgData name="Ahmad Faeez Azhari Bin Ismail" userId="0241ae76-88e0-4745-b033-7a373a17be11" providerId="ADAL" clId="{8C2AFE7C-3331-42FF-845D-C29154CB909D}" dt="2025-03-10T03:47:58.587" v="503" actId="478"/>
          <ac:picMkLst>
            <pc:docMk/>
            <pc:sldMk cId="2381751242" sldId="317"/>
            <ac:picMk id="14" creationId="{8EE6BB0E-C54A-A8CA-F821-494983180298}"/>
          </ac:picMkLst>
        </pc:picChg>
      </pc:sldChg>
      <pc:sldChg chg="addSp delSp modSp add mod modNotesTx">
        <pc:chgData name="Ahmad Faeez Azhari Bin Ismail" userId="0241ae76-88e0-4745-b033-7a373a17be11" providerId="ADAL" clId="{8C2AFE7C-3331-42FF-845D-C29154CB909D}" dt="2025-03-11T08:35:06.909" v="4024" actId="20577"/>
        <pc:sldMkLst>
          <pc:docMk/>
          <pc:sldMk cId="178239491" sldId="318"/>
        </pc:sldMkLst>
        <pc:spChg chg="mod">
          <ac:chgData name="Ahmad Faeez Azhari Bin Ismail" userId="0241ae76-88e0-4745-b033-7a373a17be11" providerId="ADAL" clId="{8C2AFE7C-3331-42FF-845D-C29154CB909D}" dt="2025-03-11T07:39:22.202" v="2722"/>
          <ac:spMkLst>
            <pc:docMk/>
            <pc:sldMk cId="178239491" sldId="318"/>
            <ac:spMk id="6" creationId="{C02374E2-E08C-5AAA-E357-25CBB1219B66}"/>
          </ac:spMkLst>
        </pc:spChg>
        <pc:picChg chg="add del mod">
          <ac:chgData name="Ahmad Faeez Azhari Bin Ismail" userId="0241ae76-88e0-4745-b033-7a373a17be11" providerId="ADAL" clId="{8C2AFE7C-3331-42FF-845D-C29154CB909D}" dt="2025-03-11T06:13:25.793" v="1225" actId="478"/>
          <ac:picMkLst>
            <pc:docMk/>
            <pc:sldMk cId="178239491" sldId="318"/>
            <ac:picMk id="3" creationId="{3C5C7116-18C8-681B-B380-E5E8D48F7636}"/>
          </ac:picMkLst>
        </pc:picChg>
        <pc:picChg chg="add mod">
          <ac:chgData name="Ahmad Faeez Azhari Bin Ismail" userId="0241ae76-88e0-4745-b033-7a373a17be11" providerId="ADAL" clId="{8C2AFE7C-3331-42FF-845D-C29154CB909D}" dt="2025-03-11T06:16:48.821" v="1453" actId="1076"/>
          <ac:picMkLst>
            <pc:docMk/>
            <pc:sldMk cId="178239491" sldId="318"/>
            <ac:picMk id="5" creationId="{E1A4D6A4-1FCD-68A9-4398-6C0735BD3FD7}"/>
          </ac:picMkLst>
        </pc:picChg>
      </pc:sldChg>
      <pc:sldChg chg="addSp delSp modSp add mod modNotesTx">
        <pc:chgData name="Ahmad Faeez Azhari Bin Ismail" userId="0241ae76-88e0-4745-b033-7a373a17be11" providerId="ADAL" clId="{8C2AFE7C-3331-42FF-845D-C29154CB909D}" dt="2025-03-11T07:30:05.517" v="2285"/>
        <pc:sldMkLst>
          <pc:docMk/>
          <pc:sldMk cId="1566334075" sldId="319"/>
        </pc:sldMkLst>
        <pc:spChg chg="del">
          <ac:chgData name="Ahmad Faeez Azhari Bin Ismail" userId="0241ae76-88e0-4745-b033-7a373a17be11" providerId="ADAL" clId="{8C2AFE7C-3331-42FF-845D-C29154CB909D}" dt="2025-03-10T04:14:29.989" v="924" actId="478"/>
          <ac:spMkLst>
            <pc:docMk/>
            <pc:sldMk cId="1566334075" sldId="319"/>
            <ac:spMk id="4" creationId="{DC8E307E-BF74-C565-D370-7B2E1CE429E1}"/>
          </ac:spMkLst>
        </pc:spChg>
        <pc:spChg chg="mod">
          <ac:chgData name="Ahmad Faeez Azhari Bin Ismail" userId="0241ae76-88e0-4745-b033-7a373a17be11" providerId="ADAL" clId="{8C2AFE7C-3331-42FF-845D-C29154CB909D}" dt="2025-03-10T04:17:18.270" v="1112" actId="20577"/>
          <ac:spMkLst>
            <pc:docMk/>
            <pc:sldMk cId="1566334075" sldId="319"/>
            <ac:spMk id="6" creationId="{8DE6B2C7-3EAD-3C46-3F59-A8B6F43F279F}"/>
          </ac:spMkLst>
        </pc:spChg>
        <pc:spChg chg="mod">
          <ac:chgData name="Ahmad Faeez Azhari Bin Ismail" userId="0241ae76-88e0-4745-b033-7a373a17be11" providerId="ADAL" clId="{8C2AFE7C-3331-42FF-845D-C29154CB909D}" dt="2025-03-10T04:15:33.240" v="1034" actId="20577"/>
          <ac:spMkLst>
            <pc:docMk/>
            <pc:sldMk cId="1566334075" sldId="319"/>
            <ac:spMk id="8" creationId="{6E9B8AD3-5422-29DA-27FF-61FAEF94EBD9}"/>
          </ac:spMkLst>
        </pc:spChg>
        <pc:picChg chg="del">
          <ac:chgData name="Ahmad Faeez Azhari Bin Ismail" userId="0241ae76-88e0-4745-b033-7a373a17be11" providerId="ADAL" clId="{8C2AFE7C-3331-42FF-845D-C29154CB909D}" dt="2025-03-10T04:14:51.212" v="946" actId="478"/>
          <ac:picMkLst>
            <pc:docMk/>
            <pc:sldMk cId="1566334075" sldId="319"/>
            <ac:picMk id="3" creationId="{0E505074-F834-D7A3-F3EC-F4ED822EDA75}"/>
          </ac:picMkLst>
        </pc:picChg>
        <pc:picChg chg="add mod">
          <ac:chgData name="Ahmad Faeez Azhari Bin Ismail" userId="0241ae76-88e0-4745-b033-7a373a17be11" providerId="ADAL" clId="{8C2AFE7C-3331-42FF-845D-C29154CB909D}" dt="2025-03-10T04:17:36.218" v="1114" actId="1076"/>
          <ac:picMkLst>
            <pc:docMk/>
            <pc:sldMk cId="1566334075" sldId="319"/>
            <ac:picMk id="5" creationId="{616D0420-7E95-D2C4-F9AC-2B7F329A96F1}"/>
          </ac:picMkLst>
        </pc:picChg>
        <pc:picChg chg="del">
          <ac:chgData name="Ahmad Faeez Azhari Bin Ismail" userId="0241ae76-88e0-4745-b033-7a373a17be11" providerId="ADAL" clId="{8C2AFE7C-3331-42FF-845D-C29154CB909D}" dt="2025-03-10T04:14:31.339" v="925" actId="478"/>
          <ac:picMkLst>
            <pc:docMk/>
            <pc:sldMk cId="1566334075" sldId="319"/>
            <ac:picMk id="7" creationId="{2F4E786E-9CEB-658F-7326-1E895B5A0DF3}"/>
          </ac:picMkLst>
        </pc:picChg>
        <pc:picChg chg="add del mod modCrop">
          <ac:chgData name="Ahmad Faeez Azhari Bin Ismail" userId="0241ae76-88e0-4745-b033-7a373a17be11" providerId="ADAL" clId="{8C2AFE7C-3331-42FF-845D-C29154CB909D}" dt="2025-03-10T04:16:36.110" v="1047" actId="478"/>
          <ac:picMkLst>
            <pc:docMk/>
            <pc:sldMk cId="1566334075" sldId="319"/>
            <ac:picMk id="10" creationId="{BDC1BC89-4247-160F-1AC2-66AECD0EAFA9}"/>
          </ac:picMkLst>
        </pc:picChg>
        <pc:picChg chg="add mod">
          <ac:chgData name="Ahmad Faeez Azhari Bin Ismail" userId="0241ae76-88e0-4745-b033-7a373a17be11" providerId="ADAL" clId="{8C2AFE7C-3331-42FF-845D-C29154CB909D}" dt="2025-03-10T04:16:39.756" v="1049" actId="1076"/>
          <ac:picMkLst>
            <pc:docMk/>
            <pc:sldMk cId="1566334075" sldId="319"/>
            <ac:picMk id="12" creationId="{E8482E3A-EC8B-4E6A-A8A4-37AB03E7F1A3}"/>
          </ac:picMkLst>
        </pc:picChg>
      </pc:sldChg>
      <pc:sldChg chg="addSp delSp modSp add mod">
        <pc:chgData name="Ahmad Faeez Azhari Bin Ismail" userId="0241ae76-88e0-4745-b033-7a373a17be11" providerId="ADAL" clId="{8C2AFE7C-3331-42FF-845D-C29154CB909D}" dt="2025-03-11T07:03:19.898" v="1902" actId="20577"/>
        <pc:sldMkLst>
          <pc:docMk/>
          <pc:sldMk cId="907702079" sldId="320"/>
        </pc:sldMkLst>
        <pc:spChg chg="mod">
          <ac:chgData name="Ahmad Faeez Azhari Bin Ismail" userId="0241ae76-88e0-4745-b033-7a373a17be11" providerId="ADAL" clId="{8C2AFE7C-3331-42FF-845D-C29154CB909D}" dt="2025-03-11T07:03:19.898" v="1902" actId="20577"/>
          <ac:spMkLst>
            <pc:docMk/>
            <pc:sldMk cId="907702079" sldId="320"/>
            <ac:spMk id="2" creationId="{391DC769-A5E1-591A-AFD6-9C80E2988156}"/>
          </ac:spMkLst>
        </pc:spChg>
        <pc:picChg chg="add mod modCrop">
          <ac:chgData name="Ahmad Faeez Azhari Bin Ismail" userId="0241ae76-88e0-4745-b033-7a373a17be11" providerId="ADAL" clId="{8C2AFE7C-3331-42FF-845D-C29154CB909D}" dt="2025-03-11T07:03:01.713" v="1855" actId="1076"/>
          <ac:picMkLst>
            <pc:docMk/>
            <pc:sldMk cId="907702079" sldId="320"/>
            <ac:picMk id="4" creationId="{99318A98-1A02-86C4-8E69-15D77C21A763}"/>
          </ac:picMkLst>
        </pc:picChg>
        <pc:picChg chg="del">
          <ac:chgData name="Ahmad Faeez Azhari Bin Ismail" userId="0241ae76-88e0-4745-b033-7a373a17be11" providerId="ADAL" clId="{8C2AFE7C-3331-42FF-845D-C29154CB909D}" dt="2025-03-11T06:58:12.771" v="1575" actId="478"/>
          <ac:picMkLst>
            <pc:docMk/>
            <pc:sldMk cId="907702079" sldId="320"/>
            <ac:picMk id="7" creationId="{CC71FDC3-DD0D-1515-6AD9-DF9FC01830F8}"/>
          </ac:picMkLst>
        </pc:picChg>
        <pc:picChg chg="add mod">
          <ac:chgData name="Ahmad Faeez Azhari Bin Ismail" userId="0241ae76-88e0-4745-b033-7a373a17be11" providerId="ADAL" clId="{8C2AFE7C-3331-42FF-845D-C29154CB909D}" dt="2025-03-11T07:02:59.913" v="1854" actId="1076"/>
          <ac:picMkLst>
            <pc:docMk/>
            <pc:sldMk cId="907702079" sldId="320"/>
            <ac:picMk id="9" creationId="{20BAC897-D7C6-0C80-B575-84CE4A9F35E5}"/>
          </ac:picMkLst>
        </pc:picChg>
      </pc:sldChg>
      <pc:sldChg chg="addSp delSp modSp add mod modNotesTx">
        <pc:chgData name="Ahmad Faeez Azhari Bin Ismail" userId="0241ae76-88e0-4745-b033-7a373a17be11" providerId="ADAL" clId="{8C2AFE7C-3331-42FF-845D-C29154CB909D}" dt="2025-03-11T07:31:10.102" v="2287"/>
        <pc:sldMkLst>
          <pc:docMk/>
          <pc:sldMk cId="1581003623" sldId="321"/>
        </pc:sldMkLst>
        <pc:spChg chg="mod">
          <ac:chgData name="Ahmad Faeez Azhari Bin Ismail" userId="0241ae76-88e0-4745-b033-7a373a17be11" providerId="ADAL" clId="{8C2AFE7C-3331-42FF-845D-C29154CB909D}" dt="2025-03-11T07:13:05.005" v="2037" actId="20577"/>
          <ac:spMkLst>
            <pc:docMk/>
            <pc:sldMk cId="1581003623" sldId="321"/>
            <ac:spMk id="2" creationId="{3900CCBB-5DAB-C6D1-CA28-2C70FED197FC}"/>
          </ac:spMkLst>
        </pc:spChg>
        <pc:spChg chg="add">
          <ac:chgData name="Ahmad Faeez Azhari Bin Ismail" userId="0241ae76-88e0-4745-b033-7a373a17be11" providerId="ADAL" clId="{8C2AFE7C-3331-42FF-845D-C29154CB909D}" dt="2025-03-11T07:09:55.952" v="1990"/>
          <ac:spMkLst>
            <pc:docMk/>
            <pc:sldMk cId="1581003623" sldId="321"/>
            <ac:spMk id="7" creationId="{F84FB413-D19B-2453-03A6-1E377422700C}"/>
          </ac:spMkLst>
        </pc:spChg>
        <pc:spChg chg="mod">
          <ac:chgData name="Ahmad Faeez Azhari Bin Ismail" userId="0241ae76-88e0-4745-b033-7a373a17be11" providerId="ADAL" clId="{8C2AFE7C-3331-42FF-845D-C29154CB909D}" dt="2025-03-11T07:19:29.887" v="2126" actId="20577"/>
          <ac:spMkLst>
            <pc:docMk/>
            <pc:sldMk cId="1581003623" sldId="321"/>
            <ac:spMk id="8" creationId="{7A557FE1-E723-01CC-3469-4F2E623A3316}"/>
          </ac:spMkLst>
        </pc:spChg>
        <pc:spChg chg="add">
          <ac:chgData name="Ahmad Faeez Azhari Bin Ismail" userId="0241ae76-88e0-4745-b033-7a373a17be11" providerId="ADAL" clId="{8C2AFE7C-3331-42FF-845D-C29154CB909D}" dt="2025-03-11T07:09:58.178" v="1991"/>
          <ac:spMkLst>
            <pc:docMk/>
            <pc:sldMk cId="1581003623" sldId="321"/>
            <ac:spMk id="10" creationId="{D8DD9273-38EF-9DBD-D52B-C9E62A29BB6A}"/>
          </ac:spMkLst>
        </pc:spChg>
        <pc:picChg chg="del">
          <ac:chgData name="Ahmad Faeez Azhari Bin Ismail" userId="0241ae76-88e0-4745-b033-7a373a17be11" providerId="ADAL" clId="{8C2AFE7C-3331-42FF-845D-C29154CB909D}" dt="2025-03-11T07:05:01.930" v="1905" actId="478"/>
          <ac:picMkLst>
            <pc:docMk/>
            <pc:sldMk cId="1581003623" sldId="321"/>
            <ac:picMk id="4" creationId="{596012EE-9DE6-949B-FF5C-1099ECA245F3}"/>
          </ac:picMkLst>
        </pc:picChg>
        <pc:picChg chg="add mod modCrop">
          <ac:chgData name="Ahmad Faeez Azhari Bin Ismail" userId="0241ae76-88e0-4745-b033-7a373a17be11" providerId="ADAL" clId="{8C2AFE7C-3331-42FF-845D-C29154CB909D}" dt="2025-03-11T07:19:35.842" v="2127" actId="1076"/>
          <ac:picMkLst>
            <pc:docMk/>
            <pc:sldMk cId="1581003623" sldId="321"/>
            <ac:picMk id="5" creationId="{0345077D-AE93-06C4-A00D-73D2FE5DDE3F}"/>
          </ac:picMkLst>
        </pc:picChg>
        <pc:picChg chg="del">
          <ac:chgData name="Ahmad Faeez Azhari Bin Ismail" userId="0241ae76-88e0-4745-b033-7a373a17be11" providerId="ADAL" clId="{8C2AFE7C-3331-42FF-845D-C29154CB909D}" dt="2025-03-11T07:05:00.460" v="1904" actId="478"/>
          <ac:picMkLst>
            <pc:docMk/>
            <pc:sldMk cId="1581003623" sldId="321"/>
            <ac:picMk id="9" creationId="{67527180-D371-42D7-70FD-4043022A2804}"/>
          </ac:picMkLst>
        </pc:picChg>
      </pc:sldChg>
      <pc:sldChg chg="modSp add del mod">
        <pc:chgData name="Ahmad Faeez Azhari Bin Ismail" userId="0241ae76-88e0-4745-b033-7a373a17be11" providerId="ADAL" clId="{8C2AFE7C-3331-42FF-845D-C29154CB909D}" dt="2025-03-11T07:19:59.999" v="2130" actId="47"/>
        <pc:sldMkLst>
          <pc:docMk/>
          <pc:sldMk cId="1160157103" sldId="322"/>
        </pc:sldMkLst>
        <pc:picChg chg="mod">
          <ac:chgData name="Ahmad Faeez Azhari Bin Ismail" userId="0241ae76-88e0-4745-b033-7a373a17be11" providerId="ADAL" clId="{8C2AFE7C-3331-42FF-845D-C29154CB909D}" dt="2025-03-11T07:15:31.147" v="2042" actId="1076"/>
          <ac:picMkLst>
            <pc:docMk/>
            <pc:sldMk cId="1160157103" sldId="322"/>
            <ac:picMk id="5" creationId="{897086F7-39C4-B4DF-942E-334E66EDDED9}"/>
          </ac:picMkLst>
        </pc:picChg>
      </pc:sldChg>
      <pc:sldChg chg="addSp delSp modSp add mod modNotesTx">
        <pc:chgData name="Ahmad Faeez Azhari Bin Ismail" userId="0241ae76-88e0-4745-b033-7a373a17be11" providerId="ADAL" clId="{8C2AFE7C-3331-42FF-845D-C29154CB909D}" dt="2025-03-11T07:32:34.349" v="2302"/>
        <pc:sldMkLst>
          <pc:docMk/>
          <pc:sldMk cId="4124878232" sldId="323"/>
        </pc:sldMkLst>
        <pc:spChg chg="mod">
          <ac:chgData name="Ahmad Faeez Azhari Bin Ismail" userId="0241ae76-88e0-4745-b033-7a373a17be11" providerId="ADAL" clId="{8C2AFE7C-3331-42FF-845D-C29154CB909D}" dt="2025-03-11T07:20:34.146" v="2163" actId="20577"/>
          <ac:spMkLst>
            <pc:docMk/>
            <pc:sldMk cId="4124878232" sldId="323"/>
            <ac:spMk id="2" creationId="{1CB8F835-F4C2-61CC-68ED-EF937E9D05E2}"/>
          </ac:spMkLst>
        </pc:spChg>
        <pc:spChg chg="mod">
          <ac:chgData name="Ahmad Faeez Azhari Bin Ismail" userId="0241ae76-88e0-4745-b033-7a373a17be11" providerId="ADAL" clId="{8C2AFE7C-3331-42FF-845D-C29154CB909D}" dt="2025-03-11T07:20:10.442" v="2132" actId="14100"/>
          <ac:spMkLst>
            <pc:docMk/>
            <pc:sldMk cId="4124878232" sldId="323"/>
            <ac:spMk id="8" creationId="{90F77F6F-5CD9-645F-1DFE-579E736436C9}"/>
          </ac:spMkLst>
        </pc:spChg>
        <pc:picChg chg="add mod">
          <ac:chgData name="Ahmad Faeez Azhari Bin Ismail" userId="0241ae76-88e0-4745-b033-7a373a17be11" providerId="ADAL" clId="{8C2AFE7C-3331-42FF-845D-C29154CB909D}" dt="2025-03-11T07:19:54.076" v="2129" actId="1076"/>
          <ac:picMkLst>
            <pc:docMk/>
            <pc:sldMk cId="4124878232" sldId="323"/>
            <ac:picMk id="4" creationId="{BFAB5967-0ABA-4104-3CA4-DBFAC15440FC}"/>
          </ac:picMkLst>
        </pc:picChg>
        <pc:picChg chg="del mod">
          <ac:chgData name="Ahmad Faeez Azhari Bin Ismail" userId="0241ae76-88e0-4745-b033-7a373a17be11" providerId="ADAL" clId="{8C2AFE7C-3331-42FF-845D-C29154CB909D}" dt="2025-03-11T07:15:36.328" v="2043" actId="478"/>
          <ac:picMkLst>
            <pc:docMk/>
            <pc:sldMk cId="4124878232" sldId="323"/>
            <ac:picMk id="5" creationId="{C6B8618A-8AC4-0C25-1DB5-F42B623DEC41}"/>
          </ac:picMkLst>
        </pc:picChg>
        <pc:picChg chg="add mod">
          <ac:chgData name="Ahmad Faeez Azhari Bin Ismail" userId="0241ae76-88e0-4745-b033-7a373a17be11" providerId="ADAL" clId="{8C2AFE7C-3331-42FF-845D-C29154CB909D}" dt="2025-03-11T07:19:51.467" v="2128" actId="1076"/>
          <ac:picMkLst>
            <pc:docMk/>
            <pc:sldMk cId="4124878232" sldId="323"/>
            <ac:picMk id="9" creationId="{405952AE-3A0C-1393-4E18-248EA1F4D677}"/>
          </ac:picMkLst>
        </pc:picChg>
      </pc:sldChg>
      <pc:sldChg chg="addSp modSp add mod modNotesTx">
        <pc:chgData name="Ahmad Faeez Azhari Bin Ismail" userId="0241ae76-88e0-4745-b033-7a373a17be11" providerId="ADAL" clId="{8C2AFE7C-3331-42FF-845D-C29154CB909D}" dt="2025-03-11T07:32:23.230" v="2301"/>
        <pc:sldMkLst>
          <pc:docMk/>
          <pc:sldMk cId="724403463" sldId="324"/>
        </pc:sldMkLst>
        <pc:spChg chg="mod">
          <ac:chgData name="Ahmad Faeez Azhari Bin Ismail" userId="0241ae76-88e0-4745-b033-7a373a17be11" providerId="ADAL" clId="{8C2AFE7C-3331-42FF-845D-C29154CB909D}" dt="2025-03-11T07:26:24.675" v="2244" actId="20577"/>
          <ac:spMkLst>
            <pc:docMk/>
            <pc:sldMk cId="724403463" sldId="324"/>
            <ac:spMk id="2" creationId="{50589B8B-2F6B-83ED-7626-B2880C039630}"/>
          </ac:spMkLst>
        </pc:spChg>
        <pc:spChg chg="mod">
          <ac:chgData name="Ahmad Faeez Azhari Bin Ismail" userId="0241ae76-88e0-4745-b033-7a373a17be11" providerId="ADAL" clId="{8C2AFE7C-3331-42FF-845D-C29154CB909D}" dt="2025-03-11T07:26:02.595" v="2221" actId="14100"/>
          <ac:spMkLst>
            <pc:docMk/>
            <pc:sldMk cId="724403463" sldId="324"/>
            <ac:spMk id="8" creationId="{1010AF98-7912-E1D1-9589-1EF5346447B7}"/>
          </ac:spMkLst>
        </pc:spChg>
        <pc:picChg chg="add mod">
          <ac:chgData name="Ahmad Faeez Azhari Bin Ismail" userId="0241ae76-88e0-4745-b033-7a373a17be11" providerId="ADAL" clId="{8C2AFE7C-3331-42FF-845D-C29154CB909D}" dt="2025-03-11T07:26:18.059" v="2225" actId="1076"/>
          <ac:picMkLst>
            <pc:docMk/>
            <pc:sldMk cId="724403463" sldId="324"/>
            <ac:picMk id="4" creationId="{7FBDB113-32F6-37BD-6B61-3D22F35CE214}"/>
          </ac:picMkLst>
        </pc:picChg>
      </pc:sldChg>
      <pc:sldChg chg="add del">
        <pc:chgData name="Ahmad Faeez Azhari Bin Ismail" userId="0241ae76-88e0-4745-b033-7a373a17be11" providerId="ADAL" clId="{8C2AFE7C-3331-42FF-845D-C29154CB909D}" dt="2025-03-11T07:28:07.924" v="2245" actId="47"/>
        <pc:sldMkLst>
          <pc:docMk/>
          <pc:sldMk cId="1707703772" sldId="325"/>
        </pc:sldMkLst>
      </pc:sldChg>
      <pc:sldChg chg="add del">
        <pc:chgData name="Ahmad Faeez Azhari Bin Ismail" userId="0241ae76-88e0-4745-b033-7a373a17be11" providerId="ADAL" clId="{8C2AFE7C-3331-42FF-845D-C29154CB909D}" dt="2025-03-11T07:28:08.735" v="2246" actId="47"/>
        <pc:sldMkLst>
          <pc:docMk/>
          <pc:sldMk cId="3815091541" sldId="326"/>
        </pc:sldMkLst>
      </pc:sldChg>
      <pc:sldChg chg="addSp delSp modSp add mod modNotesTx">
        <pc:chgData name="Ahmad Faeez Azhari Bin Ismail" userId="0241ae76-88e0-4745-b033-7a373a17be11" providerId="ADAL" clId="{8C2AFE7C-3331-42FF-845D-C29154CB909D}" dt="2025-03-11T07:31:37.171" v="2290"/>
        <pc:sldMkLst>
          <pc:docMk/>
          <pc:sldMk cId="1607900042" sldId="327"/>
        </pc:sldMkLst>
        <pc:spChg chg="mod">
          <ac:chgData name="Ahmad Faeez Azhari Bin Ismail" userId="0241ae76-88e0-4745-b033-7a373a17be11" providerId="ADAL" clId="{8C2AFE7C-3331-42FF-845D-C29154CB909D}" dt="2025-03-11T07:24:58.783" v="2213" actId="20577"/>
          <ac:spMkLst>
            <pc:docMk/>
            <pc:sldMk cId="1607900042" sldId="327"/>
            <ac:spMk id="2" creationId="{1442EC85-268D-BDE8-52B7-771ACE406EF9}"/>
          </ac:spMkLst>
        </pc:spChg>
        <pc:picChg chg="del">
          <ac:chgData name="Ahmad Faeez Azhari Bin Ismail" userId="0241ae76-88e0-4745-b033-7a373a17be11" providerId="ADAL" clId="{8C2AFE7C-3331-42FF-845D-C29154CB909D}" dt="2025-03-11T07:20:46.809" v="2165" actId="478"/>
          <ac:picMkLst>
            <pc:docMk/>
            <pc:sldMk cId="1607900042" sldId="327"/>
            <ac:picMk id="4" creationId="{D48C3DFA-EB4F-1BB6-FE22-41E2F20CFF2C}"/>
          </ac:picMkLst>
        </pc:picChg>
        <pc:picChg chg="add mod">
          <ac:chgData name="Ahmad Faeez Azhari Bin Ismail" userId="0241ae76-88e0-4745-b033-7a373a17be11" providerId="ADAL" clId="{8C2AFE7C-3331-42FF-845D-C29154CB909D}" dt="2025-03-11T07:24:32.336" v="2187" actId="1076"/>
          <ac:picMkLst>
            <pc:docMk/>
            <pc:sldMk cId="1607900042" sldId="327"/>
            <ac:picMk id="5" creationId="{CF4B6C05-E67C-504A-4234-9BF5F6D81793}"/>
          </ac:picMkLst>
        </pc:picChg>
        <pc:picChg chg="del">
          <ac:chgData name="Ahmad Faeez Azhari Bin Ismail" userId="0241ae76-88e0-4745-b033-7a373a17be11" providerId="ADAL" clId="{8C2AFE7C-3331-42FF-845D-C29154CB909D}" dt="2025-03-11T07:20:47.376" v="2166" actId="478"/>
          <ac:picMkLst>
            <pc:docMk/>
            <pc:sldMk cId="1607900042" sldId="327"/>
            <ac:picMk id="9" creationId="{A981523C-8BEF-314A-FF60-5A2BB3D34F49}"/>
          </ac:picMkLst>
        </pc:picChg>
        <pc:picChg chg="add mod">
          <ac:chgData name="Ahmad Faeez Azhari Bin Ismail" userId="0241ae76-88e0-4745-b033-7a373a17be11" providerId="ADAL" clId="{8C2AFE7C-3331-42FF-845D-C29154CB909D}" dt="2025-03-11T07:24:40.969" v="2191" actId="1076"/>
          <ac:picMkLst>
            <pc:docMk/>
            <pc:sldMk cId="1607900042" sldId="327"/>
            <ac:picMk id="10" creationId="{D69BAE6E-B568-D842-7D21-B1173B13AB3E}"/>
          </ac:picMkLst>
        </pc:picChg>
      </pc:sldChg>
      <pc:sldChg chg="addSp delSp modSp add mod modNotesTx">
        <pc:chgData name="Ahmad Faeez Azhari Bin Ismail" userId="0241ae76-88e0-4745-b033-7a373a17be11" providerId="ADAL" clId="{8C2AFE7C-3331-42FF-845D-C29154CB909D}" dt="2025-03-11T07:37:31.144" v="2710" actId="20577"/>
        <pc:sldMkLst>
          <pc:docMk/>
          <pc:sldMk cId="27577495" sldId="328"/>
        </pc:sldMkLst>
        <pc:spChg chg="mod">
          <ac:chgData name="Ahmad Faeez Azhari Bin Ismail" userId="0241ae76-88e0-4745-b033-7a373a17be11" providerId="ADAL" clId="{8C2AFE7C-3331-42FF-845D-C29154CB909D}" dt="2025-03-11T07:37:31.144" v="2710" actId="20577"/>
          <ac:spMkLst>
            <pc:docMk/>
            <pc:sldMk cId="27577495" sldId="328"/>
            <ac:spMk id="2" creationId="{6E6E1557-80E2-4BA7-9F59-AF42E36BCB55}"/>
          </ac:spMkLst>
        </pc:spChg>
        <pc:spChg chg="mod">
          <ac:chgData name="Ahmad Faeez Azhari Bin Ismail" userId="0241ae76-88e0-4745-b033-7a373a17be11" providerId="ADAL" clId="{8C2AFE7C-3331-42FF-845D-C29154CB909D}" dt="2025-03-11T07:34:20.046" v="2324" actId="14100"/>
          <ac:spMkLst>
            <pc:docMk/>
            <pc:sldMk cId="27577495" sldId="328"/>
            <ac:spMk id="8" creationId="{18B26E6A-9393-9642-4855-09A2FE940F0A}"/>
          </ac:spMkLst>
        </pc:spChg>
        <pc:picChg chg="del">
          <ac:chgData name="Ahmad Faeez Azhari Bin Ismail" userId="0241ae76-88e0-4745-b033-7a373a17be11" providerId="ADAL" clId="{8C2AFE7C-3331-42FF-845D-C29154CB909D}" dt="2025-03-11T07:34:07.289" v="2305" actId="478"/>
          <ac:picMkLst>
            <pc:docMk/>
            <pc:sldMk cId="27577495" sldId="328"/>
            <ac:picMk id="4" creationId="{D4675033-1757-FA06-9EC3-4EE742C0CF2E}"/>
          </ac:picMkLst>
        </pc:picChg>
        <pc:picChg chg="add mod">
          <ac:chgData name="Ahmad Faeez Azhari Bin Ismail" userId="0241ae76-88e0-4745-b033-7a373a17be11" providerId="ADAL" clId="{8C2AFE7C-3331-42FF-845D-C29154CB909D}" dt="2025-03-11T07:34:24.472" v="2327" actId="1076"/>
          <ac:picMkLst>
            <pc:docMk/>
            <pc:sldMk cId="27577495" sldId="328"/>
            <ac:picMk id="5" creationId="{735213FB-CD2C-5440-A64C-15733A9BE020}"/>
          </ac:picMkLst>
        </pc:picChg>
      </pc:sldChg>
      <pc:sldChg chg="add del">
        <pc:chgData name="Ahmad Faeez Azhari Bin Ismail" userId="0241ae76-88e0-4745-b033-7a373a17be11" providerId="ADAL" clId="{8C2AFE7C-3331-42FF-845D-C29154CB909D}" dt="2025-03-11T07:31:46.508" v="2291" actId="47"/>
        <pc:sldMkLst>
          <pc:docMk/>
          <pc:sldMk cId="934263095" sldId="328"/>
        </pc:sldMkLst>
      </pc:sldChg>
      <pc:sldChg chg="new del">
        <pc:chgData name="Ahmad Faeez Azhari Bin Ismail" userId="0241ae76-88e0-4745-b033-7a373a17be11" providerId="ADAL" clId="{8C2AFE7C-3331-42FF-845D-C29154CB909D}" dt="2025-03-11T07:51:03.283" v="2725" actId="47"/>
        <pc:sldMkLst>
          <pc:docMk/>
          <pc:sldMk cId="508919223" sldId="329"/>
        </pc:sldMkLst>
      </pc:sldChg>
      <pc:sldChg chg="addSp delSp modSp add mod modNotesTx">
        <pc:chgData name="Ahmad Faeez Azhari Bin Ismail" userId="0241ae76-88e0-4745-b033-7a373a17be11" providerId="ADAL" clId="{8C2AFE7C-3331-42FF-845D-C29154CB909D}" dt="2025-03-11T07:57:44.736" v="3254" actId="20577"/>
        <pc:sldMkLst>
          <pc:docMk/>
          <pc:sldMk cId="7180303" sldId="330"/>
        </pc:sldMkLst>
        <pc:spChg chg="mod">
          <ac:chgData name="Ahmad Faeez Azhari Bin Ismail" userId="0241ae76-88e0-4745-b033-7a373a17be11" providerId="ADAL" clId="{8C2AFE7C-3331-42FF-845D-C29154CB909D}" dt="2025-03-11T07:57:44.736" v="3254" actId="20577"/>
          <ac:spMkLst>
            <pc:docMk/>
            <pc:sldMk cId="7180303" sldId="330"/>
            <ac:spMk id="2" creationId="{A47DFF51-F9D3-D8FE-42FB-7A726D8308B0}"/>
          </ac:spMkLst>
        </pc:spChg>
        <pc:picChg chg="add del mod">
          <ac:chgData name="Ahmad Faeez Azhari Bin Ismail" userId="0241ae76-88e0-4745-b033-7a373a17be11" providerId="ADAL" clId="{8C2AFE7C-3331-42FF-845D-C29154CB909D}" dt="2025-03-11T07:54:14.491" v="2842" actId="478"/>
          <ac:picMkLst>
            <pc:docMk/>
            <pc:sldMk cId="7180303" sldId="330"/>
            <ac:picMk id="4" creationId="{7F1C7479-23D3-2711-705D-8F8CF8618EB2}"/>
          </ac:picMkLst>
        </pc:picChg>
        <pc:picChg chg="del">
          <ac:chgData name="Ahmad Faeez Azhari Bin Ismail" userId="0241ae76-88e0-4745-b033-7a373a17be11" providerId="ADAL" clId="{8C2AFE7C-3331-42FF-845D-C29154CB909D}" dt="2025-03-11T07:51:05.458" v="2726" actId="478"/>
          <ac:picMkLst>
            <pc:docMk/>
            <pc:sldMk cId="7180303" sldId="330"/>
            <ac:picMk id="5" creationId="{324FABAD-8766-5129-65C4-E9CD3A90D09A}"/>
          </ac:picMkLst>
        </pc:picChg>
        <pc:picChg chg="add mod">
          <ac:chgData name="Ahmad Faeez Azhari Bin Ismail" userId="0241ae76-88e0-4745-b033-7a373a17be11" providerId="ADAL" clId="{8C2AFE7C-3331-42FF-845D-C29154CB909D}" dt="2025-03-11T07:54:25.489" v="2846" actId="1076"/>
          <ac:picMkLst>
            <pc:docMk/>
            <pc:sldMk cId="7180303" sldId="330"/>
            <ac:picMk id="9" creationId="{A467FC9D-AC11-9DA2-BF97-F29480071FC6}"/>
          </ac:picMkLst>
        </pc:picChg>
      </pc:sldChg>
      <pc:sldChg chg="addSp delSp modSp add mod modNotesTx">
        <pc:chgData name="Ahmad Faeez Azhari Bin Ismail" userId="0241ae76-88e0-4745-b033-7a373a17be11" providerId="ADAL" clId="{8C2AFE7C-3331-42FF-845D-C29154CB909D}" dt="2025-03-11T08:09:59.966" v="3814" actId="20577"/>
        <pc:sldMkLst>
          <pc:docMk/>
          <pc:sldMk cId="757346405" sldId="331"/>
        </pc:sldMkLst>
        <pc:spChg chg="mod">
          <ac:chgData name="Ahmad Faeez Azhari Bin Ismail" userId="0241ae76-88e0-4745-b033-7a373a17be11" providerId="ADAL" clId="{8C2AFE7C-3331-42FF-845D-C29154CB909D}" dt="2025-03-11T08:07:57.174" v="3766" actId="20577"/>
          <ac:spMkLst>
            <pc:docMk/>
            <pc:sldMk cId="757346405" sldId="331"/>
            <ac:spMk id="2" creationId="{00D6F631-3A6A-9CC4-74F7-25D94FB16149}"/>
          </ac:spMkLst>
        </pc:spChg>
        <pc:spChg chg="mod">
          <ac:chgData name="Ahmad Faeez Azhari Bin Ismail" userId="0241ae76-88e0-4745-b033-7a373a17be11" providerId="ADAL" clId="{8C2AFE7C-3331-42FF-845D-C29154CB909D}" dt="2025-03-11T08:09:59.966" v="3814" actId="20577"/>
          <ac:spMkLst>
            <pc:docMk/>
            <pc:sldMk cId="757346405" sldId="331"/>
            <ac:spMk id="8" creationId="{8DCFAA13-4492-56ED-3A39-903F9EEC3ACF}"/>
          </ac:spMkLst>
        </pc:spChg>
        <pc:picChg chg="add mod modCrop">
          <ac:chgData name="Ahmad Faeez Azhari Bin Ismail" userId="0241ae76-88e0-4745-b033-7a373a17be11" providerId="ADAL" clId="{8C2AFE7C-3331-42FF-845D-C29154CB909D}" dt="2025-03-11T08:09:16.398" v="3785" actId="1076"/>
          <ac:picMkLst>
            <pc:docMk/>
            <pc:sldMk cId="757346405" sldId="331"/>
            <ac:picMk id="4" creationId="{EAE15E74-8CD8-984D-0B22-BEEC8025314F}"/>
          </ac:picMkLst>
        </pc:picChg>
        <pc:picChg chg="add mod">
          <ac:chgData name="Ahmad Faeez Azhari Bin Ismail" userId="0241ae76-88e0-4745-b033-7a373a17be11" providerId="ADAL" clId="{8C2AFE7C-3331-42FF-845D-C29154CB909D}" dt="2025-03-11T08:09:24.432" v="3788" actId="1076"/>
          <ac:picMkLst>
            <pc:docMk/>
            <pc:sldMk cId="757346405" sldId="331"/>
            <ac:picMk id="7" creationId="{B26AB38B-3FC9-4096-D492-DD6536006541}"/>
          </ac:picMkLst>
        </pc:picChg>
        <pc:picChg chg="del">
          <ac:chgData name="Ahmad Faeez Azhari Bin Ismail" userId="0241ae76-88e0-4745-b033-7a373a17be11" providerId="ADAL" clId="{8C2AFE7C-3331-42FF-845D-C29154CB909D}" dt="2025-03-11T07:59:53.772" v="3256" actId="478"/>
          <ac:picMkLst>
            <pc:docMk/>
            <pc:sldMk cId="757346405" sldId="331"/>
            <ac:picMk id="9" creationId="{93065559-F703-1CDF-6182-8B84A88DF976}"/>
          </ac:picMkLst>
        </pc:picChg>
        <pc:picChg chg="add mod modCrop">
          <ac:chgData name="Ahmad Faeez Azhari Bin Ismail" userId="0241ae76-88e0-4745-b033-7a373a17be11" providerId="ADAL" clId="{8C2AFE7C-3331-42FF-845D-C29154CB909D}" dt="2025-03-11T08:09:22.489" v="3787" actId="1076"/>
          <ac:picMkLst>
            <pc:docMk/>
            <pc:sldMk cId="757346405" sldId="331"/>
            <ac:picMk id="11" creationId="{19F4FA81-59B4-E51C-2763-4D5975C9D7D3}"/>
          </ac:picMkLst>
        </pc:picChg>
      </pc:sldChg>
      <pc:sldChg chg="addSp delSp modSp add mod">
        <pc:chgData name="Ahmad Faeez Azhari Bin Ismail" userId="0241ae76-88e0-4745-b033-7a373a17be11" providerId="ADAL" clId="{8C2AFE7C-3331-42FF-845D-C29154CB909D}" dt="2025-03-11T08:12:55.412" v="3886" actId="208"/>
        <pc:sldMkLst>
          <pc:docMk/>
          <pc:sldMk cId="3361248131" sldId="332"/>
        </pc:sldMkLst>
        <pc:spChg chg="add mod">
          <ac:chgData name="Ahmad Faeez Azhari Bin Ismail" userId="0241ae76-88e0-4745-b033-7a373a17be11" providerId="ADAL" clId="{8C2AFE7C-3331-42FF-845D-C29154CB909D}" dt="2025-03-11T08:12:07.439" v="3875" actId="1076"/>
          <ac:spMkLst>
            <pc:docMk/>
            <pc:sldMk cId="3361248131" sldId="332"/>
            <ac:spMk id="2" creationId="{304C2C5C-C025-D9E8-0D24-2BB73F758FB2}"/>
          </ac:spMkLst>
        </pc:spChg>
        <pc:spChg chg="del">
          <ac:chgData name="Ahmad Faeez Azhari Bin Ismail" userId="0241ae76-88e0-4745-b033-7a373a17be11" providerId="ADAL" clId="{8C2AFE7C-3331-42FF-845D-C29154CB909D}" dt="2025-03-11T08:11:03.867" v="3817" actId="478"/>
          <ac:spMkLst>
            <pc:docMk/>
            <pc:sldMk cId="3361248131" sldId="332"/>
            <ac:spMk id="6" creationId="{73AA7352-B698-54AA-FBD7-F5D8AA9003A4}"/>
          </ac:spMkLst>
        </pc:spChg>
        <pc:spChg chg="add del mod">
          <ac:chgData name="Ahmad Faeez Azhari Bin Ismail" userId="0241ae76-88e0-4745-b033-7a373a17be11" providerId="ADAL" clId="{8C2AFE7C-3331-42FF-845D-C29154CB909D}" dt="2025-03-11T08:12:47.612" v="3884" actId="115"/>
          <ac:spMkLst>
            <pc:docMk/>
            <pc:sldMk cId="3361248131" sldId="332"/>
            <ac:spMk id="8" creationId="{DBC4BAEF-4B6E-3657-5C00-FDB11FEBC616}"/>
          </ac:spMkLst>
        </pc:spChg>
        <pc:picChg chg="del">
          <ac:chgData name="Ahmad Faeez Azhari Bin Ismail" userId="0241ae76-88e0-4745-b033-7a373a17be11" providerId="ADAL" clId="{8C2AFE7C-3331-42FF-845D-C29154CB909D}" dt="2025-03-11T08:11:01.560" v="3816" actId="478"/>
          <ac:picMkLst>
            <pc:docMk/>
            <pc:sldMk cId="3361248131" sldId="332"/>
            <ac:picMk id="10" creationId="{E72B84BF-3E3F-C4AE-9A4B-09E55EA5409D}"/>
          </ac:picMkLst>
        </pc:picChg>
        <pc:picChg chg="del">
          <ac:chgData name="Ahmad Faeez Azhari Bin Ismail" userId="0241ae76-88e0-4745-b033-7a373a17be11" providerId="ADAL" clId="{8C2AFE7C-3331-42FF-845D-C29154CB909D}" dt="2025-03-11T08:11:04.859" v="3818" actId="478"/>
          <ac:picMkLst>
            <pc:docMk/>
            <pc:sldMk cId="3361248131" sldId="332"/>
            <ac:picMk id="14" creationId="{D5616960-C813-38E9-FCC0-234DEC744A5C}"/>
          </ac:picMkLst>
        </pc:picChg>
        <pc:cxnChg chg="add mod">
          <ac:chgData name="Ahmad Faeez Azhari Bin Ismail" userId="0241ae76-88e0-4745-b033-7a373a17be11" providerId="ADAL" clId="{8C2AFE7C-3331-42FF-845D-C29154CB909D}" dt="2025-03-11T08:12:55.412" v="3886" actId="208"/>
          <ac:cxnSpMkLst>
            <pc:docMk/>
            <pc:sldMk cId="3361248131" sldId="332"/>
            <ac:cxnSpMk id="3" creationId="{2DF1F671-5D0D-525B-33CA-4031491EB978}"/>
          </ac:cxnSpMkLst>
        </pc:cxnChg>
      </pc:sldChg>
      <pc:sldChg chg="modSp add mod ord">
        <pc:chgData name="Ahmad Faeez Azhari Bin Ismail" userId="0241ae76-88e0-4745-b033-7a373a17be11" providerId="ADAL" clId="{8C2AFE7C-3331-42FF-845D-C29154CB909D}" dt="2025-03-11T08:13:41.788" v="3914" actId="1076"/>
        <pc:sldMkLst>
          <pc:docMk/>
          <pc:sldMk cId="4127002611" sldId="333"/>
        </pc:sldMkLst>
        <pc:spChg chg="mod">
          <ac:chgData name="Ahmad Faeez Azhari Bin Ismail" userId="0241ae76-88e0-4745-b033-7a373a17be11" providerId="ADAL" clId="{8C2AFE7C-3331-42FF-845D-C29154CB909D}" dt="2025-03-11T08:13:37.100" v="3912" actId="1076"/>
          <ac:spMkLst>
            <pc:docMk/>
            <pc:sldMk cId="4127002611" sldId="333"/>
            <ac:spMk id="8" creationId="{C84A68BE-454A-BB4B-960C-125702224977}"/>
          </ac:spMkLst>
        </pc:spChg>
        <pc:cxnChg chg="mod">
          <ac:chgData name="Ahmad Faeez Azhari Bin Ismail" userId="0241ae76-88e0-4745-b033-7a373a17be11" providerId="ADAL" clId="{8C2AFE7C-3331-42FF-845D-C29154CB909D}" dt="2025-03-11T08:13:41.788" v="3914" actId="1076"/>
          <ac:cxnSpMkLst>
            <pc:docMk/>
            <pc:sldMk cId="4127002611" sldId="333"/>
            <ac:cxnSpMk id="3" creationId="{2DC92D51-FC54-7C34-C016-0C9DE78ABFBE}"/>
          </ac:cxnSpMkLst>
        </pc:cxnChg>
      </pc:sldChg>
      <pc:sldChg chg="modSp add mod">
        <pc:chgData name="Ahmad Faeez Azhari Bin Ismail" userId="0241ae76-88e0-4745-b033-7a373a17be11" providerId="ADAL" clId="{8C2AFE7C-3331-42FF-845D-C29154CB909D}" dt="2025-03-11T08:14:51.137" v="3937" actId="1076"/>
        <pc:sldMkLst>
          <pc:docMk/>
          <pc:sldMk cId="1487174316" sldId="334"/>
        </pc:sldMkLst>
        <pc:spChg chg="mod">
          <ac:chgData name="Ahmad Faeez Azhari Bin Ismail" userId="0241ae76-88e0-4745-b033-7a373a17be11" providerId="ADAL" clId="{8C2AFE7C-3331-42FF-845D-C29154CB909D}" dt="2025-03-11T08:14:37.834" v="3931" actId="20577"/>
          <ac:spMkLst>
            <pc:docMk/>
            <pc:sldMk cId="1487174316" sldId="334"/>
            <ac:spMk id="8" creationId="{20AB47AD-0839-FFDC-53CF-01BB17468B79}"/>
          </ac:spMkLst>
        </pc:spChg>
        <pc:cxnChg chg="mod">
          <ac:chgData name="Ahmad Faeez Azhari Bin Ismail" userId="0241ae76-88e0-4745-b033-7a373a17be11" providerId="ADAL" clId="{8C2AFE7C-3331-42FF-845D-C29154CB909D}" dt="2025-03-11T08:14:51.137" v="3937" actId="1076"/>
          <ac:cxnSpMkLst>
            <pc:docMk/>
            <pc:sldMk cId="1487174316" sldId="334"/>
            <ac:cxnSpMk id="3" creationId="{22821D8B-2FAD-6B1D-2996-9450473DE3A9}"/>
          </ac:cxnSpMkLst>
        </pc:cxnChg>
      </pc:sldChg>
      <pc:sldChg chg="addSp delSp modSp add mod modNotesTx">
        <pc:chgData name="Ahmad Faeez Azhari Bin Ismail" userId="0241ae76-88e0-4745-b033-7a373a17be11" providerId="ADAL" clId="{8C2AFE7C-3331-42FF-845D-C29154CB909D}" dt="2025-03-11T08:56:00.013" v="4163" actId="20577"/>
        <pc:sldMkLst>
          <pc:docMk/>
          <pc:sldMk cId="286866337" sldId="335"/>
        </pc:sldMkLst>
        <pc:spChg chg="mod">
          <ac:chgData name="Ahmad Faeez Azhari Bin Ismail" userId="0241ae76-88e0-4745-b033-7a373a17be11" providerId="ADAL" clId="{8C2AFE7C-3331-42FF-845D-C29154CB909D}" dt="2025-03-11T08:49:50.341" v="4105" actId="1076"/>
          <ac:spMkLst>
            <pc:docMk/>
            <pc:sldMk cId="286866337" sldId="335"/>
            <ac:spMk id="6" creationId="{3C6084BD-48BA-EFD0-A8DF-59F034D251E2}"/>
          </ac:spMkLst>
        </pc:spChg>
        <pc:spChg chg="mod">
          <ac:chgData name="Ahmad Faeez Azhari Bin Ismail" userId="0241ae76-88e0-4745-b033-7a373a17be11" providerId="ADAL" clId="{8C2AFE7C-3331-42FF-845D-C29154CB909D}" dt="2025-03-11T08:56:00.013" v="4163" actId="20577"/>
          <ac:spMkLst>
            <pc:docMk/>
            <pc:sldMk cId="286866337" sldId="335"/>
            <ac:spMk id="8" creationId="{599FF94B-4BE6-42A9-6E5B-3D27F1F1D3D8}"/>
          </ac:spMkLst>
        </pc:spChg>
        <pc:picChg chg="del">
          <ac:chgData name="Ahmad Faeez Azhari Bin Ismail" userId="0241ae76-88e0-4745-b033-7a373a17be11" providerId="ADAL" clId="{8C2AFE7C-3331-42FF-845D-C29154CB909D}" dt="2025-03-11T08:48:11.220" v="4037" actId="478"/>
          <ac:picMkLst>
            <pc:docMk/>
            <pc:sldMk cId="286866337" sldId="335"/>
            <ac:picMk id="3" creationId="{F8ECF503-141C-5391-B86C-3B82E8289CFC}"/>
          </ac:picMkLst>
        </pc:picChg>
        <pc:picChg chg="add mod">
          <ac:chgData name="Ahmad Faeez Azhari Bin Ismail" userId="0241ae76-88e0-4745-b033-7a373a17be11" providerId="ADAL" clId="{8C2AFE7C-3331-42FF-845D-C29154CB909D}" dt="2025-03-11T08:49:56.600" v="4107" actId="1076"/>
          <ac:picMkLst>
            <pc:docMk/>
            <pc:sldMk cId="286866337" sldId="335"/>
            <ac:picMk id="4" creationId="{BCE01851-3855-E972-3F7A-65CDCE2668FC}"/>
          </ac:picMkLst>
        </pc:picChg>
        <pc:picChg chg="del">
          <ac:chgData name="Ahmad Faeez Azhari Bin Ismail" userId="0241ae76-88e0-4745-b033-7a373a17be11" providerId="ADAL" clId="{8C2AFE7C-3331-42FF-845D-C29154CB909D}" dt="2025-03-11T08:48:10.918" v="4036" actId="478"/>
          <ac:picMkLst>
            <pc:docMk/>
            <pc:sldMk cId="286866337" sldId="335"/>
            <ac:picMk id="5" creationId="{FA762BF2-169D-4D7C-443C-463A5E873A3B}"/>
          </ac:picMkLst>
        </pc:picChg>
        <pc:picChg chg="add mod">
          <ac:chgData name="Ahmad Faeez Azhari Bin Ismail" userId="0241ae76-88e0-4745-b033-7a373a17be11" providerId="ADAL" clId="{8C2AFE7C-3331-42FF-845D-C29154CB909D}" dt="2025-03-11T08:49:55.601" v="4106" actId="1076"/>
          <ac:picMkLst>
            <pc:docMk/>
            <pc:sldMk cId="286866337" sldId="335"/>
            <ac:picMk id="9" creationId="{A472A76B-CFDF-CC13-1021-35BD40163F4B}"/>
          </ac:picMkLst>
        </pc:picChg>
      </pc:sldChg>
      <pc:sldChg chg="delSp modSp add del mod modNotesTx">
        <pc:chgData name="Ahmad Faeez Azhari Bin Ismail" userId="0241ae76-88e0-4745-b033-7a373a17be11" providerId="ADAL" clId="{8C2AFE7C-3331-42FF-845D-C29154CB909D}" dt="2025-03-11T08:55:04.999" v="4136" actId="47"/>
        <pc:sldMkLst>
          <pc:docMk/>
          <pc:sldMk cId="574752662" sldId="336"/>
        </pc:sldMkLst>
        <pc:spChg chg="mod">
          <ac:chgData name="Ahmad Faeez Azhari Bin Ismail" userId="0241ae76-88e0-4745-b033-7a373a17be11" providerId="ADAL" clId="{8C2AFE7C-3331-42FF-845D-C29154CB909D}" dt="2025-03-11T08:53:12.193" v="4112" actId="6549"/>
          <ac:spMkLst>
            <pc:docMk/>
            <pc:sldMk cId="574752662" sldId="336"/>
            <ac:spMk id="6" creationId="{BAA8035B-F764-353B-54D1-076A1F8E3570}"/>
          </ac:spMkLst>
        </pc:spChg>
        <pc:picChg chg="del">
          <ac:chgData name="Ahmad Faeez Azhari Bin Ismail" userId="0241ae76-88e0-4745-b033-7a373a17be11" providerId="ADAL" clId="{8C2AFE7C-3331-42FF-845D-C29154CB909D}" dt="2025-03-11T08:53:07.446" v="4111" actId="478"/>
          <ac:picMkLst>
            <pc:docMk/>
            <pc:sldMk cId="574752662" sldId="336"/>
            <ac:picMk id="4" creationId="{8195550E-B699-119B-192D-B5862E0CBFF8}"/>
          </ac:picMkLst>
        </pc:picChg>
        <pc:picChg chg="del">
          <ac:chgData name="Ahmad Faeez Azhari Bin Ismail" userId="0241ae76-88e0-4745-b033-7a373a17be11" providerId="ADAL" clId="{8C2AFE7C-3331-42FF-845D-C29154CB909D}" dt="2025-03-11T08:53:06.849" v="4110" actId="478"/>
          <ac:picMkLst>
            <pc:docMk/>
            <pc:sldMk cId="574752662" sldId="336"/>
            <ac:picMk id="9" creationId="{13EB8384-E442-5B78-2D5F-5995586C5814}"/>
          </ac:picMkLst>
        </pc:picChg>
      </pc:sldChg>
      <pc:sldChg chg="add del">
        <pc:chgData name="Ahmad Faeez Azhari Bin Ismail" userId="0241ae76-88e0-4745-b033-7a373a17be11" providerId="ADAL" clId="{8C2AFE7C-3331-42FF-845D-C29154CB909D}" dt="2025-03-11T08:55:05.813" v="4137" actId="47"/>
        <pc:sldMkLst>
          <pc:docMk/>
          <pc:sldMk cId="2128321977" sldId="337"/>
        </pc:sldMkLst>
      </pc:sldChg>
      <pc:sldChg chg="add del">
        <pc:chgData name="Ahmad Faeez Azhari Bin Ismail" userId="0241ae76-88e0-4745-b033-7a373a17be11" providerId="ADAL" clId="{8C2AFE7C-3331-42FF-845D-C29154CB909D}" dt="2025-03-11T08:53:17.865" v="4119" actId="47"/>
        <pc:sldMkLst>
          <pc:docMk/>
          <pc:sldMk cId="3375009480" sldId="337"/>
        </pc:sldMkLst>
      </pc:sldChg>
      <pc:sldChg chg="add del">
        <pc:chgData name="Ahmad Faeez Azhari Bin Ismail" userId="0241ae76-88e0-4745-b033-7a373a17be11" providerId="ADAL" clId="{8C2AFE7C-3331-42FF-845D-C29154CB909D}" dt="2025-03-11T08:55:04.252" v="4135" actId="47"/>
        <pc:sldMkLst>
          <pc:docMk/>
          <pc:sldMk cId="1930446119" sldId="338"/>
        </pc:sldMkLst>
      </pc:sldChg>
      <pc:sldChg chg="addSp modSp add mod">
        <pc:chgData name="Ahmad Faeez Azhari Bin Ismail" userId="0241ae76-88e0-4745-b033-7a373a17be11" providerId="ADAL" clId="{8C2AFE7C-3331-42FF-845D-C29154CB909D}" dt="2025-03-11T08:59:48.382" v="4237"/>
        <pc:sldMkLst>
          <pc:docMk/>
          <pc:sldMk cId="2591514646" sldId="339"/>
        </pc:sldMkLst>
        <pc:spChg chg="add mod">
          <ac:chgData name="Ahmad Faeez Azhari Bin Ismail" userId="0241ae76-88e0-4745-b033-7a373a17be11" providerId="ADAL" clId="{8C2AFE7C-3331-42FF-845D-C29154CB909D}" dt="2025-03-11T08:59:09.355" v="4234" actId="113"/>
          <ac:spMkLst>
            <pc:docMk/>
            <pc:sldMk cId="2591514646" sldId="339"/>
            <ac:spMk id="2" creationId="{A4952CAE-7B6B-02E6-BF4E-F5C9B3714F57}"/>
          </ac:spMkLst>
        </pc:spChg>
        <pc:spChg chg="add mod">
          <ac:chgData name="Ahmad Faeez Azhari Bin Ismail" userId="0241ae76-88e0-4745-b033-7a373a17be11" providerId="ADAL" clId="{8C2AFE7C-3331-42FF-845D-C29154CB909D}" dt="2025-03-11T08:59:48.382" v="4237"/>
          <ac:spMkLst>
            <pc:docMk/>
            <pc:sldMk cId="2591514646" sldId="339"/>
            <ac:spMk id="3" creationId="{BC61A754-B5E3-75E6-B0E7-93302CB797B6}"/>
          </ac:spMkLst>
        </pc:spChg>
        <pc:spChg chg="mod">
          <ac:chgData name="Ahmad Faeez Azhari Bin Ismail" userId="0241ae76-88e0-4745-b033-7a373a17be11" providerId="ADAL" clId="{8C2AFE7C-3331-42FF-845D-C29154CB909D}" dt="2025-03-11T08:59:16.848" v="4236" actId="115"/>
          <ac:spMkLst>
            <pc:docMk/>
            <pc:sldMk cId="2591514646" sldId="339"/>
            <ac:spMk id="6" creationId="{5E93F986-B2CA-474C-D4B5-05DAC509B0A1}"/>
          </ac:spMkLst>
        </pc:spChg>
        <pc:spChg chg="mod">
          <ac:chgData name="Ahmad Faeez Azhari Bin Ismail" userId="0241ae76-88e0-4745-b033-7a373a17be11" providerId="ADAL" clId="{8C2AFE7C-3331-42FF-845D-C29154CB909D}" dt="2025-03-11T08:56:25.991" v="4193" actId="20577"/>
          <ac:spMkLst>
            <pc:docMk/>
            <pc:sldMk cId="2591514646" sldId="339"/>
            <ac:spMk id="8" creationId="{2D9BEC57-84E1-93C0-FC1D-2502D8D39FF0}"/>
          </ac:spMkLst>
        </pc:spChg>
      </pc:sldChg>
      <pc:sldChg chg="delSp modSp add mod">
        <pc:chgData name="Ahmad Faeez Azhari Bin Ismail" userId="0241ae76-88e0-4745-b033-7a373a17be11" providerId="ADAL" clId="{8C2AFE7C-3331-42FF-845D-C29154CB909D}" dt="2025-03-11T09:01:33.207" v="4287" actId="13926"/>
        <pc:sldMkLst>
          <pc:docMk/>
          <pc:sldMk cId="1567900480" sldId="340"/>
        </pc:sldMkLst>
        <pc:spChg chg="del">
          <ac:chgData name="Ahmad Faeez Azhari Bin Ismail" userId="0241ae76-88e0-4745-b033-7a373a17be11" providerId="ADAL" clId="{8C2AFE7C-3331-42FF-845D-C29154CB909D}" dt="2025-03-11T09:00:21.200" v="4246" actId="478"/>
          <ac:spMkLst>
            <pc:docMk/>
            <pc:sldMk cId="1567900480" sldId="340"/>
            <ac:spMk id="2" creationId="{C084A13B-A704-5B88-5226-B502E02B7283}"/>
          </ac:spMkLst>
        </pc:spChg>
        <pc:spChg chg="mod">
          <ac:chgData name="Ahmad Faeez Azhari Bin Ismail" userId="0241ae76-88e0-4745-b033-7a373a17be11" providerId="ADAL" clId="{8C2AFE7C-3331-42FF-845D-C29154CB909D}" dt="2025-03-11T09:01:33.207" v="4287" actId="13926"/>
          <ac:spMkLst>
            <pc:docMk/>
            <pc:sldMk cId="1567900480" sldId="340"/>
            <ac:spMk id="6" creationId="{12824987-A5CD-2E1A-5374-FB8F9430104E}"/>
          </ac:spMkLst>
        </pc:spChg>
      </pc:sldChg>
      <pc:sldChg chg="addSp delSp modSp new mod modNotesTx">
        <pc:chgData name="Ahmad Faeez Azhari Bin Ismail" userId="0241ae76-88e0-4745-b033-7a373a17be11" providerId="ADAL" clId="{8C2AFE7C-3331-42FF-845D-C29154CB909D}" dt="2025-03-11T09:14:02.550" v="4365"/>
        <pc:sldMkLst>
          <pc:docMk/>
          <pc:sldMk cId="165866647" sldId="341"/>
        </pc:sldMkLst>
        <pc:spChg chg="del mod">
          <ac:chgData name="Ahmad Faeez Azhari Bin Ismail" userId="0241ae76-88e0-4745-b033-7a373a17be11" providerId="ADAL" clId="{8C2AFE7C-3331-42FF-845D-C29154CB909D}" dt="2025-03-11T09:06:51.347" v="4336" actId="478"/>
          <ac:spMkLst>
            <pc:docMk/>
            <pc:sldMk cId="165866647" sldId="341"/>
            <ac:spMk id="2" creationId="{BFEB651B-82E4-5026-F881-1F214D7CD7A6}"/>
          </ac:spMkLst>
        </pc:spChg>
        <pc:spChg chg="add mod">
          <ac:chgData name="Ahmad Faeez Azhari Bin Ismail" userId="0241ae76-88e0-4745-b033-7a373a17be11" providerId="ADAL" clId="{8C2AFE7C-3331-42FF-845D-C29154CB909D}" dt="2025-03-11T09:06:24.451" v="4325" actId="20577"/>
          <ac:spMkLst>
            <pc:docMk/>
            <pc:sldMk cId="165866647" sldId="341"/>
            <ac:spMk id="3" creationId="{BC4F4783-A28E-EFDE-C846-AC510DBDDC90}"/>
          </ac:spMkLst>
        </pc:spChg>
        <pc:spChg chg="add del mod">
          <ac:chgData name="Ahmad Faeez Azhari Bin Ismail" userId="0241ae76-88e0-4745-b033-7a373a17be11" providerId="ADAL" clId="{8C2AFE7C-3331-42FF-845D-C29154CB909D}" dt="2025-03-11T09:06:53.459" v="4337" actId="478"/>
          <ac:spMkLst>
            <pc:docMk/>
            <pc:sldMk cId="165866647" sldId="341"/>
            <ac:spMk id="7" creationId="{30262AF3-5840-F8A0-5601-4C875E532564}"/>
          </ac:spMkLst>
        </pc:spChg>
        <pc:spChg chg="add mod">
          <ac:chgData name="Ahmad Faeez Azhari Bin Ismail" userId="0241ae76-88e0-4745-b033-7a373a17be11" providerId="ADAL" clId="{8C2AFE7C-3331-42FF-845D-C29154CB909D}" dt="2025-03-11T09:11:52.329" v="4358" actId="113"/>
          <ac:spMkLst>
            <pc:docMk/>
            <pc:sldMk cId="165866647" sldId="341"/>
            <ac:spMk id="8" creationId="{62248B4D-D0AA-8E82-597C-693BCC622EA0}"/>
          </ac:spMkLst>
        </pc:spChg>
        <pc:picChg chg="add del mod">
          <ac:chgData name="Ahmad Faeez Azhari Bin Ismail" userId="0241ae76-88e0-4745-b033-7a373a17be11" providerId="ADAL" clId="{8C2AFE7C-3331-42FF-845D-C29154CB909D}" dt="2025-03-11T09:12:50.589" v="4360" actId="478"/>
          <ac:picMkLst>
            <pc:docMk/>
            <pc:sldMk cId="165866647" sldId="341"/>
            <ac:picMk id="5" creationId="{DDB35260-1BC4-95DC-6F70-7A1C4A7D5165}"/>
          </ac:picMkLst>
        </pc:picChg>
        <pc:picChg chg="add mod">
          <ac:chgData name="Ahmad Faeez Azhari Bin Ismail" userId="0241ae76-88e0-4745-b033-7a373a17be11" providerId="ADAL" clId="{8C2AFE7C-3331-42FF-845D-C29154CB909D}" dt="2025-03-11T09:12:53.572" v="4362" actId="1076"/>
          <ac:picMkLst>
            <pc:docMk/>
            <pc:sldMk cId="165866647" sldId="341"/>
            <ac:picMk id="10" creationId="{BB9F0F60-1F62-B9AE-32F3-A1507EE8B652}"/>
          </ac:picMkLst>
        </pc:picChg>
      </pc:sldChg>
      <pc:sldChg chg="addSp delSp modSp add mod modNotesTx">
        <pc:chgData name="Ahmad Faeez Azhari Bin Ismail" userId="0241ae76-88e0-4745-b033-7a373a17be11" providerId="ADAL" clId="{8C2AFE7C-3331-42FF-845D-C29154CB909D}" dt="2025-03-11T09:19:11.899" v="4423" actId="20577"/>
        <pc:sldMkLst>
          <pc:docMk/>
          <pc:sldMk cId="43670768" sldId="342"/>
        </pc:sldMkLst>
        <pc:spChg chg="mod">
          <ac:chgData name="Ahmad Faeez Azhari Bin Ismail" userId="0241ae76-88e0-4745-b033-7a373a17be11" providerId="ADAL" clId="{8C2AFE7C-3331-42FF-845D-C29154CB909D}" dt="2025-03-11T09:19:11.899" v="4423" actId="20577"/>
          <ac:spMkLst>
            <pc:docMk/>
            <pc:sldMk cId="43670768" sldId="342"/>
            <ac:spMk id="3" creationId="{11FBFF77-6AB4-A8D6-854F-18BE2AA98261}"/>
          </ac:spMkLst>
        </pc:spChg>
        <pc:spChg chg="mod">
          <ac:chgData name="Ahmad Faeez Azhari Bin Ismail" userId="0241ae76-88e0-4745-b033-7a373a17be11" providerId="ADAL" clId="{8C2AFE7C-3331-42FF-845D-C29154CB909D}" dt="2025-03-11T09:16:23.796" v="4386" actId="12"/>
          <ac:spMkLst>
            <pc:docMk/>
            <pc:sldMk cId="43670768" sldId="342"/>
            <ac:spMk id="8" creationId="{A1AA2817-7DA9-F148-9435-52CC9203ABF1}"/>
          </ac:spMkLst>
        </pc:spChg>
        <pc:picChg chg="add mod modCrop">
          <ac:chgData name="Ahmad Faeez Azhari Bin Ismail" userId="0241ae76-88e0-4745-b033-7a373a17be11" providerId="ADAL" clId="{8C2AFE7C-3331-42FF-845D-C29154CB909D}" dt="2025-03-11T09:16:27.692" v="4387" actId="1076"/>
          <ac:picMkLst>
            <pc:docMk/>
            <pc:sldMk cId="43670768" sldId="342"/>
            <ac:picMk id="4" creationId="{E7F7BD6F-1D23-A2CB-8951-5D99EF9ED786}"/>
          </ac:picMkLst>
        </pc:picChg>
        <pc:picChg chg="del">
          <ac:chgData name="Ahmad Faeez Azhari Bin Ismail" userId="0241ae76-88e0-4745-b033-7a373a17be11" providerId="ADAL" clId="{8C2AFE7C-3331-42FF-845D-C29154CB909D}" dt="2025-03-11T09:13:30.940" v="4364" actId="478"/>
          <ac:picMkLst>
            <pc:docMk/>
            <pc:sldMk cId="43670768" sldId="342"/>
            <ac:picMk id="10" creationId="{23FF6913-3A53-5ED2-A3DB-DEFA16D91B85}"/>
          </ac:picMkLst>
        </pc:picChg>
      </pc:sldChg>
      <pc:sldChg chg="new del">
        <pc:chgData name="Ahmad Faeez Azhari Bin Ismail" userId="0241ae76-88e0-4745-b033-7a373a17be11" providerId="ADAL" clId="{8C2AFE7C-3331-42FF-845D-C29154CB909D}" dt="2025-03-11T09:17:19.469" v="4390" actId="47"/>
        <pc:sldMkLst>
          <pc:docMk/>
          <pc:sldMk cId="2712837472" sldId="343"/>
        </pc:sldMkLst>
      </pc:sldChg>
      <pc:sldChg chg="addSp delSp modSp add mod modNotesTx">
        <pc:chgData name="Ahmad Faeez Azhari Bin Ismail" userId="0241ae76-88e0-4745-b033-7a373a17be11" providerId="ADAL" clId="{8C2AFE7C-3331-42FF-845D-C29154CB909D}" dt="2025-03-11T09:31:55.056" v="4660"/>
        <pc:sldMkLst>
          <pc:docMk/>
          <pc:sldMk cId="3116675974" sldId="344"/>
        </pc:sldMkLst>
        <pc:spChg chg="mod">
          <ac:chgData name="Ahmad Faeez Azhari Bin Ismail" userId="0241ae76-88e0-4745-b033-7a373a17be11" providerId="ADAL" clId="{8C2AFE7C-3331-42FF-845D-C29154CB909D}" dt="2025-03-11T09:19:57.380" v="4456" actId="20577"/>
          <ac:spMkLst>
            <pc:docMk/>
            <pc:sldMk cId="3116675974" sldId="344"/>
            <ac:spMk id="3" creationId="{765A19D1-23D1-3D66-C034-4266E9435F88}"/>
          </ac:spMkLst>
        </pc:spChg>
        <pc:spChg chg="mod">
          <ac:chgData name="Ahmad Faeez Azhari Bin Ismail" userId="0241ae76-88e0-4745-b033-7a373a17be11" providerId="ADAL" clId="{8C2AFE7C-3331-42FF-845D-C29154CB909D}" dt="2025-03-11T09:22:35.566" v="4470" actId="21"/>
          <ac:spMkLst>
            <pc:docMk/>
            <pc:sldMk cId="3116675974" sldId="344"/>
            <ac:spMk id="8" creationId="{CC12DBA7-102B-8E63-E3CD-BA61ED7B4621}"/>
          </ac:spMkLst>
        </pc:spChg>
        <pc:picChg chg="del">
          <ac:chgData name="Ahmad Faeez Azhari Bin Ismail" userId="0241ae76-88e0-4745-b033-7a373a17be11" providerId="ADAL" clId="{8C2AFE7C-3331-42FF-845D-C29154CB909D}" dt="2025-03-11T09:17:29.086" v="4391" actId="478"/>
          <ac:picMkLst>
            <pc:docMk/>
            <pc:sldMk cId="3116675974" sldId="344"/>
            <ac:picMk id="4" creationId="{B503E5F8-3AB0-D74A-9094-33B0FBCBC3DF}"/>
          </ac:picMkLst>
        </pc:picChg>
        <pc:picChg chg="add mod">
          <ac:chgData name="Ahmad Faeez Azhari Bin Ismail" userId="0241ae76-88e0-4745-b033-7a373a17be11" providerId="ADAL" clId="{8C2AFE7C-3331-42FF-845D-C29154CB909D}" dt="2025-03-11T09:28:52.454" v="4523" actId="1076"/>
          <ac:picMkLst>
            <pc:docMk/>
            <pc:sldMk cId="3116675974" sldId="344"/>
            <ac:picMk id="5" creationId="{1E51EFF5-414E-0F72-E014-67797F2D3AD4}"/>
          </ac:picMkLst>
        </pc:picChg>
        <pc:picChg chg="add mod">
          <ac:chgData name="Ahmad Faeez Azhari Bin Ismail" userId="0241ae76-88e0-4745-b033-7a373a17be11" providerId="ADAL" clId="{8C2AFE7C-3331-42FF-845D-C29154CB909D}" dt="2025-03-11T09:29:15.497" v="4525" actId="1076"/>
          <ac:picMkLst>
            <pc:docMk/>
            <pc:sldMk cId="3116675974" sldId="344"/>
            <ac:picMk id="7" creationId="{FB198333-3E1B-059E-2FB7-A9EE1947A900}"/>
          </ac:picMkLst>
        </pc:picChg>
      </pc:sldChg>
      <pc:sldChg chg="addSp modSp add mod">
        <pc:chgData name="Ahmad Faeez Azhari Bin Ismail" userId="0241ae76-88e0-4745-b033-7a373a17be11" providerId="ADAL" clId="{8C2AFE7C-3331-42FF-845D-C29154CB909D}" dt="2025-03-11T09:29:55.711" v="4532" actId="1076"/>
        <pc:sldMkLst>
          <pc:docMk/>
          <pc:sldMk cId="2384730682" sldId="345"/>
        </pc:sldMkLst>
        <pc:spChg chg="mod">
          <ac:chgData name="Ahmad Faeez Azhari Bin Ismail" userId="0241ae76-88e0-4745-b033-7a373a17be11" providerId="ADAL" clId="{8C2AFE7C-3331-42FF-845D-C29154CB909D}" dt="2025-03-11T09:23:11.487" v="4489" actId="113"/>
          <ac:spMkLst>
            <pc:docMk/>
            <pc:sldMk cId="2384730682" sldId="345"/>
            <ac:spMk id="8" creationId="{EDD3FFF9-C11B-C2DC-420F-D77ACF67B73E}"/>
          </ac:spMkLst>
        </pc:spChg>
        <pc:picChg chg="add mod">
          <ac:chgData name="Ahmad Faeez Azhari Bin Ismail" userId="0241ae76-88e0-4745-b033-7a373a17be11" providerId="ADAL" clId="{8C2AFE7C-3331-42FF-845D-C29154CB909D}" dt="2025-03-11T09:29:43.028" v="4528" actId="14100"/>
          <ac:picMkLst>
            <pc:docMk/>
            <pc:sldMk cId="2384730682" sldId="345"/>
            <ac:picMk id="4" creationId="{6A831CCB-17FE-0826-798F-73DDECAF9C44}"/>
          </ac:picMkLst>
        </pc:picChg>
        <pc:picChg chg="add mod">
          <ac:chgData name="Ahmad Faeez Azhari Bin Ismail" userId="0241ae76-88e0-4745-b033-7a373a17be11" providerId="ADAL" clId="{8C2AFE7C-3331-42FF-845D-C29154CB909D}" dt="2025-03-11T09:29:55.711" v="4532" actId="1076"/>
          <ac:picMkLst>
            <pc:docMk/>
            <pc:sldMk cId="2384730682" sldId="345"/>
            <ac:picMk id="6" creationId="{90DF4ADF-DD52-AFFE-5E32-66F64DCE5627}"/>
          </ac:picMkLst>
        </pc:picChg>
      </pc:sldChg>
      <pc:sldChg chg="addSp delSp modSp add mod modNotesTx">
        <pc:chgData name="Ahmad Faeez Azhari Bin Ismail" userId="0241ae76-88e0-4745-b033-7a373a17be11" providerId="ADAL" clId="{8C2AFE7C-3331-42FF-845D-C29154CB909D}" dt="2025-03-11T09:31:40.830" v="4659"/>
        <pc:sldMkLst>
          <pc:docMk/>
          <pc:sldMk cId="1088511472" sldId="346"/>
        </pc:sldMkLst>
        <pc:spChg chg="mod">
          <ac:chgData name="Ahmad Faeez Azhari Bin Ismail" userId="0241ae76-88e0-4745-b033-7a373a17be11" providerId="ADAL" clId="{8C2AFE7C-3331-42FF-845D-C29154CB909D}" dt="2025-03-11T09:23:30.418" v="4502" actId="20577"/>
          <ac:spMkLst>
            <pc:docMk/>
            <pc:sldMk cId="1088511472" sldId="346"/>
            <ac:spMk id="8" creationId="{B331B140-70F8-A9F5-A59E-935662B03769}"/>
          </ac:spMkLst>
        </pc:spChg>
        <pc:picChg chg="add del mod modCrop">
          <ac:chgData name="Ahmad Faeez Azhari Bin Ismail" userId="0241ae76-88e0-4745-b033-7a373a17be11" providerId="ADAL" clId="{8C2AFE7C-3331-42FF-845D-C29154CB909D}" dt="2025-03-11T09:30:24.865" v="4534" actId="21"/>
          <ac:picMkLst>
            <pc:docMk/>
            <pc:sldMk cId="1088511472" sldId="346"/>
            <ac:picMk id="4" creationId="{3DC4647D-C181-458F-E96F-9CDE40848F30}"/>
          </ac:picMkLst>
        </pc:picChg>
        <pc:picChg chg="add mod">
          <ac:chgData name="Ahmad Faeez Azhari Bin Ismail" userId="0241ae76-88e0-4745-b033-7a373a17be11" providerId="ADAL" clId="{8C2AFE7C-3331-42FF-845D-C29154CB909D}" dt="2025-03-11T09:30:34.036" v="4538" actId="1076"/>
          <ac:picMkLst>
            <pc:docMk/>
            <pc:sldMk cId="1088511472" sldId="346"/>
            <ac:picMk id="6" creationId="{04C99102-A755-A384-1305-3E96214DDA79}"/>
          </ac:picMkLst>
        </pc:picChg>
      </pc:sldChg>
      <pc:sldChg chg="addSp delSp modSp new mod">
        <pc:chgData name="Ahmad Faeez Azhari Bin Ismail" userId="0241ae76-88e0-4745-b033-7a373a17be11" providerId="ADAL" clId="{8C2AFE7C-3331-42FF-845D-C29154CB909D}" dt="2025-03-11T09:31:26.172" v="4658" actId="20577"/>
        <pc:sldMkLst>
          <pc:docMk/>
          <pc:sldMk cId="1046859404" sldId="347"/>
        </pc:sldMkLst>
        <pc:spChg chg="del">
          <ac:chgData name="Ahmad Faeez Azhari Bin Ismail" userId="0241ae76-88e0-4745-b033-7a373a17be11" providerId="ADAL" clId="{8C2AFE7C-3331-42FF-845D-C29154CB909D}" dt="2025-03-11T09:26:32.911" v="4514" actId="478"/>
          <ac:spMkLst>
            <pc:docMk/>
            <pc:sldMk cId="1046859404" sldId="347"/>
            <ac:spMk id="2" creationId="{16B37381-7151-E019-EB33-EEBA23CD6190}"/>
          </ac:spMkLst>
        </pc:spChg>
        <pc:spChg chg="add mod">
          <ac:chgData name="Ahmad Faeez Azhari Bin Ismail" userId="0241ae76-88e0-4745-b033-7a373a17be11" providerId="ADAL" clId="{8C2AFE7C-3331-42FF-845D-C29154CB909D}" dt="2025-03-11T09:30:43.201" v="4540"/>
          <ac:spMkLst>
            <pc:docMk/>
            <pc:sldMk cId="1046859404" sldId="347"/>
            <ac:spMk id="6" creationId="{086AC053-4517-D19A-D86A-11460482141E}"/>
          </ac:spMkLst>
        </pc:spChg>
        <pc:spChg chg="add mod">
          <ac:chgData name="Ahmad Faeez Azhari Bin Ismail" userId="0241ae76-88e0-4745-b033-7a373a17be11" providerId="ADAL" clId="{8C2AFE7C-3331-42FF-845D-C29154CB909D}" dt="2025-03-11T09:31:26.172" v="4658" actId="20577"/>
          <ac:spMkLst>
            <pc:docMk/>
            <pc:sldMk cId="1046859404" sldId="347"/>
            <ac:spMk id="7" creationId="{59844797-A231-DB54-A106-FCBAD9E231BF}"/>
          </ac:spMkLst>
        </pc:spChg>
        <pc:picChg chg="add mod modCrop">
          <ac:chgData name="Ahmad Faeez Azhari Bin Ismail" userId="0241ae76-88e0-4745-b033-7a373a17be11" providerId="ADAL" clId="{8C2AFE7C-3331-42FF-845D-C29154CB909D}" dt="2025-03-11T09:31:11.132" v="4599" actId="1076"/>
          <ac:picMkLst>
            <pc:docMk/>
            <pc:sldMk cId="1046859404" sldId="347"/>
            <ac:picMk id="4" creationId="{FF9D991E-8097-56AB-6011-C1DEC735A283}"/>
          </ac:picMkLst>
        </pc:picChg>
        <pc:picChg chg="add mod">
          <ac:chgData name="Ahmad Faeez Azhari Bin Ismail" userId="0241ae76-88e0-4745-b033-7a373a17be11" providerId="ADAL" clId="{8C2AFE7C-3331-42FF-845D-C29154CB909D}" dt="2025-03-11T09:30:38.402" v="4539" actId="1076"/>
          <ac:picMkLst>
            <pc:docMk/>
            <pc:sldMk cId="1046859404" sldId="347"/>
            <ac:picMk id="5" creationId="{3DC4647D-C181-458F-E96F-9CDE40848F3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CB0FEF-DEBE-411D-8E9D-122C48100650}" type="datetimeFigureOut">
              <a:rPr lang="en-MY" smtClean="0"/>
              <a:t>11/3/2025</a:t>
            </a:fld>
            <a:endParaRPr lang="en-MY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MY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C256AE-4902-4CD3-A636-6EA07C31F43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670818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E4780D-0DD6-4540-F626-2B821DE6D6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8915CB3-99FA-2EE3-5F69-4BFB52E0515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1ACD5DB-E803-9ABD-6002-2AD82D2170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MY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using</a:t>
            </a:r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MY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Microsoft.EntityFrameworkCore</a:t>
            </a:r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en-MY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using</a:t>
            </a:r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MY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Demo.Server.Models</a:t>
            </a:r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endParaRPr lang="en-MY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builder = 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WebApplication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.CreateBuilder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18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args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endParaRPr lang="en-MY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Add services to the container.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MY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builder.Services.AddControllers</a:t>
            </a:r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r>
              <a:rPr lang="en-MY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builder.Services.AddEndpointsApiExplorer</a:t>
            </a:r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r>
              <a:rPr lang="en-MY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builder.Services.AddSwaggerGen</a:t>
            </a:r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endParaRPr lang="en-MY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MY" sz="18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Register the </a:t>
            </a:r>
            <a:r>
              <a:rPr lang="en-MY" sz="1800" dirty="0" err="1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DbContext</a:t>
            </a:r>
            <a:endParaRPr lang="en-MY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builder.Services.AddDbContext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TasksysContext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&gt;(options =&gt;</a:t>
            </a: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options.UseSqlServer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builder.Configuration.GetConnectionString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18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DefaultConnection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)));</a:t>
            </a:r>
          </a:p>
          <a:p>
            <a:endParaRPr lang="en-MY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MY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builder.Services.AddCors</a:t>
            </a:r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(options =&gt;</a:t>
            </a:r>
          </a:p>
          <a:p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MY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options.AddPolicy</a:t>
            </a:r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MY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MY" sz="18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AllowSpecificOrigin</a:t>
            </a:r>
            <a:r>
              <a:rPr lang="en-MY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</a:p>
          <a:p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policy =&gt;</a:t>
            </a:r>
          </a:p>
          <a:p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{</a:t>
            </a: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policy.WithOrigins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"http://localhost:9001"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 </a:t>
            </a:r>
            <a:r>
              <a:rPr lang="en-US" sz="18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Allow frontend URL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.</a:t>
            </a:r>
            <a:r>
              <a:rPr lang="en-MY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AllowAnyMethod</a:t>
            </a:r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</a:t>
            </a:r>
          </a:p>
          <a:p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.</a:t>
            </a:r>
            <a:r>
              <a:rPr lang="en-MY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AllowAnyHeader</a:t>
            </a:r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});</a:t>
            </a:r>
          </a:p>
          <a:p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});</a:t>
            </a:r>
          </a:p>
          <a:p>
            <a:endParaRPr lang="en-MY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MY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app = </a:t>
            </a:r>
            <a:r>
              <a:rPr lang="en-MY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builder.Build</a:t>
            </a:r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endParaRPr lang="en-MY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MY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app.UseDefaultFiles</a:t>
            </a:r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r>
              <a:rPr lang="en-MY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app.UseStaticFiles</a:t>
            </a:r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endParaRPr lang="en-MY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Configure the HTTP request pipeline.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MY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if</a:t>
            </a:r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  <a:r>
              <a:rPr lang="en-MY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app.Environment.IsDevelopment</a:t>
            </a:r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())</a:t>
            </a:r>
          </a:p>
          <a:p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MY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app.UseSwagger</a:t>
            </a:r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MY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app.UseSwaggerUI</a:t>
            </a:r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</a:p>
          <a:p>
            <a:endParaRPr lang="en-MY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app.UseCors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18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AllowSpecificOrigin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 </a:t>
            </a:r>
            <a:r>
              <a:rPr lang="en-US" sz="18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Apply CORS policy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en-MY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MY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app.UseHttpsRedirection</a:t>
            </a:r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r>
              <a:rPr lang="en-MY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app.UseAuthorization</a:t>
            </a:r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r>
              <a:rPr lang="en-MY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app.MapControllers</a:t>
            </a:r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r>
              <a:rPr lang="en-MY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app.MapFallbackToFile</a:t>
            </a:r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MY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"/index.html"</a:t>
            </a:r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endParaRPr lang="en-MY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MY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app.Run</a:t>
            </a:r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A99D7E-167E-1932-8FB8-9F19A962E21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C256AE-4902-4CD3-A636-6EA07C31F430}" type="slidenum">
              <a:rPr lang="en-MY" smtClean="0"/>
              <a:t>15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3176737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AA934E-6C66-2B5F-C67F-22B7511162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825AD8F-1F94-51A9-7D69-D4D3AC3855D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F8B7D46-86CF-8C80-8607-8081C3894C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082F4E-5159-87B6-14CB-ABC0D434CA8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C256AE-4902-4CD3-A636-6EA07C31F430}" type="slidenum">
              <a:rPr lang="en-MY" smtClean="0"/>
              <a:t>16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045348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00" dirty="0" err="1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npx</a:t>
            </a:r>
            <a:r>
              <a:rPr lang="en-US" sz="1200" kern="1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kern="100" dirty="0" err="1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nswag</a:t>
            </a:r>
            <a:r>
              <a:rPr lang="en-US" sz="1200" kern="1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openapi2tsclient /</a:t>
            </a:r>
            <a:r>
              <a:rPr lang="en-US" sz="1200" kern="100" dirty="0" err="1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input:http</a:t>
            </a:r>
            <a:r>
              <a:rPr lang="en-US" sz="1200" kern="1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://localhost:9000/swagger/v1/</a:t>
            </a:r>
            <a:r>
              <a:rPr lang="en-US" sz="1200" kern="100" dirty="0" err="1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swagger.json</a:t>
            </a:r>
            <a:r>
              <a:rPr lang="en-US" sz="1200" kern="1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/</a:t>
            </a:r>
            <a:r>
              <a:rPr lang="en-US" sz="1200" kern="100" dirty="0" err="1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output:services</a:t>
            </a:r>
            <a:r>
              <a:rPr lang="en-US" sz="1200" kern="1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en-US" sz="1200" kern="100" dirty="0" err="1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apiClient.ts</a:t>
            </a:r>
            <a:endParaRPr lang="en-MY" sz="1200" kern="100" dirty="0">
              <a:effectLst/>
              <a:highlight>
                <a:srgbClr val="FFFF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C256AE-4902-4CD3-A636-6EA07C31F430}" type="slidenum">
              <a:rPr lang="en-MY" smtClean="0"/>
              <a:t>18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8353445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CDC72A-0FAB-E9C2-94D9-5108E06D66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880297D-A663-103A-4B7D-7F9BCD037FB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B341AEA-FD7E-B3B1-B668-3828FAFD4A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800" dirty="0">
                <a:solidFill>
                  <a:srgbClr val="2E75B6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"API_BASE_URL"</a:t>
            </a:r>
            <a:r>
              <a:rPr lang="it-IT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 </a:t>
            </a:r>
            <a:r>
              <a:rPr lang="it-IT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"http://localhost:9000/api"</a:t>
            </a:r>
            <a:endParaRPr lang="en-MY" sz="1200" kern="100" dirty="0">
              <a:effectLst/>
              <a:highlight>
                <a:srgbClr val="FFFF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7A6E8C-C8DA-B402-A5A2-50D7AB9AF1C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C256AE-4902-4CD3-A636-6EA07C31F430}" type="slidenum">
              <a:rPr lang="en-MY" smtClean="0"/>
              <a:t>19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1779471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2FD9A8-05A8-2DE3-6C9C-014E6FCAA0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6F1E536-83B7-0031-868D-02AEBA1D1B0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0BCF96C-8A95-631F-3DB0-4F929848D2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MY" sz="1200" kern="100" dirty="0">
              <a:effectLst/>
              <a:highlight>
                <a:srgbClr val="FFFF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D8584F-98E0-F412-802F-A56725FBD30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C256AE-4902-4CD3-A636-6EA07C31F430}" type="slidenum">
              <a:rPr lang="en-MY" smtClean="0"/>
              <a:t>20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5441182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D5A3CE-BCBC-485D-73A2-5327C2B7FD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E5D74E5-3F3B-938B-F090-0A07CADA470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287FDD2-67F4-7121-D8FF-E77DB40D91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MY" sz="1200" kern="100" dirty="0">
              <a:effectLst/>
              <a:highlight>
                <a:srgbClr val="FFFF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7F19FE-4E46-867F-DDDF-EFB7FF18F4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C256AE-4902-4CD3-A636-6EA07C31F430}" type="slidenum">
              <a:rPr lang="en-MY" smtClean="0"/>
              <a:t>21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3233819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import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{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useEffect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useState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}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"react"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import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*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apiClient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"./</a:t>
            </a:r>
            <a:r>
              <a:rPr lang="en-US" sz="18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apiClient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endParaRPr lang="en-MY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MY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export</a:t>
            </a:r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MY" sz="18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const</a:t>
            </a:r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MY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fetchConfig</a:t>
            </a:r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MY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async</a:t>
            </a:r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(): </a:t>
            </a:r>
            <a:r>
              <a:rPr lang="en-MY" sz="18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Promise</a:t>
            </a:r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MY" sz="18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=&gt; {</a:t>
            </a:r>
          </a:p>
          <a:p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MY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try</a:t>
            </a:r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{</a:t>
            </a: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response =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await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fetch(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"/</a:t>
            </a:r>
            <a:r>
              <a:rPr lang="en-US" sz="18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config.json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(!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response.ok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throw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Error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"Failed to load </a:t>
            </a:r>
            <a:r>
              <a:rPr lang="en-US" sz="18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config.json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fr-FR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fr-FR" sz="18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const</a:t>
            </a:r>
            <a:r>
              <a:rPr lang="fr-FR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config = </a:t>
            </a:r>
            <a:r>
              <a:rPr lang="fr-FR" sz="18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await</a:t>
            </a:r>
            <a:r>
              <a:rPr lang="fr-FR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fr-FR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response.json</a:t>
            </a:r>
            <a:r>
              <a:rPr lang="fr-FR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MY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MY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config.API_BASE_URL</a:t>
            </a:r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 </a:t>
            </a:r>
            <a:r>
              <a:rPr lang="en-MY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catch</a:t>
            </a:r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(error) {</a:t>
            </a:r>
          </a:p>
          <a:p>
            <a:r>
              <a:rPr lang="es-E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s-ES" sz="18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console</a:t>
            </a:r>
            <a:r>
              <a:rPr lang="es-E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.error</a:t>
            </a:r>
            <a:r>
              <a:rPr lang="es-E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s-ES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"Error </a:t>
            </a:r>
            <a:r>
              <a:rPr lang="es-ES" sz="18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loading</a:t>
            </a:r>
            <a:r>
              <a:rPr lang="es-ES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API </a:t>
            </a:r>
            <a:r>
              <a:rPr lang="es-ES" sz="18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config</a:t>
            </a:r>
            <a:r>
              <a:rPr lang="es-ES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:"</a:t>
            </a:r>
            <a:r>
              <a:rPr lang="es-E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error);</a:t>
            </a:r>
          </a:p>
          <a:p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MY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MY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""</a:t>
            </a:r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};</a:t>
            </a:r>
          </a:p>
          <a:p>
            <a:endParaRPr lang="en-MY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MY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export</a:t>
            </a:r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MY" sz="18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const</a:t>
            </a:r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MY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useApiBaseUrl</a:t>
            </a:r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() =&gt; {</a:t>
            </a:r>
          </a:p>
          <a:p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MY" sz="18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const</a:t>
            </a:r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[</a:t>
            </a:r>
            <a:r>
              <a:rPr lang="en-MY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apiBaseUrl</a:t>
            </a:r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MY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setApiBaseUrl</a:t>
            </a:r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] = </a:t>
            </a:r>
            <a:r>
              <a:rPr lang="en-MY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useState</a:t>
            </a:r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MY" sz="18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&gt;(</a:t>
            </a:r>
            <a:r>
              <a:rPr lang="en-MY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""</a:t>
            </a:r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endParaRPr lang="en-MY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MY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useEffect</a:t>
            </a:r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(() =&gt; {</a:t>
            </a:r>
          </a:p>
          <a:p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MY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fetchConfig</a:t>
            </a:r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().then(</a:t>
            </a:r>
            <a:r>
              <a:rPr lang="en-MY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setApiBaseUrl</a:t>
            </a:r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}, []);</a:t>
            </a:r>
          </a:p>
          <a:p>
            <a:endParaRPr lang="en-MY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MY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MY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apiBaseUrl</a:t>
            </a:r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};</a:t>
            </a:r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C256AE-4902-4CD3-A636-6EA07C31F430}" type="slidenum">
              <a:rPr lang="en-MY" smtClean="0"/>
              <a:t>22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6850932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MY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export</a:t>
            </a:r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MY" sz="18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const</a:t>
            </a:r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MY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fetchProjects</a:t>
            </a:r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MY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async</a:t>
            </a:r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  <a:r>
              <a:rPr lang="en-MY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apiBaseUrl</a:t>
            </a:r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 </a:t>
            </a:r>
            <a:r>
              <a:rPr lang="en-MY" sz="18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): </a:t>
            </a:r>
            <a:r>
              <a:rPr lang="en-MY" sz="18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Promise</a:t>
            </a:r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MY" sz="18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apiClient</a:t>
            </a:r>
            <a:r>
              <a:rPr lang="en-MY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MY" sz="18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Project</a:t>
            </a:r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[]&gt; =&gt; {</a:t>
            </a:r>
          </a:p>
          <a:p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MY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if</a:t>
            </a:r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(!</a:t>
            </a:r>
            <a:r>
              <a:rPr lang="en-MY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apiBaseUrl</a:t>
            </a:r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 </a:t>
            </a:r>
            <a:r>
              <a:rPr lang="en-MY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[];</a:t>
            </a:r>
          </a:p>
          <a:p>
            <a:endParaRPr lang="en-MY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MY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try</a:t>
            </a:r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{</a:t>
            </a: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response =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await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fetch(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`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${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apiBaseUrl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/Task/get-all-projects`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(!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response.ok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throw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Error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"Failed to fetch projects"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MY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MY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await</a:t>
            </a:r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MY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response.json</a:t>
            </a:r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 </a:t>
            </a:r>
            <a:r>
              <a:rPr lang="en-MY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catch</a:t>
            </a:r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(error) {</a:t>
            </a: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console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.error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"Error fetching projects:"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error);</a:t>
            </a:r>
          </a:p>
          <a:p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MY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[];</a:t>
            </a:r>
          </a:p>
          <a:p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};</a:t>
            </a:r>
          </a:p>
          <a:p>
            <a:endParaRPr lang="en-MY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MY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export</a:t>
            </a:r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MY" sz="18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const</a:t>
            </a:r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MY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createProject</a:t>
            </a:r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MY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async</a:t>
            </a:r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  <a:r>
              <a:rPr lang="en-MY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apiBaseUrl</a:t>
            </a:r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 </a:t>
            </a:r>
            <a:r>
              <a:rPr lang="en-MY" sz="18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project: </a:t>
            </a:r>
            <a:r>
              <a:rPr lang="en-MY" sz="18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Omit</a:t>
            </a:r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MY" sz="18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apiClient</a:t>
            </a:r>
            <a:r>
              <a:rPr lang="en-MY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MY" sz="18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Project</a:t>
            </a:r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MY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"id"</a:t>
            </a:r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&gt;): </a:t>
            </a:r>
            <a:r>
              <a:rPr lang="en-MY" sz="18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Promise</a:t>
            </a:r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MY" sz="18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=&gt; {</a:t>
            </a:r>
          </a:p>
          <a:p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MY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if</a:t>
            </a:r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(!</a:t>
            </a:r>
            <a:r>
              <a:rPr lang="en-MY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apiBaseUrl</a:t>
            </a:r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 </a:t>
            </a:r>
            <a:r>
              <a:rPr lang="en-MY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endParaRPr lang="en-MY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MY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try</a:t>
            </a:r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{</a:t>
            </a: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response =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await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fetch(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`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${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apiBaseUrl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/Task/create-project`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{</a:t>
            </a:r>
          </a:p>
          <a:p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method: </a:t>
            </a:r>
            <a:r>
              <a:rPr lang="en-MY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"POST"</a:t>
            </a:r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</a:p>
          <a:p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headers: { "Content-Type": </a:t>
            </a:r>
            <a:r>
              <a:rPr lang="en-MY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"application/</a:t>
            </a:r>
            <a:r>
              <a:rPr lang="en-MY" sz="18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json</a:t>
            </a:r>
            <a:r>
              <a:rPr lang="en-MY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},</a:t>
            </a:r>
          </a:p>
          <a:p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body: </a:t>
            </a:r>
            <a:r>
              <a:rPr lang="en-MY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JSON.stringify</a:t>
            </a:r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(project),</a:t>
            </a:r>
          </a:p>
          <a:p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});</a:t>
            </a:r>
          </a:p>
          <a:p>
            <a:endParaRPr lang="en-MY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(!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response.ok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throw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Error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"Failed to create project"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 </a:t>
            </a:r>
            <a:r>
              <a:rPr lang="en-MY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catch</a:t>
            </a:r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(error) {</a:t>
            </a:r>
          </a:p>
          <a:p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MY" sz="18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console</a:t>
            </a:r>
            <a:r>
              <a:rPr lang="en-MY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.error</a:t>
            </a:r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MY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"Error creating project:"</a:t>
            </a:r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error);</a:t>
            </a:r>
          </a:p>
          <a:p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};</a:t>
            </a:r>
          </a:p>
          <a:p>
            <a:endParaRPr lang="en-MY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MY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export</a:t>
            </a:r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MY" sz="18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const</a:t>
            </a:r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MY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updateProject</a:t>
            </a:r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MY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async</a:t>
            </a:r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  <a:r>
              <a:rPr lang="en-MY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apiBaseUrl</a:t>
            </a:r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 </a:t>
            </a:r>
            <a:r>
              <a:rPr lang="en-MY" sz="18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project: </a:t>
            </a:r>
            <a:r>
              <a:rPr lang="en-MY" sz="18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apiClient</a:t>
            </a:r>
            <a:r>
              <a:rPr lang="en-MY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MY" sz="18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Project</a:t>
            </a:r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): </a:t>
            </a:r>
            <a:r>
              <a:rPr lang="en-MY" sz="18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Promise</a:t>
            </a:r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MY" sz="18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=&gt; {</a:t>
            </a:r>
          </a:p>
          <a:p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MY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if</a:t>
            </a:r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(!</a:t>
            </a:r>
            <a:r>
              <a:rPr lang="en-MY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apiBaseUrl</a:t>
            </a:r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 </a:t>
            </a:r>
            <a:r>
              <a:rPr lang="en-MY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endParaRPr lang="en-MY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MY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try</a:t>
            </a:r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{</a:t>
            </a:r>
          </a:p>
          <a:p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MY" sz="18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const</a:t>
            </a:r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response = </a:t>
            </a:r>
            <a:r>
              <a:rPr lang="en-MY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await</a:t>
            </a:r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fetch(</a:t>
            </a:r>
            <a:r>
              <a:rPr lang="en-MY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`</a:t>
            </a:r>
            <a:r>
              <a:rPr lang="en-MY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${</a:t>
            </a:r>
            <a:r>
              <a:rPr lang="en-MY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apiBaseUrl</a:t>
            </a:r>
            <a:r>
              <a:rPr lang="en-MY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r>
              <a:rPr lang="en-MY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/Task/update-project/</a:t>
            </a:r>
            <a:r>
              <a:rPr lang="en-MY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${</a:t>
            </a:r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project.id</a:t>
            </a:r>
            <a:r>
              <a:rPr lang="en-MY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r>
              <a:rPr lang="en-MY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`</a:t>
            </a:r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{</a:t>
            </a:r>
          </a:p>
          <a:p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method: </a:t>
            </a:r>
            <a:r>
              <a:rPr lang="en-MY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"PUT"</a:t>
            </a:r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</a:p>
          <a:p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headers: { "Content-Type": </a:t>
            </a:r>
            <a:r>
              <a:rPr lang="en-MY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"application/</a:t>
            </a:r>
            <a:r>
              <a:rPr lang="en-MY" sz="18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json</a:t>
            </a:r>
            <a:r>
              <a:rPr lang="en-MY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},</a:t>
            </a:r>
          </a:p>
          <a:p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body: </a:t>
            </a:r>
            <a:r>
              <a:rPr lang="en-MY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JSON.stringify</a:t>
            </a:r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(project),</a:t>
            </a:r>
          </a:p>
          <a:p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});</a:t>
            </a:r>
          </a:p>
          <a:p>
            <a:endParaRPr lang="en-MY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(!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response.ok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throw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Error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"Failed to update project"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 </a:t>
            </a:r>
            <a:r>
              <a:rPr lang="en-MY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catch</a:t>
            </a:r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(error) {</a:t>
            </a:r>
          </a:p>
          <a:p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MY" sz="18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console</a:t>
            </a:r>
            <a:r>
              <a:rPr lang="en-MY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.error</a:t>
            </a:r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MY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"Error updating project:"</a:t>
            </a:r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error);</a:t>
            </a:r>
          </a:p>
          <a:p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};</a:t>
            </a:r>
          </a:p>
          <a:p>
            <a:endParaRPr lang="en-MY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export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deleteProject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async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apiBaseUrl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 </a:t>
            </a:r>
            <a:r>
              <a:rPr lang="en-US" sz="18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projectId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 </a:t>
            </a:r>
            <a:r>
              <a:rPr lang="en-US" sz="18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number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): </a:t>
            </a:r>
            <a:r>
              <a:rPr lang="en-US" sz="18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Promise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18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=&gt; {</a:t>
            </a:r>
          </a:p>
          <a:p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MY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if</a:t>
            </a:r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(!</a:t>
            </a:r>
            <a:r>
              <a:rPr lang="en-MY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apiBaseUrl</a:t>
            </a:r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 </a:t>
            </a:r>
            <a:r>
              <a:rPr lang="en-MY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endParaRPr lang="en-MY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MY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try</a:t>
            </a:r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{</a:t>
            </a:r>
          </a:p>
          <a:p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MY" sz="18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const</a:t>
            </a:r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response = </a:t>
            </a:r>
            <a:r>
              <a:rPr lang="en-MY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await</a:t>
            </a:r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fetch(</a:t>
            </a:r>
            <a:r>
              <a:rPr lang="en-MY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`</a:t>
            </a:r>
            <a:r>
              <a:rPr lang="en-MY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${</a:t>
            </a:r>
            <a:r>
              <a:rPr lang="en-MY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apiBaseUrl</a:t>
            </a:r>
            <a:r>
              <a:rPr lang="en-MY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r>
              <a:rPr lang="en-MY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/Task/delete-project/</a:t>
            </a:r>
            <a:r>
              <a:rPr lang="en-MY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${</a:t>
            </a:r>
            <a:r>
              <a:rPr lang="en-MY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projectId</a:t>
            </a:r>
            <a:r>
              <a:rPr lang="en-MY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r>
              <a:rPr lang="en-MY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`</a:t>
            </a:r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{</a:t>
            </a:r>
          </a:p>
          <a:p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method: </a:t>
            </a:r>
            <a:r>
              <a:rPr lang="en-MY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"DELETE"</a:t>
            </a:r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</a:p>
          <a:p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});</a:t>
            </a:r>
          </a:p>
          <a:p>
            <a:endParaRPr lang="en-MY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(!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response.ok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throw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Error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"Failed to delete project"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 </a:t>
            </a:r>
            <a:r>
              <a:rPr lang="en-MY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catch</a:t>
            </a:r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(error) {</a:t>
            </a:r>
          </a:p>
          <a:p>
            <a:r>
              <a:rPr lang="es-E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s-ES" sz="18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console</a:t>
            </a:r>
            <a:r>
              <a:rPr lang="es-E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.error</a:t>
            </a:r>
            <a:r>
              <a:rPr lang="es-E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s-ES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"Error </a:t>
            </a:r>
            <a:r>
              <a:rPr lang="es-ES" sz="18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deleting</a:t>
            </a:r>
            <a:r>
              <a:rPr lang="es-ES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s-ES" sz="18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project</a:t>
            </a:r>
            <a:r>
              <a:rPr lang="es-ES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:"</a:t>
            </a:r>
            <a:r>
              <a:rPr lang="es-E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error);</a:t>
            </a:r>
          </a:p>
          <a:p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};</a:t>
            </a:r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C256AE-4902-4CD3-A636-6EA07C31F430}" type="slidenum">
              <a:rPr lang="en-MY" smtClean="0"/>
              <a:t>23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5780991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A27BF2-F4EA-B52C-6279-5F3CA2BA1A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5639F4A-A917-56D3-2B47-D019E79DDF5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21EDC7D-1ADA-6E08-1792-8690DA6D0F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import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{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useEffect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useState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}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from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"react"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en-MY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import</a:t>
            </a:r>
            <a:r>
              <a:rPr lang="en-MY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{ Container, </a:t>
            </a:r>
            <a:r>
              <a:rPr lang="en-MY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TextField</a:t>
            </a:r>
            <a:r>
              <a:rPr lang="en-MY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Button, Table, </a:t>
            </a:r>
            <a:r>
              <a:rPr lang="en-MY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TableBody</a:t>
            </a:r>
            <a:r>
              <a:rPr lang="en-MY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MY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TableCell</a:t>
            </a:r>
            <a:r>
              <a:rPr lang="en-MY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MY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TableContainer</a:t>
            </a:r>
            <a:r>
              <a:rPr lang="en-MY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MY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TableHead</a:t>
            </a:r>
            <a:r>
              <a:rPr lang="en-MY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MY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TableRow</a:t>
            </a:r>
            <a:r>
              <a:rPr lang="en-MY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Paper, </a:t>
            </a:r>
            <a:r>
              <a:rPr lang="en-MY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IconButton</a:t>
            </a:r>
            <a:r>
              <a:rPr lang="en-MY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MY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CssBaseline</a:t>
            </a:r>
            <a:r>
              <a:rPr lang="en-MY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MY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ThemeProvider</a:t>
            </a:r>
            <a:r>
              <a:rPr lang="en-MY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MY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createTheme</a:t>
            </a:r>
            <a:r>
              <a:rPr lang="en-MY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Stack } </a:t>
            </a:r>
            <a:r>
              <a:rPr lang="en-MY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from</a:t>
            </a:r>
            <a:r>
              <a:rPr lang="en-MY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MY" sz="12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"@</a:t>
            </a:r>
            <a:r>
              <a:rPr lang="en-MY" sz="12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mui</a:t>
            </a:r>
            <a:r>
              <a:rPr lang="en-MY" sz="12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/material"</a:t>
            </a:r>
            <a:r>
              <a:rPr lang="en-MY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import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{ Edit, Delete }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from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"@</a:t>
            </a:r>
            <a:r>
              <a:rPr lang="en-US" sz="12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mui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/icons-material"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en-MY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import</a:t>
            </a:r>
            <a:r>
              <a:rPr lang="en-MY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* </a:t>
            </a:r>
            <a:r>
              <a:rPr lang="en-MY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as</a:t>
            </a:r>
            <a:r>
              <a:rPr lang="en-MY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MY" sz="12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apiClient</a:t>
            </a:r>
            <a:r>
              <a:rPr lang="en-MY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MY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from</a:t>
            </a:r>
            <a:r>
              <a:rPr lang="en-MY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MY" sz="12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"../services/</a:t>
            </a:r>
            <a:r>
              <a:rPr lang="en-MY" sz="12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apiClient</a:t>
            </a:r>
            <a:r>
              <a:rPr lang="en-MY" sz="12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MY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en-MY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import</a:t>
            </a:r>
            <a:r>
              <a:rPr lang="en-MY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{ </a:t>
            </a:r>
            <a:r>
              <a:rPr lang="en-MY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useApiBaseUrl</a:t>
            </a:r>
            <a:r>
              <a:rPr lang="en-MY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MY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fetchProjects</a:t>
            </a:r>
            <a:r>
              <a:rPr lang="en-MY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MY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createProject</a:t>
            </a:r>
            <a:r>
              <a:rPr lang="en-MY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MY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updateProject</a:t>
            </a:r>
            <a:r>
              <a:rPr lang="en-MY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MY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deleteProject</a:t>
            </a:r>
            <a:r>
              <a:rPr lang="en-MY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} </a:t>
            </a:r>
            <a:r>
              <a:rPr lang="en-MY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from</a:t>
            </a:r>
            <a:r>
              <a:rPr lang="en-MY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MY" sz="12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"../services/</a:t>
            </a:r>
            <a:r>
              <a:rPr lang="en-MY" sz="12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configService</a:t>
            </a:r>
            <a:r>
              <a:rPr lang="en-MY" sz="12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MY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endParaRPr lang="en-MY" sz="12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Create a theme with a white background and black text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MY" sz="12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const</a:t>
            </a:r>
            <a:r>
              <a:rPr lang="en-MY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theme = </a:t>
            </a:r>
            <a:r>
              <a:rPr lang="en-MY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createTheme</a:t>
            </a:r>
            <a:r>
              <a:rPr lang="en-MY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({</a:t>
            </a:r>
          </a:p>
          <a:p>
            <a:r>
              <a:rPr lang="en-MY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palette: {</a:t>
            </a:r>
          </a:p>
          <a:p>
            <a:r>
              <a:rPr lang="en-MY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mode: </a:t>
            </a:r>
            <a:r>
              <a:rPr lang="en-MY" sz="12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"light"</a:t>
            </a:r>
            <a:r>
              <a:rPr lang="en-MY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</a:p>
          <a:p>
            <a:r>
              <a:rPr lang="en-MY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background: {</a:t>
            </a:r>
          </a:p>
          <a:p>
            <a:r>
              <a:rPr lang="en-MY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default: </a:t>
            </a:r>
            <a:r>
              <a:rPr lang="en-MY" sz="12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"#</a:t>
            </a:r>
            <a:r>
              <a:rPr lang="en-MY" sz="12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fff</a:t>
            </a:r>
            <a:r>
              <a:rPr lang="en-MY" sz="12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MY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</a:p>
          <a:p>
            <a:r>
              <a:rPr lang="en-MY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paper: </a:t>
            </a:r>
            <a:r>
              <a:rPr lang="en-MY" sz="12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"#</a:t>
            </a:r>
            <a:r>
              <a:rPr lang="en-MY" sz="12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fff</a:t>
            </a:r>
            <a:r>
              <a:rPr lang="en-MY" sz="12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MY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</a:p>
          <a:p>
            <a:r>
              <a:rPr lang="en-MY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},</a:t>
            </a:r>
          </a:p>
          <a:p>
            <a:r>
              <a:rPr lang="en-MY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text: {</a:t>
            </a:r>
          </a:p>
          <a:p>
            <a:r>
              <a:rPr lang="en-MY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primary: </a:t>
            </a:r>
            <a:r>
              <a:rPr lang="en-MY" sz="12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"#000"</a:t>
            </a:r>
            <a:r>
              <a:rPr lang="en-MY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</a:p>
          <a:p>
            <a:r>
              <a:rPr lang="en-MY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},</a:t>
            </a:r>
          </a:p>
          <a:p>
            <a:r>
              <a:rPr lang="en-MY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},</a:t>
            </a:r>
          </a:p>
          <a:p>
            <a:r>
              <a:rPr lang="en-MY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});</a:t>
            </a:r>
          </a:p>
          <a:p>
            <a:endParaRPr lang="en-MY" sz="12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MY" sz="12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const</a:t>
            </a:r>
            <a:r>
              <a:rPr lang="en-MY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App = () =&gt; {</a:t>
            </a:r>
          </a:p>
          <a:p>
            <a:r>
              <a:rPr lang="en-MY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MY" sz="12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const</a:t>
            </a:r>
            <a:r>
              <a:rPr lang="en-MY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MY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apiBaseUrl</a:t>
            </a:r>
            <a:r>
              <a:rPr lang="en-MY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MY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useApiBaseUrl</a:t>
            </a:r>
            <a:r>
              <a:rPr lang="en-MY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[projects,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setProjects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] =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useState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apiClient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Project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[]&gt;([]);</a:t>
            </a:r>
          </a:p>
          <a:p>
            <a:r>
              <a:rPr lang="en-MY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MY" sz="12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const</a:t>
            </a:r>
            <a:r>
              <a:rPr lang="en-MY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[</a:t>
            </a:r>
            <a:r>
              <a:rPr lang="en-MY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formData</a:t>
            </a:r>
            <a:r>
              <a:rPr lang="en-MY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MY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setFormData</a:t>
            </a:r>
            <a:r>
              <a:rPr lang="en-MY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] = </a:t>
            </a:r>
            <a:r>
              <a:rPr lang="en-MY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useState</a:t>
            </a:r>
            <a:r>
              <a:rPr lang="en-MY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MY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MY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MY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apiClient.</a:t>
            </a:r>
            <a:r>
              <a:rPr lang="en-MY" sz="12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Project</a:t>
            </a:r>
            <a:r>
              <a:rPr lang="en-MY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());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[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isEditing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setIsEditing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] =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useState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false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endParaRPr lang="en-MY" sz="12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MY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MY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useEffect</a:t>
            </a:r>
            <a:r>
              <a:rPr lang="en-MY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(() =&gt; {</a:t>
            </a:r>
          </a:p>
          <a:p>
            <a:r>
              <a:rPr lang="en-MY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MY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if</a:t>
            </a:r>
            <a:r>
              <a:rPr lang="en-MY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  <a:r>
              <a:rPr lang="en-MY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apiBaseUrl</a:t>
            </a:r>
            <a:r>
              <a:rPr lang="en-MY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 {</a:t>
            </a:r>
          </a:p>
          <a:p>
            <a:r>
              <a:rPr lang="en-MY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MY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loadProjects</a:t>
            </a:r>
            <a:r>
              <a:rPr lang="en-MY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r>
              <a:rPr lang="en-MY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}</a:t>
            </a:r>
          </a:p>
          <a:p>
            <a:r>
              <a:rPr lang="en-MY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}, [</a:t>
            </a:r>
            <a:r>
              <a:rPr lang="en-MY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apiBaseUrl</a:t>
            </a:r>
            <a:r>
              <a:rPr lang="en-MY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]); </a:t>
            </a:r>
            <a:r>
              <a:rPr lang="en-MY" sz="12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Ensure </a:t>
            </a:r>
            <a:r>
              <a:rPr lang="en-MY" sz="1200" dirty="0" err="1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apiBaseUrl</a:t>
            </a:r>
            <a:r>
              <a:rPr lang="en-MY" sz="12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is available</a:t>
            </a:r>
            <a:endParaRPr lang="en-MY" sz="12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en-MY" sz="12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en-MY" sz="12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MY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MY" sz="12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const</a:t>
            </a:r>
            <a:r>
              <a:rPr lang="en-MY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MY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loadProjects</a:t>
            </a:r>
            <a:r>
              <a:rPr lang="en-MY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MY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async</a:t>
            </a:r>
            <a:r>
              <a:rPr lang="en-MY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() =&gt; {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data =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await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fetchProjects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apiBaseUrl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en-MY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MY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setProjects</a:t>
            </a:r>
            <a:r>
              <a:rPr lang="en-MY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(data);</a:t>
            </a:r>
          </a:p>
          <a:p>
            <a:r>
              <a:rPr lang="en-MY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};</a:t>
            </a:r>
          </a:p>
          <a:p>
            <a:endParaRPr lang="en-MY" sz="12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MY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MY" sz="12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const</a:t>
            </a:r>
            <a:r>
              <a:rPr lang="en-MY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MY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handleChange</a:t>
            </a:r>
            <a:r>
              <a:rPr lang="en-MY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(e: </a:t>
            </a:r>
            <a:r>
              <a:rPr lang="en-MY" sz="12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React</a:t>
            </a:r>
            <a:r>
              <a:rPr lang="en-MY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MY" sz="12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ChangeEvent</a:t>
            </a:r>
            <a:r>
              <a:rPr lang="en-MY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MY" sz="12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HTMLInputElement</a:t>
            </a:r>
            <a:r>
              <a:rPr lang="en-MY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&gt;) =&gt; {</a:t>
            </a:r>
          </a:p>
          <a:p>
            <a:r>
              <a:rPr lang="en-MY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MY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setFormData</a:t>
            </a:r>
            <a:r>
              <a:rPr lang="en-MY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((</a:t>
            </a:r>
            <a:r>
              <a:rPr lang="en-MY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prev</a:t>
            </a:r>
            <a:r>
              <a:rPr lang="en-MY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 =&gt; </a:t>
            </a:r>
            <a:r>
              <a:rPr lang="en-MY" sz="12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Object</a:t>
            </a:r>
            <a:r>
              <a:rPr lang="en-MY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.assign</a:t>
            </a:r>
            <a:r>
              <a:rPr lang="en-MY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MY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MY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MY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apiClient.</a:t>
            </a:r>
            <a:r>
              <a:rPr lang="en-MY" sz="12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Project</a:t>
            </a:r>
            <a:r>
              <a:rPr lang="en-MY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(), </a:t>
            </a:r>
            <a:r>
              <a:rPr lang="en-MY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prev</a:t>
            </a:r>
            <a:r>
              <a:rPr lang="en-MY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{ [e.target.name]: </a:t>
            </a:r>
            <a:r>
              <a:rPr lang="en-MY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e.target.value</a:t>
            </a:r>
            <a:r>
              <a:rPr lang="en-MY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}));</a:t>
            </a:r>
          </a:p>
          <a:p>
            <a:r>
              <a:rPr lang="en-MY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};</a:t>
            </a:r>
          </a:p>
          <a:p>
            <a:endParaRPr lang="en-MY" sz="12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MY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MY" sz="12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const</a:t>
            </a:r>
            <a:r>
              <a:rPr lang="en-MY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MY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handleSubmit</a:t>
            </a:r>
            <a:r>
              <a:rPr lang="en-MY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MY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async</a:t>
            </a:r>
            <a:r>
              <a:rPr lang="en-MY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(e: </a:t>
            </a:r>
            <a:r>
              <a:rPr lang="en-MY" sz="12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React</a:t>
            </a:r>
            <a:r>
              <a:rPr lang="en-MY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MY" sz="12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FormEvent</a:t>
            </a:r>
            <a:r>
              <a:rPr lang="en-MY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 =&gt; {</a:t>
            </a:r>
          </a:p>
          <a:p>
            <a:r>
              <a:rPr lang="en-MY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MY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e.preventDefault</a:t>
            </a:r>
            <a:r>
              <a:rPr lang="en-MY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endParaRPr lang="en-MY" sz="12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MY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MY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if</a:t>
            </a:r>
            <a:r>
              <a:rPr lang="en-MY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  <a:r>
              <a:rPr lang="en-MY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isEditing</a:t>
            </a:r>
            <a:r>
              <a:rPr lang="en-MY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 {</a:t>
            </a:r>
          </a:p>
          <a:p>
            <a:r>
              <a:rPr lang="en-MY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MY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await</a:t>
            </a:r>
            <a:r>
              <a:rPr lang="en-MY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MY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updateProject</a:t>
            </a:r>
            <a:r>
              <a:rPr lang="en-MY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MY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apiBaseUrl</a:t>
            </a:r>
            <a:r>
              <a:rPr lang="en-MY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MY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formData</a:t>
            </a:r>
            <a:r>
              <a:rPr lang="en-MY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en-MY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} </a:t>
            </a:r>
            <a:r>
              <a:rPr lang="en-MY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else</a:t>
            </a:r>
            <a:r>
              <a:rPr lang="en-MY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{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newProject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Object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.assign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apiClient.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Project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(),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formData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newProject.id =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undefined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Ensure ID is not sent for creation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MY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MY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await</a:t>
            </a:r>
            <a:r>
              <a:rPr lang="en-MY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MY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createProject</a:t>
            </a:r>
            <a:r>
              <a:rPr lang="en-MY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MY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apiBaseUrl</a:t>
            </a:r>
            <a:r>
              <a:rPr lang="en-MY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MY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newProject</a:t>
            </a:r>
            <a:r>
              <a:rPr lang="en-MY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en-MY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}</a:t>
            </a:r>
          </a:p>
          <a:p>
            <a:endParaRPr lang="en-MY" sz="12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setFormData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apiClient.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Project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()); 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Reset form using a new instance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MY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MY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setIsEditing</a:t>
            </a:r>
            <a:r>
              <a:rPr lang="en-MY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MY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false</a:t>
            </a:r>
            <a:r>
              <a:rPr lang="en-MY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en-MY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MY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loadProjects</a:t>
            </a:r>
            <a:r>
              <a:rPr lang="en-MY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r>
              <a:rPr lang="en-MY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};</a:t>
            </a:r>
          </a:p>
          <a:p>
            <a:endParaRPr lang="en-MY" sz="12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handleEdit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(project: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apiClient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Project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 =&gt; {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setFormData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Object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.assign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apiClient.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Project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(), project));</a:t>
            </a:r>
          </a:p>
          <a:p>
            <a:r>
              <a:rPr lang="en-MY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MY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setIsEditing</a:t>
            </a:r>
            <a:r>
              <a:rPr lang="en-MY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MY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true</a:t>
            </a:r>
            <a:r>
              <a:rPr lang="en-MY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en-MY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};</a:t>
            </a:r>
          </a:p>
          <a:p>
            <a:endParaRPr lang="en-MY" sz="12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MY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MY" sz="12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const</a:t>
            </a:r>
            <a:r>
              <a:rPr lang="en-MY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MY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handleDelete</a:t>
            </a:r>
            <a:r>
              <a:rPr lang="en-MY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MY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async</a:t>
            </a:r>
            <a:r>
              <a:rPr lang="en-MY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(id?: </a:t>
            </a:r>
            <a:r>
              <a:rPr lang="en-MY" sz="12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number</a:t>
            </a:r>
            <a:r>
              <a:rPr lang="en-MY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 =&gt; {</a:t>
            </a:r>
          </a:p>
          <a:p>
            <a:r>
              <a:rPr lang="en-MY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MY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if</a:t>
            </a:r>
            <a:r>
              <a:rPr lang="en-MY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(id !== </a:t>
            </a:r>
            <a:r>
              <a:rPr lang="en-MY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undefined</a:t>
            </a:r>
            <a:r>
              <a:rPr lang="en-MY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 {</a:t>
            </a:r>
          </a:p>
          <a:p>
            <a:r>
              <a:rPr lang="en-MY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MY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await</a:t>
            </a:r>
            <a:r>
              <a:rPr lang="en-MY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MY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deleteProject</a:t>
            </a:r>
            <a:r>
              <a:rPr lang="en-MY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MY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apiBaseUrl</a:t>
            </a:r>
            <a:r>
              <a:rPr lang="en-MY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id);</a:t>
            </a:r>
          </a:p>
          <a:p>
            <a:r>
              <a:rPr lang="en-MY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MY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loadProjects</a:t>
            </a:r>
            <a:r>
              <a:rPr lang="en-MY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r>
              <a:rPr lang="en-MY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}</a:t>
            </a:r>
          </a:p>
          <a:p>
            <a:r>
              <a:rPr lang="en-MY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};</a:t>
            </a:r>
          </a:p>
          <a:p>
            <a:endParaRPr lang="en-MY" sz="12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MY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MY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MY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</a:p>
          <a:p>
            <a:r>
              <a:rPr lang="en-MY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MY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MY" sz="12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ThemeProvider</a:t>
            </a:r>
            <a:r>
              <a:rPr lang="en-MY" sz="1200" dirty="0">
                <a:solidFill>
                  <a:srgbClr val="8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MY" sz="12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theme</a:t>
            </a:r>
            <a:r>
              <a:rPr lang="en-MY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={theme}</a:t>
            </a:r>
            <a:r>
              <a:rPr lang="en-MY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en-MY" sz="1200" dirty="0">
              <a:solidFill>
                <a:srgbClr val="555555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MY" sz="1200" dirty="0">
                <a:solidFill>
                  <a:srgbClr val="55555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MY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MY" sz="12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CssBaseline</a:t>
            </a:r>
            <a:r>
              <a:rPr lang="en-MY" sz="1200" dirty="0">
                <a:solidFill>
                  <a:srgbClr val="8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MY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/&gt;</a:t>
            </a:r>
            <a:endParaRPr lang="en-MY" sz="1200" dirty="0">
              <a:solidFill>
                <a:srgbClr val="555555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MY" sz="1200" dirty="0">
                <a:solidFill>
                  <a:srgbClr val="55555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MY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MY" sz="12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Container</a:t>
            </a:r>
            <a:r>
              <a:rPr lang="en-MY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en-MY" sz="1200" dirty="0">
              <a:solidFill>
                <a:srgbClr val="555555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MY" sz="1200" dirty="0">
                <a:solidFill>
                  <a:srgbClr val="55555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</a:t>
            </a:r>
            <a:r>
              <a:rPr lang="en-MY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MY" sz="1200" dirty="0">
                <a:solidFill>
                  <a:srgbClr val="8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h2</a:t>
            </a:r>
            <a:r>
              <a:rPr lang="en-MY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r>
              <a:rPr lang="en-MY" sz="1200" dirty="0">
                <a:solidFill>
                  <a:srgbClr val="55555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Project Management</a:t>
            </a:r>
            <a:r>
              <a:rPr lang="en-MY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&lt;/</a:t>
            </a:r>
            <a:r>
              <a:rPr lang="en-MY" sz="1200" dirty="0">
                <a:solidFill>
                  <a:srgbClr val="8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h2</a:t>
            </a:r>
            <a:r>
              <a:rPr lang="en-MY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en-MY" sz="1200" dirty="0">
              <a:solidFill>
                <a:srgbClr val="555555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MY" sz="1200" dirty="0">
                <a:solidFill>
                  <a:srgbClr val="55555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</a:t>
            </a:r>
            <a:r>
              <a:rPr lang="en-MY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MY" sz="1200" dirty="0">
                <a:solidFill>
                  <a:srgbClr val="8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form </a:t>
            </a:r>
            <a:r>
              <a:rPr lang="en-MY" sz="12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onSubmit</a:t>
            </a:r>
            <a:r>
              <a:rPr lang="en-MY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={</a:t>
            </a:r>
            <a:r>
              <a:rPr lang="en-MY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handleSubmit</a:t>
            </a:r>
            <a:r>
              <a:rPr lang="en-MY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r>
              <a:rPr lang="en-MY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en-MY" sz="1200" dirty="0">
              <a:solidFill>
                <a:srgbClr val="555555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MY" sz="1200" dirty="0">
                <a:solidFill>
                  <a:srgbClr val="55555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</a:t>
            </a:r>
            <a:r>
              <a:rPr lang="en-MY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MY" sz="12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TextField</a:t>
            </a:r>
            <a:endParaRPr lang="en-MY" sz="1200" dirty="0">
              <a:solidFill>
                <a:srgbClr val="8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MY" sz="1200" dirty="0">
                <a:solidFill>
                  <a:srgbClr val="8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    </a:t>
            </a:r>
            <a:r>
              <a:rPr lang="en-MY" sz="12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label</a:t>
            </a:r>
            <a:r>
              <a:rPr lang="en-MY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</a:t>
            </a:r>
            <a:r>
              <a:rPr lang="en-MY" sz="12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"Project Name"</a:t>
            </a:r>
            <a:endParaRPr lang="en-MY" sz="1200" dirty="0">
              <a:solidFill>
                <a:srgbClr val="8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MY" sz="1200" dirty="0">
                <a:solidFill>
                  <a:srgbClr val="8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    </a:t>
            </a:r>
            <a:r>
              <a:rPr lang="en-MY" sz="12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name</a:t>
            </a:r>
            <a:r>
              <a:rPr lang="en-MY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</a:t>
            </a:r>
            <a:r>
              <a:rPr lang="en-MY" sz="12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MY" sz="12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projectName</a:t>
            </a:r>
            <a:r>
              <a:rPr lang="en-MY" sz="12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endParaRPr lang="en-MY" sz="1200" dirty="0">
              <a:solidFill>
                <a:srgbClr val="8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MY" sz="1200" dirty="0">
                <a:solidFill>
                  <a:srgbClr val="8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    </a:t>
            </a:r>
            <a:r>
              <a:rPr lang="en-MY" sz="12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value</a:t>
            </a:r>
            <a:r>
              <a:rPr lang="en-MY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={</a:t>
            </a:r>
            <a:r>
              <a:rPr lang="en-MY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formData.projectName</a:t>
            </a:r>
            <a:r>
              <a:rPr lang="en-MY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en-MY" sz="1200" dirty="0">
              <a:solidFill>
                <a:srgbClr val="8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MY" sz="1200" dirty="0">
                <a:solidFill>
                  <a:srgbClr val="8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    </a:t>
            </a:r>
            <a:r>
              <a:rPr lang="en-MY" sz="12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onChange</a:t>
            </a:r>
            <a:r>
              <a:rPr lang="en-MY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={</a:t>
            </a:r>
            <a:r>
              <a:rPr lang="en-MY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handleChange</a:t>
            </a:r>
            <a:r>
              <a:rPr lang="en-MY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en-MY" sz="1200" dirty="0">
              <a:solidFill>
                <a:srgbClr val="8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MY" sz="1200" dirty="0">
                <a:solidFill>
                  <a:srgbClr val="8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    </a:t>
            </a:r>
            <a:r>
              <a:rPr lang="en-MY" sz="12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fullWidth</a:t>
            </a:r>
            <a:endParaRPr lang="en-MY" sz="1200" dirty="0">
              <a:solidFill>
                <a:srgbClr val="8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MY" sz="1200" dirty="0">
                <a:solidFill>
                  <a:srgbClr val="8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    </a:t>
            </a:r>
            <a:r>
              <a:rPr lang="en-MY" sz="12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margin</a:t>
            </a:r>
            <a:r>
              <a:rPr lang="en-MY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</a:t>
            </a:r>
            <a:r>
              <a:rPr lang="en-MY" sz="12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"normal"</a:t>
            </a:r>
            <a:endParaRPr lang="en-MY" sz="1200" dirty="0">
              <a:solidFill>
                <a:srgbClr val="8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MY" sz="1200" dirty="0">
                <a:solidFill>
                  <a:srgbClr val="8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    </a:t>
            </a:r>
            <a:r>
              <a:rPr lang="en-MY" sz="12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required</a:t>
            </a:r>
            <a:endParaRPr lang="en-MY" sz="1200" dirty="0">
              <a:solidFill>
                <a:srgbClr val="8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MY" sz="1200" dirty="0">
                <a:solidFill>
                  <a:srgbClr val="8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    </a:t>
            </a:r>
            <a:r>
              <a:rPr lang="en-MY" sz="12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InputLabelProps</a:t>
            </a:r>
            <a:r>
              <a:rPr lang="en-MY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={{</a:t>
            </a:r>
            <a:r>
              <a:rPr lang="en-MY" sz="1200" dirty="0">
                <a:solidFill>
                  <a:srgbClr val="8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MY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shrink:</a:t>
            </a:r>
            <a:r>
              <a:rPr lang="en-MY" sz="1200" dirty="0">
                <a:solidFill>
                  <a:srgbClr val="8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MY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true</a:t>
            </a:r>
            <a:r>
              <a:rPr lang="en-MY" sz="1200" dirty="0">
                <a:solidFill>
                  <a:srgbClr val="8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MY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}}</a:t>
            </a:r>
            <a:r>
              <a:rPr lang="en-MY" sz="1200" dirty="0">
                <a:solidFill>
                  <a:srgbClr val="8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</a:p>
          <a:p>
            <a:r>
              <a:rPr lang="en-MY" sz="1200" dirty="0">
                <a:solidFill>
                  <a:srgbClr val="8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</a:t>
            </a:r>
            <a:r>
              <a:rPr lang="en-MY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/&gt;</a:t>
            </a:r>
            <a:endParaRPr lang="en-MY" sz="1200" dirty="0">
              <a:solidFill>
                <a:srgbClr val="555555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MY" sz="1200" dirty="0">
                <a:solidFill>
                  <a:srgbClr val="55555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</a:t>
            </a:r>
            <a:r>
              <a:rPr lang="en-MY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MY" sz="12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TextField</a:t>
            </a:r>
            <a:endParaRPr lang="en-MY" sz="1200" dirty="0">
              <a:solidFill>
                <a:srgbClr val="8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MY" sz="1200" dirty="0">
                <a:solidFill>
                  <a:srgbClr val="8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    </a:t>
            </a:r>
            <a:r>
              <a:rPr lang="en-MY" sz="12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label</a:t>
            </a:r>
            <a:r>
              <a:rPr lang="en-MY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</a:t>
            </a:r>
            <a:r>
              <a:rPr lang="en-MY" sz="12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"Difficulty"</a:t>
            </a:r>
            <a:endParaRPr lang="en-MY" sz="1200" dirty="0">
              <a:solidFill>
                <a:srgbClr val="8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MY" sz="1200" dirty="0">
                <a:solidFill>
                  <a:srgbClr val="8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    </a:t>
            </a:r>
            <a:r>
              <a:rPr lang="en-MY" sz="12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name</a:t>
            </a:r>
            <a:r>
              <a:rPr lang="en-MY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</a:t>
            </a:r>
            <a:r>
              <a:rPr lang="en-MY" sz="12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"difficulty"</a:t>
            </a:r>
            <a:endParaRPr lang="en-MY" sz="1200" dirty="0">
              <a:solidFill>
                <a:srgbClr val="8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MY" sz="1200" dirty="0">
                <a:solidFill>
                  <a:srgbClr val="8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    </a:t>
            </a:r>
            <a:r>
              <a:rPr lang="en-MY" sz="12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value</a:t>
            </a:r>
            <a:r>
              <a:rPr lang="en-MY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={</a:t>
            </a:r>
            <a:r>
              <a:rPr lang="en-MY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formData.difficulty</a:t>
            </a:r>
            <a:r>
              <a:rPr lang="en-MY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en-MY" sz="1200" dirty="0">
              <a:solidFill>
                <a:srgbClr val="8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MY" sz="1200" dirty="0">
                <a:solidFill>
                  <a:srgbClr val="8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    </a:t>
            </a:r>
            <a:r>
              <a:rPr lang="en-MY" sz="12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onChange</a:t>
            </a:r>
            <a:r>
              <a:rPr lang="en-MY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={</a:t>
            </a:r>
            <a:r>
              <a:rPr lang="en-MY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handleChange</a:t>
            </a:r>
            <a:r>
              <a:rPr lang="en-MY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en-MY" sz="1200" dirty="0">
              <a:solidFill>
                <a:srgbClr val="8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MY" sz="1200" dirty="0">
                <a:solidFill>
                  <a:srgbClr val="8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    </a:t>
            </a:r>
            <a:r>
              <a:rPr lang="en-MY" sz="12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fullWidth</a:t>
            </a:r>
            <a:endParaRPr lang="en-MY" sz="1200" dirty="0">
              <a:solidFill>
                <a:srgbClr val="8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MY" sz="1200" dirty="0">
                <a:solidFill>
                  <a:srgbClr val="8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    </a:t>
            </a:r>
            <a:r>
              <a:rPr lang="en-MY" sz="12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margin</a:t>
            </a:r>
            <a:r>
              <a:rPr lang="en-MY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</a:t>
            </a:r>
            <a:r>
              <a:rPr lang="en-MY" sz="12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"normal"</a:t>
            </a:r>
            <a:endParaRPr lang="en-MY" sz="1200" dirty="0">
              <a:solidFill>
                <a:srgbClr val="8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MY" sz="1200" dirty="0">
                <a:solidFill>
                  <a:srgbClr val="8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    </a:t>
            </a:r>
            <a:r>
              <a:rPr lang="en-MY" sz="12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required</a:t>
            </a:r>
            <a:endParaRPr lang="en-MY" sz="1200" dirty="0">
              <a:solidFill>
                <a:srgbClr val="8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MY" sz="1200" dirty="0">
                <a:solidFill>
                  <a:srgbClr val="8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    </a:t>
            </a:r>
            <a:r>
              <a:rPr lang="en-MY" sz="12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InputLabelProps</a:t>
            </a:r>
            <a:r>
              <a:rPr lang="en-MY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={{</a:t>
            </a:r>
            <a:r>
              <a:rPr lang="en-MY" sz="1200" dirty="0">
                <a:solidFill>
                  <a:srgbClr val="8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MY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shrink:</a:t>
            </a:r>
            <a:r>
              <a:rPr lang="en-MY" sz="1200" dirty="0">
                <a:solidFill>
                  <a:srgbClr val="8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MY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true</a:t>
            </a:r>
            <a:r>
              <a:rPr lang="en-MY" sz="1200" dirty="0">
                <a:solidFill>
                  <a:srgbClr val="8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MY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}}</a:t>
            </a:r>
            <a:r>
              <a:rPr lang="en-MY" sz="1200" dirty="0">
                <a:solidFill>
                  <a:srgbClr val="8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</a:p>
          <a:p>
            <a:r>
              <a:rPr lang="en-MY" sz="1200" dirty="0">
                <a:solidFill>
                  <a:srgbClr val="8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</a:t>
            </a:r>
            <a:r>
              <a:rPr lang="en-MY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/&gt;</a:t>
            </a:r>
            <a:endParaRPr lang="en-MY" sz="1200" dirty="0">
              <a:solidFill>
                <a:srgbClr val="555555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MY" sz="1200" dirty="0">
                <a:solidFill>
                  <a:srgbClr val="55555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</a:t>
            </a:r>
            <a:r>
              <a:rPr lang="en-MY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MY" sz="12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TextField</a:t>
            </a:r>
            <a:endParaRPr lang="en-MY" sz="1200" dirty="0">
              <a:solidFill>
                <a:srgbClr val="8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MY" sz="1200" dirty="0">
                <a:solidFill>
                  <a:srgbClr val="8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    </a:t>
            </a:r>
            <a:r>
              <a:rPr lang="en-MY" sz="12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label</a:t>
            </a:r>
            <a:r>
              <a:rPr lang="en-MY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</a:t>
            </a:r>
            <a:r>
              <a:rPr lang="en-MY" sz="12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"Description"</a:t>
            </a:r>
            <a:endParaRPr lang="en-MY" sz="1200" dirty="0">
              <a:solidFill>
                <a:srgbClr val="8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MY" sz="1200" dirty="0">
                <a:solidFill>
                  <a:srgbClr val="8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    </a:t>
            </a:r>
            <a:r>
              <a:rPr lang="en-MY" sz="12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name</a:t>
            </a:r>
            <a:r>
              <a:rPr lang="en-MY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</a:t>
            </a:r>
            <a:r>
              <a:rPr lang="en-MY" sz="12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"description"</a:t>
            </a:r>
            <a:endParaRPr lang="en-MY" sz="1200" dirty="0">
              <a:solidFill>
                <a:srgbClr val="8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MY" sz="1200" dirty="0">
                <a:solidFill>
                  <a:srgbClr val="8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    </a:t>
            </a:r>
            <a:r>
              <a:rPr lang="en-MY" sz="12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value</a:t>
            </a:r>
            <a:r>
              <a:rPr lang="en-MY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={</a:t>
            </a:r>
            <a:r>
              <a:rPr lang="en-MY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formData.description</a:t>
            </a:r>
            <a:r>
              <a:rPr lang="en-MY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en-MY" sz="1200" dirty="0">
              <a:solidFill>
                <a:srgbClr val="8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MY" sz="1200" dirty="0">
                <a:solidFill>
                  <a:srgbClr val="8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    </a:t>
            </a:r>
            <a:r>
              <a:rPr lang="en-MY" sz="12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onChange</a:t>
            </a:r>
            <a:r>
              <a:rPr lang="en-MY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={</a:t>
            </a:r>
            <a:r>
              <a:rPr lang="en-MY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handleChange</a:t>
            </a:r>
            <a:r>
              <a:rPr lang="en-MY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en-MY" sz="1200" dirty="0">
              <a:solidFill>
                <a:srgbClr val="8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MY" sz="1200" dirty="0">
                <a:solidFill>
                  <a:srgbClr val="8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    </a:t>
            </a:r>
            <a:r>
              <a:rPr lang="en-MY" sz="12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fullWidth</a:t>
            </a:r>
            <a:endParaRPr lang="en-MY" sz="1200" dirty="0">
              <a:solidFill>
                <a:srgbClr val="8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MY" sz="1200" dirty="0">
                <a:solidFill>
                  <a:srgbClr val="8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    </a:t>
            </a:r>
            <a:r>
              <a:rPr lang="en-MY" sz="12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margin</a:t>
            </a:r>
            <a:r>
              <a:rPr lang="en-MY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</a:t>
            </a:r>
            <a:r>
              <a:rPr lang="en-MY" sz="12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"normal"</a:t>
            </a:r>
            <a:endParaRPr lang="en-MY" sz="1200" dirty="0">
              <a:solidFill>
                <a:srgbClr val="8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MY" sz="1200" dirty="0">
                <a:solidFill>
                  <a:srgbClr val="8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    </a:t>
            </a:r>
            <a:r>
              <a:rPr lang="en-MY" sz="12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required</a:t>
            </a:r>
            <a:endParaRPr lang="en-MY" sz="1200" dirty="0">
              <a:solidFill>
                <a:srgbClr val="8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MY" sz="1200" dirty="0">
                <a:solidFill>
                  <a:srgbClr val="8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    </a:t>
            </a:r>
            <a:r>
              <a:rPr lang="en-MY" sz="12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InputLabelProps</a:t>
            </a:r>
            <a:r>
              <a:rPr lang="en-MY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={{</a:t>
            </a:r>
            <a:r>
              <a:rPr lang="en-MY" sz="1200" dirty="0">
                <a:solidFill>
                  <a:srgbClr val="8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MY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shrink:</a:t>
            </a:r>
            <a:r>
              <a:rPr lang="en-MY" sz="1200" dirty="0">
                <a:solidFill>
                  <a:srgbClr val="8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MY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true</a:t>
            </a:r>
            <a:r>
              <a:rPr lang="en-MY" sz="1200" dirty="0">
                <a:solidFill>
                  <a:srgbClr val="8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MY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}}</a:t>
            </a:r>
            <a:r>
              <a:rPr lang="en-MY" sz="1200" dirty="0">
                <a:solidFill>
                  <a:srgbClr val="8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</a:p>
          <a:p>
            <a:r>
              <a:rPr lang="en-MY" sz="1200" dirty="0">
                <a:solidFill>
                  <a:srgbClr val="8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</a:t>
            </a:r>
            <a:r>
              <a:rPr lang="en-MY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/&gt;</a:t>
            </a:r>
            <a:endParaRPr lang="en-MY" sz="1200" dirty="0">
              <a:solidFill>
                <a:srgbClr val="555555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en-MY" sz="1200" dirty="0">
              <a:solidFill>
                <a:srgbClr val="555555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200" dirty="0">
                <a:solidFill>
                  <a:srgbClr val="55555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12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Stack</a:t>
            </a:r>
            <a:r>
              <a:rPr lang="en-US" sz="1200" dirty="0">
                <a:solidFill>
                  <a:srgbClr val="8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direction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"row"</a:t>
            </a:r>
            <a:r>
              <a:rPr lang="en-US" sz="1200" dirty="0">
                <a:solidFill>
                  <a:srgbClr val="8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spacing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={2}</a:t>
            </a:r>
            <a:r>
              <a:rPr lang="en-US" sz="1200" dirty="0">
                <a:solidFill>
                  <a:srgbClr val="8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={2}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en-US" sz="1200" dirty="0">
              <a:solidFill>
                <a:srgbClr val="555555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200" dirty="0">
                <a:solidFill>
                  <a:srgbClr val="55555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12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Button</a:t>
            </a:r>
            <a:r>
              <a:rPr lang="en-US" sz="1200" dirty="0">
                <a:solidFill>
                  <a:srgbClr val="8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type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"submit"</a:t>
            </a:r>
            <a:r>
              <a:rPr lang="en-US" sz="1200" dirty="0">
                <a:solidFill>
                  <a:srgbClr val="8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variant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"contained"</a:t>
            </a:r>
            <a:r>
              <a:rPr lang="en-US" sz="1200" dirty="0">
                <a:solidFill>
                  <a:srgbClr val="8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color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"primary"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en-US" sz="1200" dirty="0">
              <a:solidFill>
                <a:srgbClr val="555555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MY" sz="1200" dirty="0">
                <a:solidFill>
                  <a:srgbClr val="55555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        </a:t>
            </a:r>
            <a:r>
              <a:rPr lang="en-MY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  <a:r>
              <a:rPr lang="en-MY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isEditing</a:t>
            </a:r>
            <a:r>
              <a:rPr lang="en-MY" sz="1200" dirty="0">
                <a:solidFill>
                  <a:srgbClr val="55555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MY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?</a:t>
            </a:r>
            <a:r>
              <a:rPr lang="en-MY" sz="1200" dirty="0">
                <a:solidFill>
                  <a:srgbClr val="55555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MY" sz="12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"Update"</a:t>
            </a:r>
            <a:r>
              <a:rPr lang="en-MY" sz="1200" dirty="0">
                <a:solidFill>
                  <a:srgbClr val="55555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MY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</a:t>
            </a:r>
            <a:r>
              <a:rPr lang="en-MY" sz="1200" dirty="0">
                <a:solidFill>
                  <a:srgbClr val="55555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MY" sz="12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"Create"</a:t>
            </a:r>
            <a:r>
              <a:rPr lang="en-MY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en-MY" sz="1200" dirty="0">
              <a:solidFill>
                <a:srgbClr val="555555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MY" sz="1200" dirty="0">
                <a:solidFill>
                  <a:srgbClr val="55555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    </a:t>
            </a:r>
            <a:r>
              <a:rPr lang="en-MY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&lt;/</a:t>
            </a:r>
            <a:r>
              <a:rPr lang="en-MY" sz="12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Button</a:t>
            </a:r>
            <a:r>
              <a:rPr lang="en-MY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en-MY" sz="1200" dirty="0">
              <a:solidFill>
                <a:srgbClr val="555555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MY" sz="1200" dirty="0">
                <a:solidFill>
                  <a:srgbClr val="55555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    </a:t>
            </a:r>
            <a:r>
              <a:rPr lang="en-MY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MY" sz="12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Button</a:t>
            </a:r>
            <a:endParaRPr lang="en-MY" sz="1200" dirty="0">
              <a:solidFill>
                <a:srgbClr val="8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MY" sz="1200" dirty="0">
                <a:solidFill>
                  <a:srgbClr val="8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        </a:t>
            </a:r>
            <a:r>
              <a:rPr lang="en-MY" sz="12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type</a:t>
            </a:r>
            <a:r>
              <a:rPr lang="en-MY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</a:t>
            </a:r>
            <a:r>
              <a:rPr lang="en-MY" sz="12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"button"</a:t>
            </a:r>
            <a:endParaRPr lang="en-MY" sz="1200" dirty="0">
              <a:solidFill>
                <a:srgbClr val="8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MY" sz="1200" dirty="0">
                <a:solidFill>
                  <a:srgbClr val="8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        </a:t>
            </a:r>
            <a:r>
              <a:rPr lang="en-MY" sz="12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variant</a:t>
            </a:r>
            <a:r>
              <a:rPr lang="en-MY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</a:t>
            </a:r>
            <a:r>
              <a:rPr lang="en-MY" sz="12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"contained"</a:t>
            </a:r>
            <a:endParaRPr lang="en-MY" sz="1200" dirty="0">
              <a:solidFill>
                <a:srgbClr val="8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MY" sz="1200" dirty="0">
                <a:solidFill>
                  <a:srgbClr val="8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        </a:t>
            </a:r>
            <a:r>
              <a:rPr lang="en-MY" sz="12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color</a:t>
            </a:r>
            <a:r>
              <a:rPr lang="en-MY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</a:t>
            </a:r>
            <a:r>
              <a:rPr lang="en-MY" sz="12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"secondary"</a:t>
            </a:r>
            <a:endParaRPr lang="en-MY" sz="1200" dirty="0">
              <a:solidFill>
                <a:srgbClr val="8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MY" sz="1200" dirty="0">
                <a:solidFill>
                  <a:srgbClr val="8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        </a:t>
            </a:r>
            <a:r>
              <a:rPr lang="en-MY" sz="12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onClick</a:t>
            </a:r>
            <a:r>
              <a:rPr lang="en-MY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={()</a:t>
            </a:r>
            <a:r>
              <a:rPr lang="en-MY" sz="1200" dirty="0">
                <a:solidFill>
                  <a:srgbClr val="8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MY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=&gt;</a:t>
            </a:r>
            <a:r>
              <a:rPr lang="en-MY" sz="1200" dirty="0">
                <a:solidFill>
                  <a:srgbClr val="8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MY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  <a:endParaRPr lang="en-MY" sz="1200" dirty="0">
              <a:solidFill>
                <a:srgbClr val="8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MY" sz="1200" dirty="0">
                <a:solidFill>
                  <a:srgbClr val="8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            </a:t>
            </a:r>
            <a:r>
              <a:rPr lang="en-MY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setFormData</a:t>
            </a:r>
            <a:r>
              <a:rPr lang="en-MY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({</a:t>
            </a:r>
            <a:endParaRPr lang="en-MY" sz="1200" dirty="0">
              <a:solidFill>
                <a:srgbClr val="8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MY" sz="1200" dirty="0">
                <a:solidFill>
                  <a:srgbClr val="8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                </a:t>
            </a:r>
            <a:r>
              <a:rPr lang="en-MY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projectName</a:t>
            </a:r>
            <a:r>
              <a:rPr lang="en-MY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</a:t>
            </a:r>
            <a:r>
              <a:rPr lang="en-MY" sz="1200" dirty="0">
                <a:solidFill>
                  <a:srgbClr val="8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MY" sz="12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""</a:t>
            </a:r>
            <a:r>
              <a:rPr lang="en-MY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  <a:endParaRPr lang="en-MY" sz="1200" dirty="0">
              <a:solidFill>
                <a:srgbClr val="8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MY" sz="1200" dirty="0">
                <a:solidFill>
                  <a:srgbClr val="8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                </a:t>
            </a:r>
            <a:r>
              <a:rPr lang="en-MY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difficulty:</a:t>
            </a:r>
            <a:r>
              <a:rPr lang="en-MY" sz="1200" dirty="0">
                <a:solidFill>
                  <a:srgbClr val="8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MY" sz="12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""</a:t>
            </a:r>
            <a:r>
              <a:rPr lang="en-MY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  <a:endParaRPr lang="en-MY" sz="1200" dirty="0">
              <a:solidFill>
                <a:srgbClr val="8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MY" sz="1200" dirty="0">
                <a:solidFill>
                  <a:srgbClr val="8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                </a:t>
            </a:r>
            <a:r>
              <a:rPr lang="en-MY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description:</a:t>
            </a:r>
            <a:r>
              <a:rPr lang="en-MY" sz="1200" dirty="0">
                <a:solidFill>
                  <a:srgbClr val="8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MY" sz="12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""</a:t>
            </a:r>
            <a:r>
              <a:rPr lang="en-MY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  <a:endParaRPr lang="en-MY" sz="1200" dirty="0">
              <a:solidFill>
                <a:srgbClr val="8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200" dirty="0">
                <a:solidFill>
                  <a:srgbClr val="8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            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r>
              <a:rPr lang="en-US" sz="1200" dirty="0">
                <a:solidFill>
                  <a:srgbClr val="8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as</a:t>
            </a:r>
            <a:r>
              <a:rPr lang="en-US" sz="1200" dirty="0">
                <a:solidFill>
                  <a:srgbClr val="8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apiClient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Project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  <a:r>
              <a:rPr lang="en-US" sz="1200" dirty="0">
                <a:solidFill>
                  <a:srgbClr val="8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Reset form fields explicitly</a:t>
            </a:r>
            <a:endParaRPr lang="en-US" sz="1200" dirty="0">
              <a:solidFill>
                <a:srgbClr val="8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200" dirty="0">
                <a:solidFill>
                  <a:srgbClr val="8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           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setIsEditing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false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  <a:r>
              <a:rPr lang="en-US" sz="1200" dirty="0">
                <a:solidFill>
                  <a:srgbClr val="8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Exit editing mode</a:t>
            </a:r>
            <a:endParaRPr lang="en-US" sz="1200" dirty="0">
              <a:solidFill>
                <a:srgbClr val="8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MY" sz="1200" dirty="0">
                <a:solidFill>
                  <a:srgbClr val="8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        </a:t>
            </a:r>
            <a:r>
              <a:rPr lang="en-MY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}}</a:t>
            </a:r>
            <a:endParaRPr lang="en-MY" sz="1200" dirty="0">
              <a:solidFill>
                <a:srgbClr val="8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MY" sz="1200" dirty="0">
                <a:solidFill>
                  <a:srgbClr val="8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    </a:t>
            </a:r>
            <a:r>
              <a:rPr lang="en-MY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r>
              <a:rPr lang="en-MY" sz="1200" dirty="0">
                <a:solidFill>
                  <a:srgbClr val="55555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Reset</a:t>
            </a:r>
          </a:p>
          <a:p>
            <a:r>
              <a:rPr lang="en-MY" sz="1200" dirty="0">
                <a:solidFill>
                  <a:srgbClr val="55555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    </a:t>
            </a:r>
            <a:r>
              <a:rPr lang="en-MY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&lt;/</a:t>
            </a:r>
            <a:r>
              <a:rPr lang="en-MY" sz="12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Button</a:t>
            </a:r>
            <a:r>
              <a:rPr lang="en-MY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en-MY" sz="1200" dirty="0">
              <a:solidFill>
                <a:srgbClr val="555555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MY" sz="1200" dirty="0">
                <a:solidFill>
                  <a:srgbClr val="55555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</a:t>
            </a:r>
            <a:r>
              <a:rPr lang="en-MY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&lt;/</a:t>
            </a:r>
            <a:r>
              <a:rPr lang="en-MY" sz="12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Stack</a:t>
            </a:r>
            <a:r>
              <a:rPr lang="en-MY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en-MY" sz="1200" dirty="0">
              <a:solidFill>
                <a:srgbClr val="555555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MY" sz="1200" dirty="0">
                <a:solidFill>
                  <a:srgbClr val="55555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</a:t>
            </a:r>
            <a:r>
              <a:rPr lang="en-MY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&lt;/</a:t>
            </a:r>
            <a:r>
              <a:rPr lang="en-MY" sz="1200" dirty="0">
                <a:solidFill>
                  <a:srgbClr val="8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form</a:t>
            </a:r>
            <a:r>
              <a:rPr lang="en-MY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en-MY" sz="1200" dirty="0">
              <a:solidFill>
                <a:srgbClr val="555555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en-MY" sz="1200" dirty="0">
              <a:solidFill>
                <a:srgbClr val="555555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MY" sz="1200" dirty="0">
                <a:solidFill>
                  <a:srgbClr val="55555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</a:t>
            </a:r>
            <a:r>
              <a:rPr lang="en-MY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MY" sz="12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TableContainer</a:t>
            </a:r>
            <a:r>
              <a:rPr lang="en-MY" sz="1200" dirty="0">
                <a:solidFill>
                  <a:srgbClr val="8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MY" sz="12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component</a:t>
            </a:r>
            <a:r>
              <a:rPr lang="en-MY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={Paper}</a:t>
            </a:r>
            <a:r>
              <a:rPr lang="en-MY" sz="1200" dirty="0">
                <a:solidFill>
                  <a:srgbClr val="8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MY" sz="12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sx</a:t>
            </a:r>
            <a:r>
              <a:rPr lang="en-MY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={{</a:t>
            </a:r>
            <a:r>
              <a:rPr lang="en-MY" sz="1200" dirty="0">
                <a:solidFill>
                  <a:srgbClr val="8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MY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marginTop</a:t>
            </a:r>
            <a:r>
              <a:rPr lang="en-MY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</a:t>
            </a:r>
            <a:r>
              <a:rPr lang="en-MY" sz="1200" dirty="0">
                <a:solidFill>
                  <a:srgbClr val="8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MY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3</a:t>
            </a:r>
            <a:r>
              <a:rPr lang="en-MY" sz="1200" dirty="0">
                <a:solidFill>
                  <a:srgbClr val="8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MY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}}</a:t>
            </a:r>
            <a:r>
              <a:rPr lang="en-MY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en-MY" sz="1200" dirty="0">
              <a:solidFill>
                <a:srgbClr val="555555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MY" sz="1200" dirty="0">
                <a:solidFill>
                  <a:srgbClr val="55555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</a:t>
            </a:r>
            <a:r>
              <a:rPr lang="en-MY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MY" sz="12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Table</a:t>
            </a:r>
            <a:r>
              <a:rPr lang="en-MY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en-MY" sz="1200" dirty="0">
              <a:solidFill>
                <a:srgbClr val="555555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MY" sz="1200" dirty="0">
                <a:solidFill>
                  <a:srgbClr val="55555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    </a:t>
            </a:r>
            <a:r>
              <a:rPr lang="en-MY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MY" sz="12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TableHead</a:t>
            </a:r>
            <a:r>
              <a:rPr lang="en-MY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en-MY" sz="1200" dirty="0">
              <a:solidFill>
                <a:srgbClr val="555555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MY" sz="1200" dirty="0">
                <a:solidFill>
                  <a:srgbClr val="55555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        </a:t>
            </a:r>
            <a:r>
              <a:rPr lang="en-MY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MY" sz="12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TableRow</a:t>
            </a:r>
            <a:r>
              <a:rPr lang="en-MY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en-MY" sz="1200" dirty="0">
              <a:solidFill>
                <a:srgbClr val="555555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MY" sz="1200" dirty="0">
                <a:solidFill>
                  <a:srgbClr val="55555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            </a:t>
            </a:r>
            <a:r>
              <a:rPr lang="en-MY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MY" sz="12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TableCell</a:t>
            </a:r>
            <a:r>
              <a:rPr lang="en-MY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r>
              <a:rPr lang="en-MY" sz="1200" dirty="0">
                <a:solidFill>
                  <a:srgbClr val="55555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ID</a:t>
            </a:r>
            <a:r>
              <a:rPr lang="en-MY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&lt;/</a:t>
            </a:r>
            <a:r>
              <a:rPr lang="en-MY" sz="12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TableCell</a:t>
            </a:r>
            <a:r>
              <a:rPr lang="en-MY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en-MY" sz="1200" dirty="0">
              <a:solidFill>
                <a:srgbClr val="555555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MY" sz="1200" dirty="0">
                <a:solidFill>
                  <a:srgbClr val="55555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            </a:t>
            </a:r>
            <a:r>
              <a:rPr lang="en-MY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MY" sz="12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TableCell</a:t>
            </a:r>
            <a:r>
              <a:rPr lang="en-MY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r>
              <a:rPr lang="en-MY" sz="1200" dirty="0">
                <a:solidFill>
                  <a:srgbClr val="55555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Name</a:t>
            </a:r>
            <a:r>
              <a:rPr lang="en-MY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&lt;/</a:t>
            </a:r>
            <a:r>
              <a:rPr lang="en-MY" sz="12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TableCell</a:t>
            </a:r>
            <a:r>
              <a:rPr lang="en-MY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en-MY" sz="1200" dirty="0">
              <a:solidFill>
                <a:srgbClr val="555555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MY" sz="1200" dirty="0">
                <a:solidFill>
                  <a:srgbClr val="55555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            </a:t>
            </a:r>
            <a:r>
              <a:rPr lang="en-MY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MY" sz="12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TableCell</a:t>
            </a:r>
            <a:r>
              <a:rPr lang="en-MY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r>
              <a:rPr lang="en-MY" sz="1200" dirty="0">
                <a:solidFill>
                  <a:srgbClr val="55555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Difficulty</a:t>
            </a:r>
            <a:r>
              <a:rPr lang="en-MY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&lt;/</a:t>
            </a:r>
            <a:r>
              <a:rPr lang="en-MY" sz="12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TableCell</a:t>
            </a:r>
            <a:r>
              <a:rPr lang="en-MY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en-MY" sz="1200" dirty="0">
              <a:solidFill>
                <a:srgbClr val="555555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MY" sz="1200" dirty="0">
                <a:solidFill>
                  <a:srgbClr val="55555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            </a:t>
            </a:r>
            <a:r>
              <a:rPr lang="en-MY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MY" sz="12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TableCell</a:t>
            </a:r>
            <a:r>
              <a:rPr lang="en-MY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r>
              <a:rPr lang="en-MY" sz="1200" dirty="0">
                <a:solidFill>
                  <a:srgbClr val="55555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Description</a:t>
            </a:r>
            <a:r>
              <a:rPr lang="en-MY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&lt;/</a:t>
            </a:r>
            <a:r>
              <a:rPr lang="en-MY" sz="12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TableCell</a:t>
            </a:r>
            <a:r>
              <a:rPr lang="en-MY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en-MY" sz="1200" dirty="0">
              <a:solidFill>
                <a:srgbClr val="555555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MY" sz="1200" dirty="0">
                <a:solidFill>
                  <a:srgbClr val="55555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            </a:t>
            </a:r>
            <a:r>
              <a:rPr lang="en-MY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MY" sz="12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TableCell</a:t>
            </a:r>
            <a:r>
              <a:rPr lang="en-MY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r>
              <a:rPr lang="en-MY" sz="1200" dirty="0">
                <a:solidFill>
                  <a:srgbClr val="55555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Actions</a:t>
            </a:r>
            <a:r>
              <a:rPr lang="en-MY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&lt;/</a:t>
            </a:r>
            <a:r>
              <a:rPr lang="en-MY" sz="12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TableCell</a:t>
            </a:r>
            <a:r>
              <a:rPr lang="en-MY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en-MY" sz="1200" dirty="0">
              <a:solidFill>
                <a:srgbClr val="555555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MY" sz="1200" dirty="0">
                <a:solidFill>
                  <a:srgbClr val="55555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        </a:t>
            </a:r>
            <a:r>
              <a:rPr lang="en-MY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&lt;/</a:t>
            </a:r>
            <a:r>
              <a:rPr lang="en-MY" sz="12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TableRow</a:t>
            </a:r>
            <a:r>
              <a:rPr lang="en-MY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en-MY" sz="1200" dirty="0">
              <a:solidFill>
                <a:srgbClr val="555555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MY" sz="1200" dirty="0">
                <a:solidFill>
                  <a:srgbClr val="55555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    </a:t>
            </a:r>
            <a:r>
              <a:rPr lang="en-MY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&lt;/</a:t>
            </a:r>
            <a:r>
              <a:rPr lang="en-MY" sz="12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TableHead</a:t>
            </a:r>
            <a:r>
              <a:rPr lang="en-MY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en-MY" sz="1200" dirty="0">
              <a:solidFill>
                <a:srgbClr val="555555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MY" sz="1200" dirty="0">
                <a:solidFill>
                  <a:srgbClr val="55555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    </a:t>
            </a:r>
            <a:r>
              <a:rPr lang="en-MY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MY" sz="12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TableBody</a:t>
            </a:r>
            <a:r>
              <a:rPr lang="en-MY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en-MY" sz="1200" dirty="0">
              <a:solidFill>
                <a:srgbClr val="555555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MY" sz="1200" dirty="0">
                <a:solidFill>
                  <a:srgbClr val="55555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        </a:t>
            </a:r>
            <a:r>
              <a:rPr lang="en-MY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  <a:r>
              <a:rPr lang="en-MY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projects.map</a:t>
            </a:r>
            <a:r>
              <a:rPr lang="en-MY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((project)</a:t>
            </a:r>
            <a:r>
              <a:rPr lang="en-MY" sz="1200" dirty="0">
                <a:solidFill>
                  <a:srgbClr val="55555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MY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=&gt;</a:t>
            </a:r>
            <a:r>
              <a:rPr lang="en-MY" sz="1200" dirty="0">
                <a:solidFill>
                  <a:srgbClr val="55555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MY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endParaRPr lang="en-MY" sz="1200" dirty="0">
              <a:solidFill>
                <a:srgbClr val="555555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MY" sz="1200" dirty="0">
                <a:solidFill>
                  <a:srgbClr val="55555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            </a:t>
            </a:r>
            <a:r>
              <a:rPr lang="en-MY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MY" sz="12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TableRow</a:t>
            </a:r>
            <a:r>
              <a:rPr lang="en-MY" sz="1200" dirty="0">
                <a:solidFill>
                  <a:srgbClr val="8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MY" sz="12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key</a:t>
            </a:r>
            <a:r>
              <a:rPr lang="en-MY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={project.id}</a:t>
            </a:r>
            <a:r>
              <a:rPr lang="en-MY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en-MY" sz="1200" dirty="0">
              <a:solidFill>
                <a:srgbClr val="555555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MY" sz="1200" dirty="0">
                <a:solidFill>
                  <a:srgbClr val="55555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                </a:t>
            </a:r>
            <a:r>
              <a:rPr lang="en-MY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MY" sz="12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TableCell</a:t>
            </a:r>
            <a:r>
              <a:rPr lang="en-MY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r>
              <a:rPr lang="en-MY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{project.id}</a:t>
            </a:r>
            <a:r>
              <a:rPr lang="en-MY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&lt;/</a:t>
            </a:r>
            <a:r>
              <a:rPr lang="en-MY" sz="12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TableCell</a:t>
            </a:r>
            <a:r>
              <a:rPr lang="en-MY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en-MY" sz="1200" dirty="0">
              <a:solidFill>
                <a:srgbClr val="555555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MY" sz="1200" dirty="0">
                <a:solidFill>
                  <a:srgbClr val="55555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                </a:t>
            </a:r>
            <a:r>
              <a:rPr lang="en-MY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MY" sz="12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TableCell</a:t>
            </a:r>
            <a:r>
              <a:rPr lang="en-MY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r>
              <a:rPr lang="en-MY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  <a:r>
              <a:rPr lang="en-MY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project.projectName</a:t>
            </a:r>
            <a:r>
              <a:rPr lang="en-MY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r>
              <a:rPr lang="en-MY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&lt;/</a:t>
            </a:r>
            <a:r>
              <a:rPr lang="en-MY" sz="12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TableCell</a:t>
            </a:r>
            <a:r>
              <a:rPr lang="en-MY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en-MY" sz="1200" dirty="0">
              <a:solidFill>
                <a:srgbClr val="555555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MY" sz="1200" dirty="0">
                <a:solidFill>
                  <a:srgbClr val="55555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                </a:t>
            </a:r>
            <a:r>
              <a:rPr lang="en-MY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MY" sz="12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TableCell</a:t>
            </a:r>
            <a:r>
              <a:rPr lang="en-MY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r>
              <a:rPr lang="en-MY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  <a:r>
              <a:rPr lang="en-MY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project.difficulty</a:t>
            </a:r>
            <a:r>
              <a:rPr lang="en-MY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r>
              <a:rPr lang="en-MY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&lt;/</a:t>
            </a:r>
            <a:r>
              <a:rPr lang="en-MY" sz="12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TableCell</a:t>
            </a:r>
            <a:r>
              <a:rPr lang="en-MY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en-MY" sz="1200" dirty="0">
              <a:solidFill>
                <a:srgbClr val="555555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MY" sz="1200" dirty="0">
                <a:solidFill>
                  <a:srgbClr val="55555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                </a:t>
            </a:r>
            <a:r>
              <a:rPr lang="en-MY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MY" sz="12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TableCell</a:t>
            </a:r>
            <a:r>
              <a:rPr lang="en-MY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r>
              <a:rPr lang="en-MY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  <a:r>
              <a:rPr lang="en-MY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project.description</a:t>
            </a:r>
            <a:r>
              <a:rPr lang="en-MY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r>
              <a:rPr lang="en-MY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&lt;/</a:t>
            </a:r>
            <a:r>
              <a:rPr lang="en-MY" sz="12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TableCell</a:t>
            </a:r>
            <a:r>
              <a:rPr lang="en-MY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en-MY" sz="1200" dirty="0">
              <a:solidFill>
                <a:srgbClr val="555555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MY" sz="1200" dirty="0">
                <a:solidFill>
                  <a:srgbClr val="55555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                </a:t>
            </a:r>
            <a:r>
              <a:rPr lang="en-MY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MY" sz="12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TableCell</a:t>
            </a:r>
            <a:r>
              <a:rPr lang="en-MY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en-MY" sz="1200" dirty="0">
              <a:solidFill>
                <a:srgbClr val="555555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200" dirty="0">
                <a:solidFill>
                  <a:srgbClr val="55555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            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IconButton</a:t>
            </a:r>
            <a:r>
              <a:rPr lang="en-US" sz="1200" dirty="0">
                <a:solidFill>
                  <a:srgbClr val="8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2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onClick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={()</a:t>
            </a:r>
            <a:r>
              <a:rPr lang="en-US" sz="1200" dirty="0">
                <a:solidFill>
                  <a:srgbClr val="8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=&gt;</a:t>
            </a:r>
            <a:r>
              <a:rPr lang="en-US" sz="1200" dirty="0">
                <a:solidFill>
                  <a:srgbClr val="8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handleEdit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(project)}</a:t>
            </a:r>
            <a:r>
              <a:rPr lang="en-US" sz="1200" dirty="0">
                <a:solidFill>
                  <a:srgbClr val="8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color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"primary"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en-US" sz="1200" dirty="0">
              <a:solidFill>
                <a:srgbClr val="555555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MY" sz="1200" dirty="0">
                <a:solidFill>
                  <a:srgbClr val="55555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                        </a:t>
            </a:r>
            <a:r>
              <a:rPr lang="en-MY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MY" sz="12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Edit</a:t>
            </a:r>
            <a:r>
              <a:rPr lang="en-MY" sz="1200" dirty="0">
                <a:solidFill>
                  <a:srgbClr val="8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MY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/&gt;</a:t>
            </a:r>
            <a:endParaRPr lang="en-MY" sz="1200" dirty="0">
              <a:solidFill>
                <a:srgbClr val="555555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MY" sz="1200" dirty="0">
                <a:solidFill>
                  <a:srgbClr val="55555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                    </a:t>
            </a:r>
            <a:r>
              <a:rPr lang="en-MY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&lt;/</a:t>
            </a:r>
            <a:r>
              <a:rPr lang="en-MY" sz="12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IconButton</a:t>
            </a:r>
            <a:r>
              <a:rPr lang="en-MY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en-MY" sz="1200" dirty="0">
              <a:solidFill>
                <a:srgbClr val="555555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MY" sz="1200" dirty="0">
                <a:solidFill>
                  <a:srgbClr val="55555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                    </a:t>
            </a:r>
            <a:r>
              <a:rPr lang="en-MY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MY" sz="12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IconButton</a:t>
            </a:r>
            <a:r>
              <a:rPr lang="en-MY" sz="1200" dirty="0">
                <a:solidFill>
                  <a:srgbClr val="8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MY" sz="12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onClick</a:t>
            </a:r>
            <a:r>
              <a:rPr lang="en-MY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={()</a:t>
            </a:r>
            <a:r>
              <a:rPr lang="en-MY" sz="1200" dirty="0">
                <a:solidFill>
                  <a:srgbClr val="8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MY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=&gt;</a:t>
            </a:r>
            <a:r>
              <a:rPr lang="en-MY" sz="1200" dirty="0">
                <a:solidFill>
                  <a:srgbClr val="8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MY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handleDelete</a:t>
            </a:r>
            <a:r>
              <a:rPr lang="en-MY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(project.id)}</a:t>
            </a:r>
            <a:r>
              <a:rPr lang="en-MY" sz="1200" dirty="0">
                <a:solidFill>
                  <a:srgbClr val="8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MY" sz="12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color</a:t>
            </a:r>
            <a:r>
              <a:rPr lang="en-MY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</a:t>
            </a:r>
            <a:r>
              <a:rPr lang="en-MY" sz="12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"secondary"</a:t>
            </a:r>
            <a:r>
              <a:rPr lang="en-MY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en-MY" sz="1200" dirty="0">
              <a:solidFill>
                <a:srgbClr val="555555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MY" sz="1200" dirty="0">
                <a:solidFill>
                  <a:srgbClr val="55555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                        </a:t>
            </a:r>
            <a:r>
              <a:rPr lang="en-MY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MY" sz="12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Delete</a:t>
            </a:r>
            <a:r>
              <a:rPr lang="en-MY" sz="1200" dirty="0">
                <a:solidFill>
                  <a:srgbClr val="8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MY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/&gt;</a:t>
            </a:r>
            <a:endParaRPr lang="en-MY" sz="1200" dirty="0">
              <a:solidFill>
                <a:srgbClr val="555555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MY" sz="1200" dirty="0">
                <a:solidFill>
                  <a:srgbClr val="55555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                    </a:t>
            </a:r>
            <a:r>
              <a:rPr lang="en-MY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&lt;/</a:t>
            </a:r>
            <a:r>
              <a:rPr lang="en-MY" sz="12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IconButton</a:t>
            </a:r>
            <a:r>
              <a:rPr lang="en-MY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en-MY" sz="1200" dirty="0">
              <a:solidFill>
                <a:srgbClr val="555555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MY" sz="1200" dirty="0">
                <a:solidFill>
                  <a:srgbClr val="55555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                </a:t>
            </a:r>
            <a:r>
              <a:rPr lang="en-MY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&lt;/</a:t>
            </a:r>
            <a:r>
              <a:rPr lang="en-MY" sz="12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TableCell</a:t>
            </a:r>
            <a:r>
              <a:rPr lang="en-MY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en-MY" sz="1200" dirty="0">
              <a:solidFill>
                <a:srgbClr val="555555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MY" sz="1200" dirty="0">
                <a:solidFill>
                  <a:srgbClr val="55555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            </a:t>
            </a:r>
            <a:r>
              <a:rPr lang="en-MY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&lt;/</a:t>
            </a:r>
            <a:r>
              <a:rPr lang="en-MY" sz="12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TableRow</a:t>
            </a:r>
            <a:r>
              <a:rPr lang="en-MY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en-MY" sz="1200" dirty="0">
              <a:solidFill>
                <a:srgbClr val="555555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MY" sz="1200" dirty="0">
                <a:solidFill>
                  <a:srgbClr val="55555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        </a:t>
            </a:r>
            <a:r>
              <a:rPr lang="en-MY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))}</a:t>
            </a:r>
            <a:endParaRPr lang="en-MY" sz="1200" dirty="0">
              <a:solidFill>
                <a:srgbClr val="555555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MY" sz="1200" dirty="0">
                <a:solidFill>
                  <a:srgbClr val="55555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    </a:t>
            </a:r>
            <a:r>
              <a:rPr lang="en-MY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&lt;/</a:t>
            </a:r>
            <a:r>
              <a:rPr lang="en-MY" sz="12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TableBody</a:t>
            </a:r>
            <a:r>
              <a:rPr lang="en-MY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en-MY" sz="1200" dirty="0">
              <a:solidFill>
                <a:srgbClr val="555555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MY" sz="1200" dirty="0">
                <a:solidFill>
                  <a:srgbClr val="55555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</a:t>
            </a:r>
            <a:r>
              <a:rPr lang="en-MY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&lt;/</a:t>
            </a:r>
            <a:r>
              <a:rPr lang="en-MY" sz="12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Table</a:t>
            </a:r>
            <a:r>
              <a:rPr lang="en-MY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en-MY" sz="1200" dirty="0">
              <a:solidFill>
                <a:srgbClr val="555555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MY" sz="1200" dirty="0">
                <a:solidFill>
                  <a:srgbClr val="55555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</a:t>
            </a:r>
            <a:r>
              <a:rPr lang="en-MY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&lt;/</a:t>
            </a:r>
            <a:r>
              <a:rPr lang="en-MY" sz="12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TableContainer</a:t>
            </a:r>
            <a:r>
              <a:rPr lang="en-MY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en-MY" sz="1200" dirty="0">
              <a:solidFill>
                <a:srgbClr val="555555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MY" sz="1200" dirty="0">
                <a:solidFill>
                  <a:srgbClr val="55555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MY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&lt;/</a:t>
            </a:r>
            <a:r>
              <a:rPr lang="en-MY" sz="12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Container</a:t>
            </a:r>
            <a:r>
              <a:rPr lang="en-MY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en-MY" sz="1200" dirty="0">
              <a:solidFill>
                <a:srgbClr val="555555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MY" sz="1200" dirty="0">
                <a:solidFill>
                  <a:srgbClr val="55555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MY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&lt;/</a:t>
            </a:r>
            <a:r>
              <a:rPr lang="en-MY" sz="12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ThemeProvider</a:t>
            </a:r>
            <a:r>
              <a:rPr lang="en-MY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en-MY" sz="12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MY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);</a:t>
            </a:r>
          </a:p>
          <a:p>
            <a:r>
              <a:rPr lang="en-MY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};</a:t>
            </a:r>
          </a:p>
          <a:p>
            <a:endParaRPr lang="en-MY" sz="12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MY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export</a:t>
            </a:r>
            <a:r>
              <a:rPr lang="en-MY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MY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default</a:t>
            </a:r>
            <a:r>
              <a:rPr lang="en-MY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App;</a:t>
            </a:r>
          </a:p>
          <a:p>
            <a:endParaRPr lang="en-MY" dirty="0"/>
          </a:p>
          <a:p>
            <a:endParaRPr lang="en-MY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53C844-B737-3B49-B3E7-1767499295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C256AE-4902-4CD3-A636-6EA07C31F430}" type="slidenum">
              <a:rPr lang="en-MY" smtClean="0"/>
              <a:t>24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57241885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586524-9F90-3A96-181A-0F85BE946A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0C1A9B7-CE3C-1A25-2218-776D9E75898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29A24C8-3C78-4AFC-6FCC-868C4304F0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33C540-B291-5C0B-7E8C-61B51908697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C256AE-4902-4CD3-A636-6EA07C31F430}" type="slidenum">
              <a:rPr lang="en-MY" smtClean="0"/>
              <a:t>25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6096008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MY" sz="1800" dirty="0">
                <a:solidFill>
                  <a:srgbClr val="2E75B6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"Logging"</a:t>
            </a:r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 {</a:t>
            </a:r>
          </a:p>
          <a:p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MY" sz="1800" dirty="0">
                <a:solidFill>
                  <a:srgbClr val="2E75B6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MY" sz="1800" dirty="0" err="1">
                <a:solidFill>
                  <a:srgbClr val="2E75B6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LogLevel</a:t>
            </a:r>
            <a:r>
              <a:rPr lang="en-MY" sz="1800" dirty="0">
                <a:solidFill>
                  <a:srgbClr val="2E75B6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 {</a:t>
            </a:r>
          </a:p>
          <a:p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</a:t>
            </a:r>
            <a:r>
              <a:rPr lang="en-MY" sz="1800" dirty="0">
                <a:solidFill>
                  <a:srgbClr val="2E75B6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"Default"</a:t>
            </a:r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 </a:t>
            </a:r>
            <a:r>
              <a:rPr lang="en-MY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"Information"</a:t>
            </a:r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</a:p>
          <a:p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</a:t>
            </a:r>
            <a:r>
              <a:rPr lang="en-MY" sz="1800" dirty="0">
                <a:solidFill>
                  <a:srgbClr val="2E75B6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MY" sz="1800" dirty="0" err="1">
                <a:solidFill>
                  <a:srgbClr val="2E75B6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Microsoft.AspNetCore</a:t>
            </a:r>
            <a:r>
              <a:rPr lang="en-MY" sz="1800" dirty="0">
                <a:solidFill>
                  <a:srgbClr val="2E75B6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 </a:t>
            </a:r>
            <a:r>
              <a:rPr lang="en-MY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"Warning"</a:t>
            </a:r>
            <a:endParaRPr lang="en-MY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},</a:t>
            </a:r>
          </a:p>
          <a:p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MY" sz="1800" dirty="0">
                <a:solidFill>
                  <a:srgbClr val="2E75B6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MY" sz="1800" dirty="0" err="1">
                <a:solidFill>
                  <a:srgbClr val="2E75B6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AllowedHosts</a:t>
            </a:r>
            <a:r>
              <a:rPr lang="en-MY" sz="1800" dirty="0">
                <a:solidFill>
                  <a:srgbClr val="2E75B6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 </a:t>
            </a:r>
            <a:r>
              <a:rPr lang="en-MY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"*"</a:t>
            </a:r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</a:p>
          <a:p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MY" sz="1800" dirty="0">
                <a:solidFill>
                  <a:srgbClr val="2E75B6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MY" sz="1800" dirty="0" err="1">
                <a:solidFill>
                  <a:srgbClr val="2E75B6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ConnectionStrings</a:t>
            </a:r>
            <a:r>
              <a:rPr lang="en-MY" sz="1800" dirty="0">
                <a:solidFill>
                  <a:srgbClr val="2E75B6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 {</a:t>
            </a:r>
          </a:p>
          <a:p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MY" sz="1800" dirty="0">
                <a:solidFill>
                  <a:srgbClr val="2E75B6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MY" sz="1800" dirty="0" err="1">
                <a:solidFill>
                  <a:srgbClr val="2E75B6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DefaultConnection</a:t>
            </a:r>
            <a:r>
              <a:rPr lang="en-MY" sz="1800" dirty="0">
                <a:solidFill>
                  <a:srgbClr val="2E75B6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 </a:t>
            </a:r>
            <a:r>
              <a:rPr lang="en-MY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"server=</a:t>
            </a:r>
            <a:r>
              <a:rPr lang="en-MY" sz="18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localhost;database</a:t>
            </a:r>
            <a:r>
              <a:rPr lang="en-MY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</a:t>
            </a:r>
            <a:r>
              <a:rPr lang="en-MY" sz="18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TASKSYS;uid</a:t>
            </a:r>
            <a:r>
              <a:rPr lang="en-MY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</a:t>
            </a:r>
            <a:r>
              <a:rPr lang="en-MY" sz="18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sa;password</a:t>
            </a:r>
            <a:r>
              <a:rPr lang="en-MY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=2770;MAX POOL SIZE=500;Timeout=999999;Pooling=</a:t>
            </a:r>
            <a:r>
              <a:rPr lang="en-MY" sz="18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false;TrustServerCertificate</a:t>
            </a:r>
            <a:r>
              <a:rPr lang="en-MY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=True;"</a:t>
            </a:r>
            <a:endParaRPr lang="en-MY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}</a:t>
            </a:r>
          </a:p>
          <a:p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C256AE-4902-4CD3-A636-6EA07C31F430}" type="slidenum">
              <a:rPr lang="en-MY" smtClean="0"/>
              <a:t>5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64728001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03EE0E-6160-138C-097A-1C3C2DEB37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D07FBBB-047E-7E98-98F3-B1625BC1812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D8D54E9-2B91-8F09-1F70-3AA93FEAD6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4309E4-EAA2-678C-881D-41B778870FA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C256AE-4902-4CD3-A636-6EA07C31F430}" type="slidenum">
              <a:rPr lang="en-MY" smtClean="0"/>
              <a:t>26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50015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MY" sz="1200" kern="1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dotnet </a:t>
            </a:r>
            <a:r>
              <a:rPr lang="en-MY" sz="1200" kern="100" dirty="0" err="1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ef</a:t>
            </a:r>
            <a:r>
              <a:rPr lang="en-MY" sz="1200" kern="1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MY" sz="1200" kern="100" dirty="0" err="1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dbcontext</a:t>
            </a:r>
            <a:r>
              <a:rPr lang="en-MY" sz="1200" kern="1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scaffold "server=</a:t>
            </a:r>
            <a:r>
              <a:rPr lang="en-MY" sz="1200" kern="100" dirty="0" err="1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localhost;database</a:t>
            </a:r>
            <a:r>
              <a:rPr lang="en-MY" sz="1200" kern="1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MY" sz="1200" kern="100" dirty="0" err="1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TASKSYS;uid</a:t>
            </a:r>
            <a:r>
              <a:rPr lang="en-MY" sz="1200" kern="1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MY" sz="1200" kern="100" dirty="0" err="1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sa;password</a:t>
            </a:r>
            <a:r>
              <a:rPr lang="en-MY" sz="1200" kern="1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=2770;MAX POOL SIZE=500;Timeout=999999;Pooling=</a:t>
            </a:r>
            <a:r>
              <a:rPr lang="en-MY" sz="1200" kern="100" dirty="0" err="1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false;TrustServerCertificate</a:t>
            </a:r>
            <a:r>
              <a:rPr lang="en-MY" sz="1200" kern="1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=True;" </a:t>
            </a:r>
            <a:r>
              <a:rPr lang="en-MY" sz="1200" kern="100" dirty="0" err="1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Microsoft.EntityFrameworkCore.SqlServer</a:t>
            </a:r>
            <a:r>
              <a:rPr lang="en-MY" sz="1200" kern="1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-o Models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C256AE-4902-4CD3-A636-6EA07C31F430}" type="slidenum">
              <a:rPr lang="en-MY" smtClean="0"/>
              <a:t>7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051927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MY" sz="18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Stored procedure</a:t>
            </a:r>
          </a:p>
          <a:p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async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Task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18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List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18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Dictionary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object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&gt;&gt;&gt;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ExecuteStoredProcedureAsync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</a:p>
          <a:p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MY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MY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storedProcName</a:t>
            </a:r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</a:p>
          <a:p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MY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params</a:t>
            </a:r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MY" sz="18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SqlParameter</a:t>
            </a:r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[] parameters)</a:t>
            </a:r>
          </a:p>
          <a:p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resultList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List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18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Dictionary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object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&gt;&gt;();</a:t>
            </a:r>
          </a:p>
          <a:p>
            <a:endParaRPr lang="en-MY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MY" sz="18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Open connection</a:t>
            </a:r>
          </a:p>
          <a:p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MY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await</a:t>
            </a:r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MY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Database.OpenConnectionAsync</a:t>
            </a:r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endParaRPr lang="en-MY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using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command =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Database.GetDbConnection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CreateCommand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())</a:t>
            </a:r>
          </a:p>
          <a:p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MY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command.CommandText</a:t>
            </a:r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MY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storedProcName</a:t>
            </a:r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MY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command.CommandType</a:t>
            </a:r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MY" sz="18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CommandType</a:t>
            </a:r>
            <a:r>
              <a:rPr lang="en-MY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.StoredProcedure</a:t>
            </a:r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endParaRPr lang="en-MY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MY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if</a:t>
            </a:r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(parameters != </a:t>
            </a:r>
            <a:r>
              <a:rPr lang="en-MY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null</a:t>
            </a:r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{</a:t>
            </a:r>
          </a:p>
          <a:p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MY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foreach</a:t>
            </a:r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  <a:r>
              <a:rPr lang="en-MY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parameter </a:t>
            </a:r>
            <a:r>
              <a:rPr lang="en-MY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</a:t>
            </a:r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parameters)</a:t>
            </a:r>
          </a:p>
          <a:p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{</a:t>
            </a:r>
          </a:p>
          <a:p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</a:t>
            </a:r>
            <a:r>
              <a:rPr lang="en-MY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command.Parameters.Add</a:t>
            </a:r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(parameter);</a:t>
            </a:r>
          </a:p>
          <a:p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}</a:t>
            </a:r>
          </a:p>
          <a:p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}</a:t>
            </a:r>
          </a:p>
          <a:p>
            <a:endParaRPr lang="en-MY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using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reader =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await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command.ExecuteReaderAsync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())</a:t>
            </a:r>
          </a:p>
          <a:p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{</a:t>
            </a:r>
          </a:p>
          <a:p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MY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while</a:t>
            </a:r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  <a:r>
              <a:rPr lang="en-MY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await</a:t>
            </a:r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MY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reader.ReadAsync</a:t>
            </a:r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())</a:t>
            </a:r>
          </a:p>
          <a:p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{</a:t>
            </a: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row =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Dictionary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object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&gt;();</a:t>
            </a:r>
          </a:p>
          <a:p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</a:t>
            </a:r>
            <a:r>
              <a:rPr lang="en-MY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for</a:t>
            </a:r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  <a:r>
              <a:rPr lang="en-MY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MY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</a:t>
            </a:r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0; </a:t>
            </a:r>
            <a:r>
              <a:rPr lang="en-MY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</a:t>
            </a:r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&lt; </a:t>
            </a:r>
            <a:r>
              <a:rPr lang="en-MY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reader.FieldCount</a:t>
            </a:r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</a:t>
            </a:r>
            <a:r>
              <a:rPr lang="en-MY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</a:t>
            </a:r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++)</a:t>
            </a:r>
          </a:p>
          <a:p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{</a:t>
            </a: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row[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reader.GetName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)] =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reader.GetValue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}</a:t>
            </a:r>
          </a:p>
          <a:p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</a:t>
            </a:r>
            <a:r>
              <a:rPr lang="en-MY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resultList.Add</a:t>
            </a:r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(row);</a:t>
            </a:r>
          </a:p>
          <a:p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}</a:t>
            </a:r>
          </a:p>
          <a:p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}</a:t>
            </a:r>
          </a:p>
          <a:p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endParaRPr lang="en-MY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MY" sz="18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Close connection</a:t>
            </a:r>
          </a:p>
          <a:p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MY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await</a:t>
            </a:r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MY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Database.CloseConnectionAsync</a:t>
            </a:r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MY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MY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resultList</a:t>
            </a:r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C256AE-4902-4CD3-A636-6EA07C31F430}" type="slidenum">
              <a:rPr lang="en-MY" smtClean="0"/>
              <a:t>8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8194183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MY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using</a:t>
            </a:r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MY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Microsoft.AspNetCore.Mvc</a:t>
            </a:r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en-MY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using</a:t>
            </a:r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MY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Microsoft.EntityFrameworkCore</a:t>
            </a:r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en-MY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using</a:t>
            </a:r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MY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Demo.Server.Models</a:t>
            </a:r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endParaRPr lang="en-MY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MY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namespace</a:t>
            </a:r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MY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Demo.Server.Controllers</a:t>
            </a:r>
            <a:endParaRPr lang="en-MY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[</a:t>
            </a:r>
            <a:r>
              <a:rPr lang="en-MY" sz="18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Route</a:t>
            </a:r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MY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MY" sz="18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api</a:t>
            </a:r>
            <a:r>
              <a:rPr lang="en-MY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</a:t>
            </a:r>
            <a:r>
              <a:rPr lang="en-MY" sz="1800" dirty="0">
                <a:solidFill>
                  <a:srgbClr val="0073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[controller]</a:t>
            </a:r>
            <a:r>
              <a:rPr lang="en-MY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)]</a:t>
            </a:r>
          </a:p>
          <a:p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[</a:t>
            </a:r>
            <a:r>
              <a:rPr lang="en-MY" sz="18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ApiController</a:t>
            </a:r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]</a:t>
            </a:r>
          </a:p>
          <a:p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MY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MY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MY" sz="18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ProjectController</a:t>
            </a:r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: </a:t>
            </a:r>
            <a:r>
              <a:rPr lang="en-MY" sz="18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Controller</a:t>
            </a:r>
            <a:endParaRPr lang="en-MY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MY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private</a:t>
            </a:r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MY" sz="18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readonly</a:t>
            </a:r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MY" sz="18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TasksysContext</a:t>
            </a:r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_context;</a:t>
            </a:r>
          </a:p>
          <a:p>
            <a:endParaRPr lang="en-MY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MY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MY" sz="18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ProjectController</a:t>
            </a:r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MY" sz="18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TasksysContext</a:t>
            </a:r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context)</a:t>
            </a:r>
          </a:p>
          <a:p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{</a:t>
            </a:r>
          </a:p>
          <a:p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_context = context;</a:t>
            </a:r>
          </a:p>
          <a:p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}</a:t>
            </a:r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C256AE-4902-4CD3-A636-6EA07C31F430}" type="slidenum">
              <a:rPr lang="en-MY" smtClean="0"/>
              <a:t>10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6138217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MY" sz="18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Get all projects</a:t>
            </a:r>
            <a:endParaRPr lang="en-MY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[</a:t>
            </a:r>
            <a:r>
              <a:rPr lang="en-MY" sz="18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HttpGet</a:t>
            </a:r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MY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"get-all-projects"</a:t>
            </a:r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)]</a:t>
            </a: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async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Task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ActionResult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IEnumerable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18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Project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&gt;&gt;&gt;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GetAllProjects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</a:t>
            </a:r>
          </a:p>
          <a:p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{</a:t>
            </a: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await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_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context.Projects.ToListAsync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}</a:t>
            </a:r>
          </a:p>
          <a:p>
            <a:endParaRPr lang="en-MY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18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Get a project by ID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[</a:t>
            </a:r>
            <a:r>
              <a:rPr lang="en-MY" sz="18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HttpGet</a:t>
            </a:r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MY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"get-project/</a:t>
            </a:r>
            <a:r>
              <a:rPr lang="en-MY" sz="1800" dirty="0">
                <a:solidFill>
                  <a:srgbClr val="0073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id</a:t>
            </a:r>
            <a:r>
              <a:rPr lang="en-MY" sz="1800" dirty="0">
                <a:solidFill>
                  <a:srgbClr val="0073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r>
              <a:rPr lang="en-MY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)]</a:t>
            </a: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async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Task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ActionResult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18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Project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&gt;&gt;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GetProjectById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id)</a:t>
            </a:r>
          </a:p>
          <a:p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{</a:t>
            </a:r>
          </a:p>
          <a:p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MY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project = </a:t>
            </a:r>
            <a:r>
              <a:rPr lang="en-MY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await</a:t>
            </a:r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_</a:t>
            </a:r>
            <a:r>
              <a:rPr lang="en-MY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context.Projects.FindAsync</a:t>
            </a:r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(id);</a:t>
            </a: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(project ==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null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NotFound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MY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project;</a:t>
            </a:r>
          </a:p>
          <a:p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}</a:t>
            </a:r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C256AE-4902-4CD3-A636-6EA07C31F430}" type="slidenum">
              <a:rPr lang="en-MY" smtClean="0"/>
              <a:t>11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1491935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MY" sz="18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Create a new project</a:t>
            </a:r>
          </a:p>
          <a:p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</a:t>
            </a:r>
            <a:r>
              <a:rPr lang="en-MY" sz="18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HttpPost</a:t>
            </a:r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MY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"create-project"</a:t>
            </a:r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)]</a:t>
            </a:r>
          </a:p>
          <a:p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async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Task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ActionResult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18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Project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&gt;&gt;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CreateProject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([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FromBody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] </a:t>
            </a:r>
            <a:r>
              <a:rPr lang="en-US" sz="18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Project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project)</a:t>
            </a:r>
          </a:p>
          <a:p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_</a:t>
            </a:r>
            <a:r>
              <a:rPr lang="en-MY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context.Projects.Add</a:t>
            </a:r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(project);</a:t>
            </a:r>
          </a:p>
          <a:p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MY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await</a:t>
            </a:r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_</a:t>
            </a:r>
            <a:r>
              <a:rPr lang="en-MY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context.SaveChangesAsync</a:t>
            </a:r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CreatedAtAction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18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nameof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GetProjectById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),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{ id =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project.Id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}, project);</a:t>
            </a:r>
          </a:p>
          <a:p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</a:p>
          <a:p>
            <a:endParaRPr lang="en-MY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MY" sz="18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Update an existing project</a:t>
            </a:r>
          </a:p>
          <a:p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</a:t>
            </a:r>
            <a:r>
              <a:rPr lang="en-MY" sz="18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HttpPut</a:t>
            </a:r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MY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"update-project/</a:t>
            </a:r>
            <a:r>
              <a:rPr lang="en-MY" sz="1800" dirty="0">
                <a:solidFill>
                  <a:srgbClr val="0073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id</a:t>
            </a:r>
            <a:r>
              <a:rPr lang="en-MY" sz="1800" dirty="0">
                <a:solidFill>
                  <a:srgbClr val="0073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r>
              <a:rPr lang="en-MY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)]</a:t>
            </a:r>
          </a:p>
          <a:p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async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Task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IActionResult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UpdateProject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id, [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FromBody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] </a:t>
            </a:r>
            <a:r>
              <a:rPr lang="en-US" sz="18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Project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project)</a:t>
            </a:r>
          </a:p>
          <a:p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(id !=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project.Id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BadRequest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"ID mismatch"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endParaRPr lang="en-MY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_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context.Entry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(project).State = 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EntityState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.Modified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MY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await</a:t>
            </a:r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_</a:t>
            </a:r>
            <a:r>
              <a:rPr lang="en-MY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context.SaveChangesAsync</a:t>
            </a:r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MY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MY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NoContent</a:t>
            </a:r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C256AE-4902-4CD3-A636-6EA07C31F430}" type="slidenum">
              <a:rPr lang="en-MY" smtClean="0"/>
              <a:t>12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9154819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MY" sz="18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Delete a project</a:t>
            </a:r>
            <a:endParaRPr lang="en-MY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[</a:t>
            </a:r>
            <a:r>
              <a:rPr lang="en-MY" sz="18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HttpDelete</a:t>
            </a:r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MY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"delete-project/</a:t>
            </a:r>
            <a:r>
              <a:rPr lang="en-MY" sz="1800" dirty="0">
                <a:solidFill>
                  <a:srgbClr val="0073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id</a:t>
            </a:r>
            <a:r>
              <a:rPr lang="en-MY" sz="1800" dirty="0">
                <a:solidFill>
                  <a:srgbClr val="0073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r>
              <a:rPr lang="en-MY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)]</a:t>
            </a: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async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Task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IActionResult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DeleteProject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id)</a:t>
            </a:r>
          </a:p>
          <a:p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{</a:t>
            </a:r>
          </a:p>
          <a:p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MY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project = </a:t>
            </a:r>
            <a:r>
              <a:rPr lang="en-MY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await</a:t>
            </a:r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_</a:t>
            </a:r>
            <a:r>
              <a:rPr lang="en-MY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context.Projects.FindAsync</a:t>
            </a:r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(id);</a:t>
            </a: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(project ==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null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NotFound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endParaRPr lang="en-MY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_</a:t>
            </a:r>
            <a:r>
              <a:rPr lang="en-MY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context.Projects.Remove</a:t>
            </a:r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(project);</a:t>
            </a:r>
          </a:p>
          <a:p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MY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await</a:t>
            </a:r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_</a:t>
            </a:r>
            <a:r>
              <a:rPr lang="en-MY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context.SaveChangesAsync</a:t>
            </a:r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MY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MY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NoContent</a:t>
            </a:r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}</a:t>
            </a:r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C256AE-4902-4CD3-A636-6EA07C31F430}" type="slidenum">
              <a:rPr lang="en-MY" smtClean="0"/>
              <a:t>13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9434862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7EA26F-CD35-D135-A07F-F9AC805554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7B8BD36-BF5A-8F16-6FBB-1658272478F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505D97C-8656-B371-4448-23211C5303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MY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using</a:t>
            </a:r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MY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Demo.Server.Models</a:t>
            </a:r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en-MY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using</a:t>
            </a:r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MY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Microsoft.AspNetCore.Mvc</a:t>
            </a:r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en-MY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using</a:t>
            </a:r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MY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Microsoft.Data.SqlClient</a:t>
            </a:r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en-MY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using</a:t>
            </a:r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MY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Microsoft.EntityFrameworkCore</a:t>
            </a:r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endParaRPr lang="en-MY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MY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namespace</a:t>
            </a:r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MY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Demo.Server.Controllers</a:t>
            </a:r>
            <a:endParaRPr lang="en-MY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[</a:t>
            </a:r>
            <a:r>
              <a:rPr lang="en-MY" sz="18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Route</a:t>
            </a:r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MY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MY" sz="18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api</a:t>
            </a:r>
            <a:r>
              <a:rPr lang="en-MY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</a:t>
            </a:r>
            <a:r>
              <a:rPr lang="en-MY" sz="1800" dirty="0">
                <a:solidFill>
                  <a:srgbClr val="0073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[controller]</a:t>
            </a:r>
            <a:r>
              <a:rPr lang="en-MY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)]</a:t>
            </a:r>
          </a:p>
          <a:p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[</a:t>
            </a:r>
            <a:r>
              <a:rPr lang="en-MY" sz="18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ApiController</a:t>
            </a:r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]</a:t>
            </a:r>
          </a:p>
          <a:p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MY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MY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MY" sz="18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ProjectSPController</a:t>
            </a:r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: </a:t>
            </a:r>
            <a:r>
              <a:rPr lang="en-MY" sz="18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Controller</a:t>
            </a:r>
            <a:endParaRPr lang="en-MY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MY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private</a:t>
            </a:r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MY" sz="18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readonly</a:t>
            </a:r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MY" sz="18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TasksysContext</a:t>
            </a:r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_context;</a:t>
            </a:r>
          </a:p>
          <a:p>
            <a:endParaRPr lang="en-MY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MY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MY" sz="18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ProjectSPController</a:t>
            </a:r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MY" sz="18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TasksysContext</a:t>
            </a:r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context)</a:t>
            </a:r>
          </a:p>
          <a:p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{</a:t>
            </a:r>
          </a:p>
          <a:p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_context = context;</a:t>
            </a:r>
          </a:p>
          <a:p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}</a:t>
            </a:r>
          </a:p>
          <a:p>
            <a:endParaRPr lang="en-MY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MY" sz="18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STORED PROCEDURE</a:t>
            </a:r>
            <a:endParaRPr lang="en-MY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en-MY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[</a:t>
            </a:r>
            <a:r>
              <a:rPr lang="en-MY" sz="18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HttpPost</a:t>
            </a:r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MY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"create-project-</a:t>
            </a:r>
            <a:r>
              <a:rPr lang="en-MY" sz="18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sp</a:t>
            </a:r>
            <a:r>
              <a:rPr lang="en-MY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)]</a:t>
            </a: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async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Task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IActionResult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CreateProjectUsingSP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([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FromBody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] </a:t>
            </a:r>
            <a:r>
              <a:rPr lang="en-US" sz="18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Project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project)</a:t>
            </a:r>
          </a:p>
          <a:p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{</a:t>
            </a:r>
          </a:p>
          <a:p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MY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if</a:t>
            </a:r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(project == </a:t>
            </a:r>
            <a:r>
              <a:rPr lang="en-MY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null</a:t>
            </a:r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</a:t>
            </a:r>
            <a:r>
              <a:rPr lang="en-MY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MY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BadRequest</a:t>
            </a:r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MY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"Invalid data"</a:t>
            </a:r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endParaRPr lang="en-MY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MY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MY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newId</a:t>
            </a:r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MY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MY" sz="18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SqlParameter</a:t>
            </a:r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MY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"@</a:t>
            </a:r>
            <a:r>
              <a:rPr lang="en-MY" sz="18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NewId</a:t>
            </a:r>
            <a:r>
              <a:rPr lang="en-MY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MY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System.Data.</a:t>
            </a:r>
            <a:r>
              <a:rPr lang="en-MY" sz="18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SqlDbType</a:t>
            </a:r>
            <a:r>
              <a:rPr lang="en-MY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.Int</a:t>
            </a:r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 { Direction = </a:t>
            </a:r>
            <a:r>
              <a:rPr lang="en-MY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System.Data.</a:t>
            </a:r>
            <a:r>
              <a:rPr lang="en-MY" sz="18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ParameterDirection</a:t>
            </a:r>
            <a:r>
              <a:rPr lang="en-MY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.Output</a:t>
            </a:r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};</a:t>
            </a:r>
          </a:p>
          <a:p>
            <a:endParaRPr lang="en-MY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MY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await</a:t>
            </a:r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_</a:t>
            </a:r>
            <a:r>
              <a:rPr lang="en-MY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context.Database.ExecuteSqlRawAsync</a:t>
            </a:r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"EXEC [</a:t>
            </a:r>
            <a:r>
              <a:rPr lang="en-US" sz="18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dbo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].[CRUD_INSERT] @ProjectName, @Difficulty, @Description, @NewId OUTPUT"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SqlParameter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"@</a:t>
            </a:r>
            <a:r>
              <a:rPr lang="en-US" sz="18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ProjectName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project.ProjectName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),</a:t>
            </a: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SqlParameter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"@Difficulty"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project.Difficulty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),</a:t>
            </a: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SqlParameter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"@Description"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project.Description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),</a:t>
            </a:r>
          </a:p>
          <a:p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</a:t>
            </a:r>
            <a:r>
              <a:rPr lang="en-MY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newId</a:t>
            </a:r>
            <a:endParaRPr lang="en-MY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);</a:t>
            </a:r>
          </a:p>
          <a:p>
            <a:endParaRPr lang="en-MY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Ok(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$"Project created successfully with ID: 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newId.Value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}</a:t>
            </a:r>
          </a:p>
          <a:p>
            <a:endParaRPr lang="en-MY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[</a:t>
            </a:r>
            <a:r>
              <a:rPr lang="en-MY" sz="18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HttpGet</a:t>
            </a:r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MY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"get-project-</a:t>
            </a:r>
            <a:r>
              <a:rPr lang="en-MY" sz="18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sp</a:t>
            </a:r>
            <a:r>
              <a:rPr lang="en-MY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)]</a:t>
            </a: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async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Task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IActionResult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GetProjectUsingSP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</a:t>
            </a:r>
          </a:p>
          <a:p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{</a:t>
            </a: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projects =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await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_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context.Projects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FromSqlRaw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"EXEC [</a:t>
            </a:r>
            <a:r>
              <a:rPr lang="en-US" sz="18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dbo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].[CRUD_GET]"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.</a:t>
            </a:r>
            <a:r>
              <a:rPr lang="en-MY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ToListAsync</a:t>
            </a:r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endParaRPr lang="en-MY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(projects ==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null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||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projects.Count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== 0)</a:t>
            </a: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NotFound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"No projects found"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endParaRPr lang="en-MY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MY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Ok(projects);</a:t>
            </a:r>
          </a:p>
          <a:p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}</a:t>
            </a:r>
          </a:p>
          <a:p>
            <a:endParaRPr lang="en-MY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en-MY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[</a:t>
            </a:r>
            <a:r>
              <a:rPr lang="en-MY" sz="18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HttpPut</a:t>
            </a:r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MY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"update-project-</a:t>
            </a:r>
            <a:r>
              <a:rPr lang="en-MY" sz="18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sp</a:t>
            </a:r>
            <a:r>
              <a:rPr lang="en-MY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)]</a:t>
            </a: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async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Task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IActionResult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UpdateProjectUsingSP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([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FromBody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] </a:t>
            </a:r>
            <a:r>
              <a:rPr lang="en-US" sz="18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Project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project)</a:t>
            </a:r>
          </a:p>
          <a:p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{</a:t>
            </a:r>
          </a:p>
          <a:p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MY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if</a:t>
            </a:r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(project == </a:t>
            </a:r>
            <a:r>
              <a:rPr lang="en-MY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null</a:t>
            </a:r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</a:t>
            </a:r>
            <a:r>
              <a:rPr lang="en-MY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MY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BadRequest</a:t>
            </a:r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MY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"Invalid data"</a:t>
            </a:r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endParaRPr lang="en-MY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MY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result = </a:t>
            </a:r>
            <a:r>
              <a:rPr lang="en-MY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await</a:t>
            </a:r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_</a:t>
            </a:r>
            <a:r>
              <a:rPr lang="en-MY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context.Database.ExecuteSqlRawAsync</a:t>
            </a:r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</a:p>
          <a:p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</a:t>
            </a:r>
            <a:r>
              <a:rPr lang="en-MY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"EXEC [</a:t>
            </a:r>
            <a:r>
              <a:rPr lang="en-MY" sz="18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dbo</a:t>
            </a:r>
            <a:r>
              <a:rPr lang="en-MY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].[CRUD_UPDATE] @Id, @ProjectName, @Difficulty, @Description"</a:t>
            </a:r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SqlParameter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"@Id"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project.Id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),</a:t>
            </a: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SqlParameter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"@</a:t>
            </a:r>
            <a:r>
              <a:rPr lang="en-US" sz="18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ProjectName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project.ProjectName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),</a:t>
            </a: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SqlParameter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"@Difficulty"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project.Difficulty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),</a:t>
            </a: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SqlParameter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"@Description"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project.Description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);</a:t>
            </a:r>
          </a:p>
          <a:p>
            <a:endParaRPr lang="en-MY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MY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if</a:t>
            </a:r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(result == 0)</a:t>
            </a: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NotFound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"Project not found or update failed"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endParaRPr lang="en-MY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Ok(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"Project updated successfully using stored procedure"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}</a:t>
            </a:r>
          </a:p>
          <a:p>
            <a:endParaRPr lang="en-MY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en-MY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[</a:t>
            </a:r>
            <a:r>
              <a:rPr lang="en-MY" sz="18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HttpDelete</a:t>
            </a:r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MY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"delete-project-</a:t>
            </a:r>
            <a:r>
              <a:rPr lang="en-MY" sz="18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sp</a:t>
            </a:r>
            <a:r>
              <a:rPr lang="en-MY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</a:t>
            </a:r>
            <a:r>
              <a:rPr lang="en-MY" sz="1800" dirty="0">
                <a:solidFill>
                  <a:srgbClr val="0073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id</a:t>
            </a:r>
            <a:r>
              <a:rPr lang="en-MY" sz="1800" dirty="0">
                <a:solidFill>
                  <a:srgbClr val="0073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r>
              <a:rPr lang="en-MY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)]</a:t>
            </a: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async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Task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IActionResult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DeleteProjectUsingSP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id)</a:t>
            </a:r>
          </a:p>
          <a:p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{</a:t>
            </a:r>
          </a:p>
          <a:p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MY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result = </a:t>
            </a:r>
            <a:r>
              <a:rPr lang="en-MY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await</a:t>
            </a:r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_</a:t>
            </a:r>
            <a:r>
              <a:rPr lang="en-MY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context.Database.ExecuteSqlRawAsync</a:t>
            </a:r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</a:p>
          <a:p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</a:t>
            </a:r>
            <a:r>
              <a:rPr lang="en-MY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"EXEC [</a:t>
            </a:r>
            <a:r>
              <a:rPr lang="en-MY" sz="18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dbo</a:t>
            </a:r>
            <a:r>
              <a:rPr lang="en-MY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].[CRUD_DELETE] @Id"</a:t>
            </a:r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</a:p>
          <a:p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</a:t>
            </a:r>
            <a:r>
              <a:rPr lang="en-MY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MY" sz="18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SqlParameter</a:t>
            </a:r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MY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"@Id"</a:t>
            </a:r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id)</a:t>
            </a:r>
          </a:p>
          <a:p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);</a:t>
            </a:r>
          </a:p>
          <a:p>
            <a:endParaRPr lang="en-MY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MY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if</a:t>
            </a:r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(result == 0)</a:t>
            </a: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NotFound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"Project not found or delete failed"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endParaRPr lang="en-MY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Ok(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"Project deleted successfully using stored procedure"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}</a:t>
            </a:r>
          </a:p>
          <a:p>
            <a:endParaRPr lang="en-MY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3722D3-E3A8-1056-5221-C4717C747EE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C256AE-4902-4CD3-A636-6EA07C31F430}" type="slidenum">
              <a:rPr lang="en-MY" smtClean="0"/>
              <a:t>14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3608229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4F23C-70B7-9BAD-C56E-28907A1D5F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37480D-6091-0DAC-67BD-3B0EC50EAC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5C70DF-EE1D-28E0-A370-3B52FBDB5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6D935-9A5D-451F-97FA-D44024356003}" type="datetimeFigureOut">
              <a:rPr lang="en-MY" smtClean="0"/>
              <a:t>11/3/2025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3CB91E-C2BD-F915-3DDB-AC9F5AFCA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543F83-B914-CEEF-9AE2-6033C2212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3B54B-730B-48AA-9479-A695978E6E2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807289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394EF-37B9-8C6A-93EF-83A0CDCEB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B9B79A-B633-1378-5394-9E72CDE884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060F8E-A4D1-5FF3-32F4-8C4B65618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6D935-9A5D-451F-97FA-D44024356003}" type="datetimeFigureOut">
              <a:rPr lang="en-MY" smtClean="0"/>
              <a:t>11/3/2025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93BD1F-ABCD-EF4A-F74B-BA57F782B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68299D-BA86-9849-70B6-B80DE601E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3B54B-730B-48AA-9479-A695978E6E2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749196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3616E2-0146-F580-9EC2-AB0E897B82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ABE8C4-C4D8-6BBD-C679-F6D3BDB644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D6BB18-D99F-A242-3F58-A714F8944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6D935-9A5D-451F-97FA-D44024356003}" type="datetimeFigureOut">
              <a:rPr lang="en-MY" smtClean="0"/>
              <a:t>11/3/2025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21E948-04A8-221F-6F89-4E8C08195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43E408-0EF9-4E37-8AFE-BA85A8A58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3B54B-730B-48AA-9479-A695978E6E2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7949873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resenta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F7F71DB-F6DB-5F49-A03F-F39A7AA7671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64000"/>
          </a:blip>
          <a:srcRect/>
          <a:stretch/>
        </p:blipFill>
        <p:spPr>
          <a:xfrm>
            <a:off x="-914400" y="1452980"/>
            <a:ext cx="9245599" cy="5200649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6B797C9-4909-8F4A-95CD-3EE54E2EA489}"/>
              </a:ext>
            </a:extLst>
          </p:cNvPr>
          <p:cNvCxnSpPr/>
          <p:nvPr userDrawn="1"/>
        </p:nvCxnSpPr>
        <p:spPr>
          <a:xfrm>
            <a:off x="5972177" y="5300663"/>
            <a:ext cx="621982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177BCD1B-8FBB-D241-8F51-52BDA072FBD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72177" y="3690939"/>
            <a:ext cx="5673724" cy="1609725"/>
          </a:xfrm>
          <a:prstGeom prst="rect">
            <a:avLst/>
          </a:prstGeom>
        </p:spPr>
        <p:txBody>
          <a:bodyPr anchor="b"/>
          <a:lstStyle>
            <a:lvl1pPr algn="l">
              <a:defRPr sz="3200" b="1" i="0">
                <a:solidFill>
                  <a:srgbClr val="3C393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Lorem ipsum dolor</a:t>
            </a:r>
            <a:br>
              <a:rPr lang="en-US" dirty="0"/>
            </a:br>
            <a:r>
              <a:rPr lang="en-US" dirty="0"/>
              <a:t>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F64BCB79-FDB5-474C-A466-8BF1CFC1A4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4143" y="6480264"/>
            <a:ext cx="1800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9D054A9-EE0B-3B4D-B696-4D914359439E}" type="datetime1">
              <a:t>3/11/2025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00B4EBAF-AE83-DB44-AC6C-DAED80855E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496000" y="6475571"/>
            <a:ext cx="7200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B14B50D2-3991-DA4B-AFC7-6EA016AE6C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47859" y="6475572"/>
            <a:ext cx="1800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1818C22-91D7-6A4E-8FE4-A46B05CA6385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323AED-A1B8-3733-53A1-832F921E4A1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biLevel thresh="75000"/>
          </a:blip>
          <a:stretch>
            <a:fillRect/>
          </a:stretch>
        </p:blipFill>
        <p:spPr>
          <a:xfrm>
            <a:off x="8911783" y="577778"/>
            <a:ext cx="2748567" cy="59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303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96E35-D362-0C91-99FE-59608A1F7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D122DA-3F1A-0F6A-97DD-6A0CFFF043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6DB048-5505-7962-190A-8AB79D65E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6D935-9A5D-451F-97FA-D44024356003}" type="datetimeFigureOut">
              <a:rPr lang="en-MY" smtClean="0"/>
              <a:t>11/3/2025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6CB92C-7BAE-B682-D02D-A2F91509B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3A17F3-ECAA-66D8-7A64-06B16A93A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3B54B-730B-48AA-9479-A695978E6E2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327375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A21DD-83B0-5EC2-BDD7-71E50F497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907D31-0D69-F261-6C39-F96C93D5B0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62F066-2F96-8086-FFE4-AA17839A6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6D935-9A5D-451F-97FA-D44024356003}" type="datetimeFigureOut">
              <a:rPr lang="en-MY" smtClean="0"/>
              <a:t>11/3/2025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AF5DA6-210A-ED4B-AADE-97BE43982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FD24D7-069D-89FA-05D3-BF4264164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3B54B-730B-48AA-9479-A695978E6E2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645008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DB6DB-468B-B516-8015-375F1D844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96A5EB-ACD6-109C-ED18-F29ED54C08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1681EB-AE32-C793-040D-65796C9B54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5C41AA-7365-1A1C-4ED6-75EF9B307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6D935-9A5D-451F-97FA-D44024356003}" type="datetimeFigureOut">
              <a:rPr lang="en-MY" smtClean="0"/>
              <a:t>11/3/2025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8E38A4-B5F6-C080-62FD-49D90D6C7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D08935-6826-04A2-9A4A-D97E57FF5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3B54B-730B-48AA-9479-A695978E6E2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536646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21031-2E97-9ABF-94B6-89616C997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360964-BD4A-F1AD-1E26-E8832F251B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585993-8F1E-E16B-BB1A-27296BBC88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42665F-1CC1-9596-B0E5-0987BB333E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012340-A27C-3212-E466-D9F3F07B94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B1FE6E-B3E3-8654-EB99-488153963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6D935-9A5D-451F-97FA-D44024356003}" type="datetimeFigureOut">
              <a:rPr lang="en-MY" smtClean="0"/>
              <a:t>11/3/2025</a:t>
            </a:fld>
            <a:endParaRPr lang="en-MY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1A71C1-A127-EBF1-9B63-35187A63C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5B6A39-7328-68BF-E6DD-CA0B51D8F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3B54B-730B-48AA-9479-A695978E6E2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239981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0FF1D-B141-A8E8-654F-3C3FF6358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1FFF86-32F6-1818-E828-F50D14715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6D935-9A5D-451F-97FA-D44024356003}" type="datetimeFigureOut">
              <a:rPr lang="en-MY" smtClean="0"/>
              <a:t>11/3/2025</a:t>
            </a:fld>
            <a:endParaRPr lang="en-M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5404C7-2EF2-CD68-64E7-2A6557E83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A12A02-EC03-BE58-DEF9-E1C31BD09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3B54B-730B-48AA-9479-A695978E6E2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263136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20CF55-3DF0-8612-DADC-CCFFD5247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6D935-9A5D-451F-97FA-D44024356003}" type="datetimeFigureOut">
              <a:rPr lang="en-MY" smtClean="0"/>
              <a:t>11/3/2025</a:t>
            </a:fld>
            <a:endParaRPr lang="en-MY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54FC19-48E7-C597-EFB9-468D7C3D4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0D3C2B-C010-11AE-BD8F-22AA6F4C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3B54B-730B-48AA-9479-A695978E6E2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967632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D1EB3-BC15-1E82-971B-6ADD804E6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5DD679-78F7-E891-E5C9-A43E395F8A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318B79-BB84-CBA8-3DB8-69CA3E464B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CBF989-CBCF-64EB-6B89-FAE609E3A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6D935-9A5D-451F-97FA-D44024356003}" type="datetimeFigureOut">
              <a:rPr lang="en-MY" smtClean="0"/>
              <a:t>11/3/2025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E71FB7-7F89-98B8-ED42-D96C402BC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193ED5-35C0-E64D-5F15-363B0E4A2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3B54B-730B-48AA-9479-A695978E6E2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603637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90AF3-6841-8E7B-8B9E-8C9093851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61F6D5-483B-F545-EF88-2F9E39278C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2D64F1-A8A2-4C9F-F789-19F675256B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0CACF1-B656-0ABF-E742-9E70EB15A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6D935-9A5D-451F-97FA-D44024356003}" type="datetimeFigureOut">
              <a:rPr lang="en-MY" smtClean="0"/>
              <a:t>11/3/2025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2840BD-8F27-3AE5-29AF-2D1E23A19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ED0A4E-E786-9BF4-EC02-BA5B66B16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3B54B-730B-48AA-9479-A695978E6E2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397211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EFC3FD-C6C8-4924-6815-5F6185EF7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8DDBC6-5DC3-B9D8-7BCE-45BA6DBFB5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29AB66-4E24-494B-61A6-99DA7D74FB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B6D935-9A5D-451F-97FA-D44024356003}" type="datetimeFigureOut">
              <a:rPr lang="en-MY" smtClean="0"/>
              <a:t>11/3/2025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28B5C1-A3CD-5B76-2F2C-BBEBFCAE12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53E687-DD06-B125-3047-F1276B9471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83B54B-730B-48AA-9479-A695978E6E2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031617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6"/>
          <p:cNvSpPr txBox="1">
            <a:spLocks noGrp="1"/>
          </p:cNvSpPr>
          <p:nvPr>
            <p:ph type="ctrTitle"/>
          </p:nvPr>
        </p:nvSpPr>
        <p:spPr>
          <a:xfrm>
            <a:off x="2271333" y="1609417"/>
            <a:ext cx="7649200" cy="2666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-US" b="1" dirty="0"/>
              <a:t>.NET 8 &amp; React Tutorial</a:t>
            </a:r>
          </a:p>
        </p:txBody>
      </p:sp>
      <p:sp>
        <p:nvSpPr>
          <p:cNvPr id="193" name="Google Shape;193;p26"/>
          <p:cNvSpPr txBox="1">
            <a:spLocks noGrp="1"/>
          </p:cNvSpPr>
          <p:nvPr>
            <p:ph type="subTitle" idx="1"/>
          </p:nvPr>
        </p:nvSpPr>
        <p:spPr>
          <a:xfrm>
            <a:off x="3076900" y="4614167"/>
            <a:ext cx="6038400" cy="634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Prepared by: Ahmad </a:t>
            </a:r>
            <a:r>
              <a:rPr lang="en" err="1"/>
              <a:t>Faeez</a:t>
            </a:r>
            <a:r>
              <a:rPr lang="en"/>
              <a:t> Azhari</a:t>
            </a:r>
          </a:p>
        </p:txBody>
      </p:sp>
      <p:cxnSp>
        <p:nvCxnSpPr>
          <p:cNvPr id="194" name="Google Shape;194;p26"/>
          <p:cNvCxnSpPr>
            <a:cxnSpLocks/>
          </p:cNvCxnSpPr>
          <p:nvPr/>
        </p:nvCxnSpPr>
        <p:spPr>
          <a:xfrm rot="10800000">
            <a:off x="2271333" y="4276217"/>
            <a:ext cx="7466000" cy="44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78C3FE-40D0-8E68-0CAD-3CC3B4F44D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102390D-73CF-EC4D-2D6B-D5051F4DCA36}"/>
              </a:ext>
            </a:extLst>
          </p:cNvPr>
          <p:cNvSpPr txBox="1">
            <a:spLocks/>
          </p:cNvSpPr>
          <p:nvPr/>
        </p:nvSpPr>
        <p:spPr>
          <a:xfrm>
            <a:off x="951000" y="1330273"/>
            <a:ext cx="10290000" cy="4555200"/>
          </a:xfrm>
          <a:prstGeom prst="rect">
            <a:avLst/>
          </a:prstGeom>
        </p:spPr>
        <p:txBody>
          <a:bodyPr lIns="121920" tIns="60960" rIns="121920" bIns="60960" anchor="t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15000"/>
              </a:lnSpc>
              <a:spcAft>
                <a:spcPts val="800"/>
              </a:spcAft>
            </a:pPr>
            <a:endParaRPr lang="en-MY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557FE1-E723-01CC-3469-4F2E623A3316}"/>
              </a:ext>
            </a:extLst>
          </p:cNvPr>
          <p:cNvSpPr txBox="1"/>
          <p:nvPr/>
        </p:nvSpPr>
        <p:spPr>
          <a:xfrm>
            <a:off x="950999" y="787861"/>
            <a:ext cx="58607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CREATING API USING EF CORE</a:t>
            </a:r>
            <a:endParaRPr lang="en-MY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3900CCBB-5DAB-C6D1-CA28-2C70FED197FC}"/>
              </a:ext>
            </a:extLst>
          </p:cNvPr>
          <p:cNvSpPr txBox="1">
            <a:spLocks/>
          </p:cNvSpPr>
          <p:nvPr/>
        </p:nvSpPr>
        <p:spPr>
          <a:xfrm>
            <a:off x="950998" y="1514939"/>
            <a:ext cx="6256625" cy="4555200"/>
          </a:xfrm>
          <a:prstGeom prst="rect">
            <a:avLst/>
          </a:prstGeom>
        </p:spPr>
        <p:txBody>
          <a:bodyPr lIns="121920" tIns="60960" rIns="121920" bIns="60960" anchor="t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Defines the base route for the controller.</a:t>
            </a:r>
          </a:p>
          <a:p>
            <a:pPr marL="285750" indent="-2857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[controller] is replaced by Project (model), making the API endpoint:</a:t>
            </a:r>
          </a:p>
          <a:p>
            <a:pPr lvl="1">
              <a:lnSpc>
                <a:spcPct val="115000"/>
              </a:lnSpc>
              <a:spcAft>
                <a:spcPts val="800"/>
              </a:spcAft>
            </a:pPr>
            <a:r>
              <a:rPr lang="en-MY" sz="1800" kern="100" dirty="0" err="1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api</a:t>
            </a:r>
            <a:r>
              <a:rPr lang="en-MY" sz="1800" kern="1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/Project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TasksysContext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_context; → Dependency Injection for database access</a:t>
            </a:r>
          </a:p>
          <a:p>
            <a:pPr marL="285750" indent="-2857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public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ProjectController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TasksysContext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context) { _context = context; }</a:t>
            </a:r>
          </a:p>
          <a:p>
            <a:pPr marL="285750" indent="-2857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Ensures connection with the database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MY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lang="en-MY" sz="1800" kern="100" dirty="0">
              <a:effectLst/>
              <a:highlight>
                <a:srgbClr val="FFFF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45077D-AE93-06C4-A00D-73D2FE5DDE3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40364" b="69622"/>
          <a:stretch/>
        </p:blipFill>
        <p:spPr>
          <a:xfrm>
            <a:off x="7810326" y="2490385"/>
            <a:ext cx="3826669" cy="1877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0036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4E5C6A-0256-0348-ABDB-2809525D47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7957089-D5BE-29B1-26A9-DDEC4A7F576F}"/>
              </a:ext>
            </a:extLst>
          </p:cNvPr>
          <p:cNvSpPr txBox="1">
            <a:spLocks/>
          </p:cNvSpPr>
          <p:nvPr/>
        </p:nvSpPr>
        <p:spPr>
          <a:xfrm>
            <a:off x="951000" y="1330273"/>
            <a:ext cx="10290000" cy="4555200"/>
          </a:xfrm>
          <a:prstGeom prst="rect">
            <a:avLst/>
          </a:prstGeom>
        </p:spPr>
        <p:txBody>
          <a:bodyPr lIns="121920" tIns="60960" rIns="121920" bIns="60960" anchor="t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15000"/>
              </a:lnSpc>
              <a:spcAft>
                <a:spcPts val="800"/>
              </a:spcAft>
            </a:pPr>
            <a:endParaRPr lang="en-MY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F77F6F-5CD9-645F-1DFE-579E736436C9}"/>
              </a:ext>
            </a:extLst>
          </p:cNvPr>
          <p:cNvSpPr txBox="1"/>
          <p:nvPr/>
        </p:nvSpPr>
        <p:spPr>
          <a:xfrm>
            <a:off x="950999" y="787861"/>
            <a:ext cx="49566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CREATING API USING EF CORE</a:t>
            </a:r>
            <a:endParaRPr lang="en-MY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1CB8F835-F4C2-61CC-68ED-EF937E9D05E2}"/>
              </a:ext>
            </a:extLst>
          </p:cNvPr>
          <p:cNvSpPr txBox="1">
            <a:spLocks/>
          </p:cNvSpPr>
          <p:nvPr/>
        </p:nvSpPr>
        <p:spPr>
          <a:xfrm>
            <a:off x="950998" y="1514939"/>
            <a:ext cx="6256625" cy="4555200"/>
          </a:xfrm>
          <a:prstGeom prst="rect">
            <a:avLst/>
          </a:prstGeom>
        </p:spPr>
        <p:txBody>
          <a:bodyPr lIns="121920" tIns="60960" rIns="121920" bIns="60960" anchor="t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Retrieving All Projects (GET-ALL)</a:t>
            </a:r>
          </a:p>
          <a:p>
            <a:pPr marL="285750" indent="-2857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Get All Projects</a:t>
            </a:r>
          </a:p>
          <a:p>
            <a:pPr marL="285750" indent="-2857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Explanation:</a:t>
            </a:r>
          </a:p>
          <a:p>
            <a:pPr marL="285750" indent="-2857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Uses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HttpGet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 fetch all projects</a:t>
            </a:r>
          </a:p>
          <a:p>
            <a:pPr marL="285750" indent="-2857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Returns a list of projects asynchronously</a:t>
            </a:r>
          </a:p>
          <a:p>
            <a:pPr marL="285750" indent="-2857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Retrieving a Project by ID (GET-BYID)</a:t>
            </a:r>
          </a:p>
          <a:p>
            <a:pPr marL="285750" indent="-2857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Get Project by ID</a:t>
            </a:r>
          </a:p>
          <a:p>
            <a:pPr marL="285750" indent="-2857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Explanation:</a:t>
            </a:r>
          </a:p>
          <a:p>
            <a:pPr marL="285750" indent="-2857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Fetches a project by ID</a:t>
            </a:r>
          </a:p>
          <a:p>
            <a:pPr marL="285750" indent="-2857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Returns 404 Not Found if the project does not exist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AB5967-0ABA-4104-3CA4-DBFAC15440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9910" y="1789200"/>
            <a:ext cx="4982270" cy="115268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05952AE-3A0C-1393-4E18-248EA1F4D6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6016" y="4368832"/>
            <a:ext cx="4982270" cy="1608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8782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D6BB02-FDFC-38F9-6017-D6B8DBA8CF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8486FC5-DAE0-48E7-EBA4-E7CEDC5B31D5}"/>
              </a:ext>
            </a:extLst>
          </p:cNvPr>
          <p:cNvSpPr txBox="1">
            <a:spLocks/>
          </p:cNvSpPr>
          <p:nvPr/>
        </p:nvSpPr>
        <p:spPr>
          <a:xfrm>
            <a:off x="951000" y="1330273"/>
            <a:ext cx="10290000" cy="4555200"/>
          </a:xfrm>
          <a:prstGeom prst="rect">
            <a:avLst/>
          </a:prstGeom>
        </p:spPr>
        <p:txBody>
          <a:bodyPr lIns="121920" tIns="60960" rIns="121920" bIns="60960" anchor="t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15000"/>
              </a:lnSpc>
              <a:spcAft>
                <a:spcPts val="800"/>
              </a:spcAft>
            </a:pPr>
            <a:endParaRPr lang="en-MY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554F23-55B9-F99C-9DB8-3AF5330F77B6}"/>
              </a:ext>
            </a:extLst>
          </p:cNvPr>
          <p:cNvSpPr txBox="1"/>
          <p:nvPr/>
        </p:nvSpPr>
        <p:spPr>
          <a:xfrm>
            <a:off x="950999" y="787861"/>
            <a:ext cx="49566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CREATING API USING EF CORE</a:t>
            </a:r>
            <a:endParaRPr lang="en-MY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1442EC85-268D-BDE8-52B7-771ACE406EF9}"/>
              </a:ext>
            </a:extLst>
          </p:cNvPr>
          <p:cNvSpPr txBox="1">
            <a:spLocks/>
          </p:cNvSpPr>
          <p:nvPr/>
        </p:nvSpPr>
        <p:spPr>
          <a:xfrm>
            <a:off x="950998" y="1514939"/>
            <a:ext cx="7032022" cy="4555200"/>
          </a:xfrm>
          <a:prstGeom prst="rect">
            <a:avLst/>
          </a:prstGeom>
        </p:spPr>
        <p:txBody>
          <a:bodyPr lIns="121920" tIns="60960" rIns="121920" bIns="60960" anchor="t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Creating a Project (CREATE)</a:t>
            </a:r>
          </a:p>
          <a:p>
            <a:pPr marL="285750" indent="-2857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Create a New Project</a:t>
            </a:r>
          </a:p>
          <a:p>
            <a:pPr marL="285750" indent="-2857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Explanation:</a:t>
            </a:r>
          </a:p>
          <a:p>
            <a:pPr marL="285750" indent="-2857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Uses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HttpPost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 add a new project. Saves changes asynchronously</a:t>
            </a:r>
          </a:p>
          <a:p>
            <a:pPr marL="285750" indent="-2857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Returns the created project with a 201 Created response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Updating a Project (UPDATE)</a:t>
            </a:r>
          </a:p>
          <a:p>
            <a:pPr marL="285750" indent="-2857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Update an Existing Project</a:t>
            </a:r>
          </a:p>
          <a:p>
            <a:pPr marL="285750" indent="-2857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Explanation:</a:t>
            </a:r>
          </a:p>
          <a:p>
            <a:pPr marL="285750" indent="-2857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Uses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HttpPut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 update project details</a:t>
            </a:r>
          </a:p>
          <a:p>
            <a:pPr marL="285750" indent="-2857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Checks for ID mismatch before updating</a:t>
            </a:r>
          </a:p>
          <a:p>
            <a:pPr marL="285750" indent="-2857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Returns 204 No Content on success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4B6C05-E67C-504A-4234-9BF5F6D817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7179" y="1514939"/>
            <a:ext cx="5792008" cy="135273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69BAE6E-B568-D842-7D21-B1173B13AB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7179" y="4450663"/>
            <a:ext cx="5582429" cy="1619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9000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ED3ED3-DC5F-7F9F-BA66-269B1C3F48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56C93B2-81CD-AA76-18CA-B5FF7D68B4AE}"/>
              </a:ext>
            </a:extLst>
          </p:cNvPr>
          <p:cNvSpPr txBox="1">
            <a:spLocks/>
          </p:cNvSpPr>
          <p:nvPr/>
        </p:nvSpPr>
        <p:spPr>
          <a:xfrm>
            <a:off x="951000" y="1330273"/>
            <a:ext cx="10290000" cy="4555200"/>
          </a:xfrm>
          <a:prstGeom prst="rect">
            <a:avLst/>
          </a:prstGeom>
        </p:spPr>
        <p:txBody>
          <a:bodyPr lIns="121920" tIns="60960" rIns="121920" bIns="60960" anchor="t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15000"/>
              </a:lnSpc>
              <a:spcAft>
                <a:spcPts val="800"/>
              </a:spcAft>
            </a:pPr>
            <a:endParaRPr lang="en-MY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10AF98-7912-E1D1-9589-1EF5346447B7}"/>
              </a:ext>
            </a:extLst>
          </p:cNvPr>
          <p:cNvSpPr txBox="1"/>
          <p:nvPr/>
        </p:nvSpPr>
        <p:spPr>
          <a:xfrm>
            <a:off x="950999" y="787861"/>
            <a:ext cx="52443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CREATING API USING EF CORE</a:t>
            </a:r>
            <a:endParaRPr lang="en-MY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50589B8B-2F6B-83ED-7626-B2880C039630}"/>
              </a:ext>
            </a:extLst>
          </p:cNvPr>
          <p:cNvSpPr txBox="1">
            <a:spLocks/>
          </p:cNvSpPr>
          <p:nvPr/>
        </p:nvSpPr>
        <p:spPr>
          <a:xfrm>
            <a:off x="950998" y="1514939"/>
            <a:ext cx="6256625" cy="4555200"/>
          </a:xfrm>
          <a:prstGeom prst="rect">
            <a:avLst/>
          </a:prstGeom>
        </p:spPr>
        <p:txBody>
          <a:bodyPr lIns="121920" tIns="60960" rIns="121920" bIns="60960" anchor="t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Deleting a Project (DELETE)</a:t>
            </a:r>
          </a:p>
          <a:p>
            <a:pPr marL="285750" indent="-2857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Delete a Project</a:t>
            </a:r>
          </a:p>
          <a:p>
            <a:pPr marL="285750" indent="-2857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Explanation:</a:t>
            </a:r>
          </a:p>
          <a:p>
            <a:pPr marL="285750" indent="-2857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Uses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HttpDelete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 remove a project</a:t>
            </a:r>
          </a:p>
          <a:p>
            <a:pPr marL="285750" indent="-2857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Returns 404 Not Found if project doesn’t exist</a:t>
            </a:r>
          </a:p>
          <a:p>
            <a:pPr marL="285750" indent="-2857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Deletes the project and returns 204 No Content</a:t>
            </a:r>
            <a:endParaRPr lang="en-MY" sz="1800" kern="100" dirty="0">
              <a:effectLst/>
              <a:highlight>
                <a:srgbClr val="FFFF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BDB113-32F6-37BD-6B61-3D22F35CE2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7438" y="1786578"/>
            <a:ext cx="4493748" cy="2086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4034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DB34E4-D5B0-56F0-45CA-94995C3495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F73E1E0-6424-505A-A2ED-1CEBAA0BCBBA}"/>
              </a:ext>
            </a:extLst>
          </p:cNvPr>
          <p:cNvSpPr txBox="1">
            <a:spLocks/>
          </p:cNvSpPr>
          <p:nvPr/>
        </p:nvSpPr>
        <p:spPr>
          <a:xfrm>
            <a:off x="951000" y="1330273"/>
            <a:ext cx="10290000" cy="4555200"/>
          </a:xfrm>
          <a:prstGeom prst="rect">
            <a:avLst/>
          </a:prstGeom>
        </p:spPr>
        <p:txBody>
          <a:bodyPr lIns="121920" tIns="60960" rIns="121920" bIns="60960" anchor="t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15000"/>
              </a:lnSpc>
              <a:spcAft>
                <a:spcPts val="800"/>
              </a:spcAft>
            </a:pPr>
            <a:endParaRPr lang="en-MY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B26E6A-9393-9642-4855-09A2FE940F0A}"/>
              </a:ext>
            </a:extLst>
          </p:cNvPr>
          <p:cNvSpPr txBox="1"/>
          <p:nvPr/>
        </p:nvSpPr>
        <p:spPr>
          <a:xfrm>
            <a:off x="950998" y="787861"/>
            <a:ext cx="59578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CREATING API USING STORED PROCEDURE</a:t>
            </a:r>
            <a:endParaRPr lang="en-MY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6E6E1557-80E2-4BA7-9F59-AF42E36BCB55}"/>
              </a:ext>
            </a:extLst>
          </p:cNvPr>
          <p:cNvSpPr txBox="1">
            <a:spLocks/>
          </p:cNvSpPr>
          <p:nvPr/>
        </p:nvSpPr>
        <p:spPr>
          <a:xfrm>
            <a:off x="950999" y="1514939"/>
            <a:ext cx="4738602" cy="4555200"/>
          </a:xfrm>
          <a:prstGeom prst="rect">
            <a:avLst/>
          </a:prstGeom>
        </p:spPr>
        <p:txBody>
          <a:bodyPr lIns="121920" tIns="60960" rIns="121920" bIns="60960" anchor="t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Creating API using Stored Procedure same with the EF Core structure, the different is inside the code, need to include:-</a:t>
            </a:r>
            <a:br>
              <a:rPr lang="en-US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MY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await</a:t>
            </a:r>
            <a:r>
              <a:rPr lang="en-MY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_</a:t>
            </a:r>
            <a:r>
              <a:rPr lang="en-MY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context.Database.ExecuteSqlRawAsync</a:t>
            </a:r>
            <a:endParaRPr lang="en-MY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285750" indent="-2857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Process of creating Stored Procedure in SQL is the same with the current method.</a:t>
            </a:r>
            <a:r>
              <a:rPr lang="en-MY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Ensure create it inside the Database.</a:t>
            </a:r>
            <a:endParaRPr lang="en-US" sz="18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5213FB-CD2C-5440-A64C-15733A9BE0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7529" y="1514939"/>
            <a:ext cx="5963557" cy="4911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74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A64EB1-42E4-952E-0AC8-CEB77248E3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0C7FC72-5E70-7046-465E-E799386C01B8}"/>
              </a:ext>
            </a:extLst>
          </p:cNvPr>
          <p:cNvSpPr txBox="1">
            <a:spLocks/>
          </p:cNvSpPr>
          <p:nvPr/>
        </p:nvSpPr>
        <p:spPr>
          <a:xfrm>
            <a:off x="951000" y="1330273"/>
            <a:ext cx="10290000" cy="4555200"/>
          </a:xfrm>
          <a:prstGeom prst="rect">
            <a:avLst/>
          </a:prstGeom>
        </p:spPr>
        <p:txBody>
          <a:bodyPr lIns="121920" tIns="60960" rIns="121920" bIns="60960" anchor="t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15000"/>
              </a:lnSpc>
              <a:spcAft>
                <a:spcPts val="800"/>
              </a:spcAft>
            </a:pPr>
            <a:endParaRPr lang="en-MY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8E06B9-3369-06F1-8541-A3FDEB0D1F02}"/>
              </a:ext>
            </a:extLst>
          </p:cNvPr>
          <p:cNvSpPr txBox="1"/>
          <p:nvPr/>
        </p:nvSpPr>
        <p:spPr>
          <a:xfrm>
            <a:off x="950998" y="787861"/>
            <a:ext cx="59578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CREATING API USING STORED PROCEDURE</a:t>
            </a:r>
            <a:endParaRPr lang="en-MY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A47DFF51-F9D3-D8FE-42FB-7A726D8308B0}"/>
              </a:ext>
            </a:extLst>
          </p:cNvPr>
          <p:cNvSpPr txBox="1">
            <a:spLocks/>
          </p:cNvSpPr>
          <p:nvPr/>
        </p:nvSpPr>
        <p:spPr>
          <a:xfrm>
            <a:off x="950999" y="1514939"/>
            <a:ext cx="5640301" cy="4555200"/>
          </a:xfrm>
          <a:prstGeom prst="rect">
            <a:avLst/>
          </a:prstGeom>
        </p:spPr>
        <p:txBody>
          <a:bodyPr lIns="121920" tIns="60960" rIns="121920" bIns="60960" anchor="t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Before we run the application, ensure database connection register in the </a:t>
            </a:r>
            <a:r>
              <a:rPr lang="en-US" sz="1800" kern="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Program.cs</a:t>
            </a:r>
            <a:endParaRPr lang="en-US" sz="18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Add services to the container.</a:t>
            </a:r>
          </a:p>
          <a:p>
            <a:pPr marL="285750" indent="-2857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Add CORS policy and allow it in order to .NET (API) can interact with frontend port (React).</a:t>
            </a:r>
          </a:p>
          <a:p>
            <a:pPr marL="285750" indent="-2857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order to run the Swagger UI to test specific API , ensure these settings are enable (make sure only run during development):</a:t>
            </a: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kern="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UseSwagger</a:t>
            </a:r>
            <a:r>
              <a:rPr lang="en-US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kern="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UseSwaggerUI</a:t>
            </a:r>
            <a:r>
              <a:rPr lang="en-US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</a:p>
          <a:p>
            <a:pPr marL="285750" indent="-2857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18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467FC9D-AC11-9DA2-BF97-F29480071F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2095" y="1187971"/>
            <a:ext cx="4918405" cy="5284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03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8D6000-6CA3-2787-55DA-2A073AFBD4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58561CC-FA22-981F-6888-E4CCF4C47D3A}"/>
              </a:ext>
            </a:extLst>
          </p:cNvPr>
          <p:cNvSpPr txBox="1">
            <a:spLocks/>
          </p:cNvSpPr>
          <p:nvPr/>
        </p:nvSpPr>
        <p:spPr>
          <a:xfrm>
            <a:off x="951000" y="1330273"/>
            <a:ext cx="10290000" cy="4555200"/>
          </a:xfrm>
          <a:prstGeom prst="rect">
            <a:avLst/>
          </a:prstGeom>
        </p:spPr>
        <p:txBody>
          <a:bodyPr lIns="121920" tIns="60960" rIns="121920" bIns="60960" anchor="t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15000"/>
              </a:lnSpc>
              <a:spcAft>
                <a:spcPts val="800"/>
              </a:spcAft>
            </a:pPr>
            <a:endParaRPr lang="en-MY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CFAA13-4492-56ED-3A39-903F9EEC3ACF}"/>
              </a:ext>
            </a:extLst>
          </p:cNvPr>
          <p:cNvSpPr txBox="1"/>
          <p:nvPr/>
        </p:nvSpPr>
        <p:spPr>
          <a:xfrm>
            <a:off x="950998" y="787861"/>
            <a:ext cx="59578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TEST API IN SWAGGER UI</a:t>
            </a:r>
            <a:endParaRPr lang="en-MY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00D6F631-3A6A-9CC4-74F7-25D94FB16149}"/>
              </a:ext>
            </a:extLst>
          </p:cNvPr>
          <p:cNvSpPr txBox="1">
            <a:spLocks/>
          </p:cNvSpPr>
          <p:nvPr/>
        </p:nvSpPr>
        <p:spPr>
          <a:xfrm>
            <a:off x="950999" y="1514939"/>
            <a:ext cx="5805400" cy="4555200"/>
          </a:xfrm>
          <a:prstGeom prst="rect">
            <a:avLst/>
          </a:prstGeom>
        </p:spPr>
        <p:txBody>
          <a:bodyPr lIns="121920" tIns="60960" rIns="121920" bIns="60960" anchor="t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Run the application using IIS Express. Make sure .Server already set as startup project.</a:t>
            </a:r>
          </a:p>
          <a:p>
            <a:pPr marL="285750" indent="-2857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Swagger UI page contains all API that has been declared.</a:t>
            </a:r>
          </a:p>
          <a:p>
            <a:pPr marL="285750" indent="-2857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name of each API such as </a:t>
            </a:r>
            <a:r>
              <a:rPr lang="en-US" sz="1800" b="1" kern="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api</a:t>
            </a:r>
            <a:r>
              <a:rPr lang="en-US" sz="18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/Project/get-all-projects </a:t>
            </a:r>
            <a:r>
              <a:rPr lang="en-US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 the URL will be use to call in frontend (React).</a:t>
            </a:r>
          </a:p>
          <a:p>
            <a:pPr marL="285750" indent="-2857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Test each API by execute selected API to get the string of data.</a:t>
            </a:r>
          </a:p>
          <a:p>
            <a:pPr marL="285750" indent="-2857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Response body will be provided under the Request URL</a:t>
            </a:r>
          </a:p>
          <a:p>
            <a:pPr marL="285750" indent="-2857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18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E15E74-8CD8-984D-0B22-BEEC8025314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358" r="7107"/>
          <a:stretch/>
        </p:blipFill>
        <p:spPr>
          <a:xfrm>
            <a:off x="7112000" y="1241973"/>
            <a:ext cx="4633652" cy="31572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26AB38B-3FC9-4096-D492-DD65360065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2938" y="4564722"/>
            <a:ext cx="4638786" cy="218048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9F4FA81-59B4-E51C-2763-4D5975C9D7D3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r="67266"/>
          <a:stretch/>
        </p:blipFill>
        <p:spPr>
          <a:xfrm>
            <a:off x="6578600" y="4572049"/>
            <a:ext cx="1739900" cy="2196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3464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445C69-52DC-F96F-BE29-4975A7B3C8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20AB47AD-0839-FFDC-53CF-01BB17468B79}"/>
              </a:ext>
            </a:extLst>
          </p:cNvPr>
          <p:cNvSpPr txBox="1"/>
          <p:nvPr/>
        </p:nvSpPr>
        <p:spPr>
          <a:xfrm>
            <a:off x="2093842" y="3079767"/>
            <a:ext cx="800431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i="1" dirty="0">
                <a:latin typeface="Arial" panose="020B0604020202020204" pitchFamily="34" charset="0"/>
                <a:cs typeface="Arial" panose="020B0604020202020204" pitchFamily="34" charset="0"/>
              </a:rPr>
              <a:t>CREATING FRONTEND REACT</a:t>
            </a:r>
            <a:endParaRPr lang="en-MY" sz="54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" name="Google Shape;194;p26">
            <a:extLst>
              <a:ext uri="{FF2B5EF4-FFF2-40B4-BE49-F238E27FC236}">
                <a16:creationId xmlns:a16="http://schemas.microsoft.com/office/drawing/2014/main" id="{22821D8B-2FAD-6B1D-2996-9450473DE3A9}"/>
              </a:ext>
            </a:extLst>
          </p:cNvPr>
          <p:cNvCxnSpPr>
            <a:cxnSpLocks/>
          </p:cNvCxnSpPr>
          <p:nvPr/>
        </p:nvCxnSpPr>
        <p:spPr>
          <a:xfrm flipH="1">
            <a:off x="2280634" y="4991816"/>
            <a:ext cx="7630729" cy="0"/>
          </a:xfrm>
          <a:prstGeom prst="straightConnector1">
            <a:avLst/>
          </a:prstGeom>
          <a:noFill/>
          <a:ln w="762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4871743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3AA6E5-76C3-6051-4B13-12ECC05EE2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A6EB0BB-DF44-8FDF-BE4A-C38946B7DAF0}"/>
              </a:ext>
            </a:extLst>
          </p:cNvPr>
          <p:cNvSpPr txBox="1">
            <a:spLocks/>
          </p:cNvSpPr>
          <p:nvPr/>
        </p:nvSpPr>
        <p:spPr>
          <a:xfrm>
            <a:off x="951000" y="1330273"/>
            <a:ext cx="8091400" cy="4555200"/>
          </a:xfrm>
          <a:prstGeom prst="rect">
            <a:avLst/>
          </a:prstGeom>
        </p:spPr>
        <p:txBody>
          <a:bodyPr lIns="121920" tIns="60960" rIns="121920" bIns="60960" anchor="t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MY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Auto generate </a:t>
            </a:r>
            <a:r>
              <a:rPr lang="en-MY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apiClient.ts</a:t>
            </a:r>
            <a:r>
              <a:rPr lang="en-MY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file</a:t>
            </a:r>
            <a:endParaRPr lang="en-MY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1800" kern="100" dirty="0" err="1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npx</a:t>
            </a:r>
            <a:r>
              <a:rPr lang="en-US" sz="1800" kern="1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nswag</a:t>
            </a:r>
            <a:r>
              <a:rPr lang="en-US" sz="1800" kern="1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openapi2tsclient /</a:t>
            </a:r>
            <a:r>
              <a:rPr lang="en-US" sz="1800" kern="100" dirty="0" err="1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input:http</a:t>
            </a:r>
            <a:r>
              <a:rPr lang="en-US" sz="1800" kern="1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://localhost:9000/swagger/v1/</a:t>
            </a:r>
            <a:r>
              <a:rPr lang="en-US" sz="1800" kern="100" dirty="0" err="1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swagger.json</a:t>
            </a:r>
            <a:r>
              <a:rPr lang="en-US" sz="1800" kern="1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/</a:t>
            </a:r>
            <a:r>
              <a:rPr lang="en-US" sz="1800" kern="100" dirty="0" err="1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output:services</a:t>
            </a:r>
            <a:r>
              <a:rPr lang="en-US" sz="1800" kern="1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en-US" sz="1800" kern="100" dirty="0" err="1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apiClient.ts</a:t>
            </a:r>
            <a:endParaRPr lang="en-US" sz="1800" kern="100" dirty="0">
              <a:effectLst/>
              <a:highlight>
                <a:srgbClr val="FFFF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18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DTOs (Data Transfer Objects) </a:t>
            </a:r>
            <a:r>
              <a:rPr lang="en-US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are objects used to transfer data between different layers of an application, such as between the backend (API) and frontend, or between services.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18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Why Use DTOs?</a:t>
            </a:r>
          </a:p>
          <a:p>
            <a:pPr marL="285750" indent="-2857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Encapsulation – Only expose necessary data, keeping internal structures hidden.</a:t>
            </a:r>
          </a:p>
          <a:p>
            <a:pPr marL="285750" indent="-2857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Performance – Reduce unnecessary data transfer by only including required fields.</a:t>
            </a:r>
          </a:p>
          <a:p>
            <a:pPr marL="285750" indent="-2857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Security – Prevent exposing sensitive database structures directly.</a:t>
            </a:r>
          </a:p>
          <a:p>
            <a:pPr marL="285750" indent="-2857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Decoupling – Separate domain models from API contracts, making maintenance easier.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8F7817-DB50-B571-8BF9-FAEE7A95BE69}"/>
              </a:ext>
            </a:extLst>
          </p:cNvPr>
          <p:cNvSpPr txBox="1"/>
          <p:nvPr/>
        </p:nvSpPr>
        <p:spPr>
          <a:xfrm>
            <a:off x="950999" y="787861"/>
            <a:ext cx="53367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REACT TO AUTO GENERATE DTOS</a:t>
            </a:r>
            <a:endParaRPr lang="en-MY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9608C11-46B4-1C54-BE8A-206457DE59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38861" y="1570953"/>
            <a:ext cx="3049914" cy="237812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2926F1B-9EF9-DE1D-23A9-4A8A4CCC49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04255" y="4557486"/>
            <a:ext cx="3484520" cy="970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6452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34377B-DB63-8975-E8B5-DCA2EDF317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C6084BD-48BA-EFD0-A8DF-59F034D251E2}"/>
              </a:ext>
            </a:extLst>
          </p:cNvPr>
          <p:cNvSpPr txBox="1">
            <a:spLocks/>
          </p:cNvSpPr>
          <p:nvPr/>
        </p:nvSpPr>
        <p:spPr>
          <a:xfrm>
            <a:off x="951000" y="1330273"/>
            <a:ext cx="8091400" cy="4555200"/>
          </a:xfrm>
          <a:prstGeom prst="rect">
            <a:avLst/>
          </a:prstGeom>
        </p:spPr>
        <p:txBody>
          <a:bodyPr lIns="121920" tIns="60960" rIns="121920" bIns="60960" anchor="t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MY" sz="18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dd file named ‘</a:t>
            </a:r>
            <a:r>
              <a:rPr lang="en-MY" sz="1800" b="1" kern="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config.json</a:t>
            </a:r>
            <a:r>
              <a:rPr lang="en-US" sz="18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’</a:t>
            </a:r>
          </a:p>
          <a:p>
            <a:pPr marL="285750" indent="-2857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Insert </a:t>
            </a:r>
            <a:r>
              <a:rPr lang="it-IT" sz="1800" dirty="0">
                <a:solidFill>
                  <a:srgbClr val="2E75B6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"API_BASE_URL"</a:t>
            </a:r>
            <a:r>
              <a:rPr lang="it-IT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 </a:t>
            </a:r>
            <a:r>
              <a:rPr lang="it-IT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"http://localhost:9000/api"</a:t>
            </a:r>
            <a:endParaRPr lang="en-MY" sz="1200" kern="100" dirty="0">
              <a:effectLst/>
              <a:highlight>
                <a:srgbClr val="FFFF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MY" sz="18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99FF94B-4BE6-42A9-6E5B-3D27F1F1D3D8}"/>
              </a:ext>
            </a:extLst>
          </p:cNvPr>
          <p:cNvSpPr txBox="1"/>
          <p:nvPr/>
        </p:nvSpPr>
        <p:spPr>
          <a:xfrm>
            <a:off x="950999" y="787861"/>
            <a:ext cx="53367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ADD CONFIG FILE</a:t>
            </a:r>
            <a:endParaRPr lang="en-MY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E01851-3855-E972-3F7A-65CDCE2668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6889" y="3130257"/>
            <a:ext cx="4937966" cy="132562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472A76B-CFDF-CC13-1021-35BD40163F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3455" y="2592043"/>
            <a:ext cx="2814374" cy="2935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66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A99AD7-9B36-67A7-3DAA-41CB4295E6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DBC4BAEF-4B6E-3657-5C00-FDB11FEBC616}"/>
              </a:ext>
            </a:extLst>
          </p:cNvPr>
          <p:cNvSpPr txBox="1"/>
          <p:nvPr/>
        </p:nvSpPr>
        <p:spPr>
          <a:xfrm>
            <a:off x="2093842" y="2136338"/>
            <a:ext cx="800431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i="1" dirty="0">
                <a:latin typeface="Arial" panose="020B0604020202020204" pitchFamily="34" charset="0"/>
                <a:cs typeface="Arial" panose="020B0604020202020204" pitchFamily="34" charset="0"/>
              </a:rPr>
              <a:t>SETUP CONNECTION FOR BOTH BACKEND AND FRONTEND</a:t>
            </a:r>
            <a:endParaRPr lang="en-MY" sz="54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" name="Google Shape;194;p26">
            <a:extLst>
              <a:ext uri="{FF2B5EF4-FFF2-40B4-BE49-F238E27FC236}">
                <a16:creationId xmlns:a16="http://schemas.microsoft.com/office/drawing/2014/main" id="{2DF1F671-5D0D-525B-33CA-4031491EB978}"/>
              </a:ext>
            </a:extLst>
          </p:cNvPr>
          <p:cNvCxnSpPr>
            <a:cxnSpLocks/>
          </p:cNvCxnSpPr>
          <p:nvPr/>
        </p:nvCxnSpPr>
        <p:spPr>
          <a:xfrm rot="10800000">
            <a:off x="2093842" y="4958388"/>
            <a:ext cx="7466000" cy="4400"/>
          </a:xfrm>
          <a:prstGeom prst="straightConnector1">
            <a:avLst/>
          </a:prstGeom>
          <a:noFill/>
          <a:ln w="762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3612481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6CD223-E447-8ABD-3B7D-9D62CB6428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E93F986-B2CA-474C-D4B5-05DAC509B0A1}"/>
              </a:ext>
            </a:extLst>
          </p:cNvPr>
          <p:cNvSpPr txBox="1">
            <a:spLocks/>
          </p:cNvSpPr>
          <p:nvPr/>
        </p:nvSpPr>
        <p:spPr>
          <a:xfrm>
            <a:off x="951000" y="1330273"/>
            <a:ext cx="4219186" cy="4555200"/>
          </a:xfrm>
          <a:prstGeom prst="rect">
            <a:avLst/>
          </a:prstGeom>
        </p:spPr>
        <p:txBody>
          <a:bodyPr lIns="121920" tIns="60960" rIns="121920" bIns="60960" anchor="t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b="1" u="sng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Functional vs Class Components</a:t>
            </a:r>
          </a:p>
          <a:p>
            <a:pPr marL="285750" indent="-2857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Props and State in React</a:t>
            </a:r>
          </a:p>
          <a:p>
            <a:pPr marL="285750" indent="-2857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Example of a functional component: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1800" kern="100" dirty="0"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const Welcome = (props) =&gt; {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1800" kern="100" dirty="0"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return &lt;h1&gt;Hello, {props.name}!&lt;/h1&gt;;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1800" kern="100" dirty="0"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};</a:t>
            </a:r>
            <a:endParaRPr lang="en-MY" sz="1800" kern="100" dirty="0">
              <a:highlight>
                <a:srgbClr val="FFFF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9BEC57-84E1-93C0-FC1D-2502D8D39FF0}"/>
              </a:ext>
            </a:extLst>
          </p:cNvPr>
          <p:cNvSpPr txBox="1"/>
          <p:nvPr/>
        </p:nvSpPr>
        <p:spPr>
          <a:xfrm>
            <a:off x="950999" y="787861"/>
            <a:ext cx="53367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UNDERSTANDING COMPONENTS REACT</a:t>
            </a:r>
            <a:endParaRPr lang="en-MY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A4952CAE-7B6B-02E6-BF4E-F5C9B3714F57}"/>
              </a:ext>
            </a:extLst>
          </p:cNvPr>
          <p:cNvSpPr txBox="1">
            <a:spLocks/>
          </p:cNvSpPr>
          <p:nvPr/>
        </p:nvSpPr>
        <p:spPr>
          <a:xfrm>
            <a:off x="5170186" y="1351419"/>
            <a:ext cx="6905702" cy="4555200"/>
          </a:xfrm>
          <a:prstGeom prst="rect">
            <a:avLst/>
          </a:prstGeom>
        </p:spPr>
        <p:txBody>
          <a:bodyPr lIns="121920" tIns="60960" rIns="121920" bIns="60960" anchor="t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MY" sz="1800" b="1" kern="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useState</a:t>
            </a:r>
            <a:r>
              <a:rPr lang="en-MY" sz="18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Hook</a:t>
            </a:r>
          </a:p>
          <a:p>
            <a:pPr marL="285750" indent="-2857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MY" sz="1800" kern="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useState</a:t>
            </a:r>
            <a:r>
              <a:rPr lang="en-MY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for managing component state</a:t>
            </a:r>
          </a:p>
          <a:p>
            <a:pPr marL="285750" indent="-2857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MY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Example: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MY" sz="1800" kern="100" dirty="0"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import { </a:t>
            </a:r>
            <a:r>
              <a:rPr lang="en-MY" sz="1800" kern="100" dirty="0" err="1"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useState</a:t>
            </a:r>
            <a:r>
              <a:rPr lang="en-MY" sz="1800" kern="100" dirty="0"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} from 'react';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MY" sz="1800" kern="100" dirty="0" err="1"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en-MY" sz="1800" kern="100" dirty="0"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Counter = () =&gt; {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MY" sz="1800" kern="100" dirty="0"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MY" sz="1800" kern="100" dirty="0" err="1"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en-MY" sz="1800" kern="100" dirty="0"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[count, </a:t>
            </a:r>
            <a:r>
              <a:rPr lang="en-MY" sz="1800" kern="100" dirty="0" err="1"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setCount</a:t>
            </a:r>
            <a:r>
              <a:rPr lang="en-MY" sz="1800" kern="100" dirty="0"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 = </a:t>
            </a:r>
            <a:r>
              <a:rPr lang="en-MY" sz="1800" kern="100" dirty="0" err="1"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useState</a:t>
            </a:r>
            <a:r>
              <a:rPr lang="en-MY" sz="1800" kern="100" dirty="0"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(0);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MY" sz="1800" kern="100" dirty="0"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return (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MY" sz="1800" kern="100" dirty="0"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&lt;button </a:t>
            </a:r>
            <a:r>
              <a:rPr lang="en-MY" sz="1800" kern="100" dirty="0" err="1"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onClick</a:t>
            </a:r>
            <a:r>
              <a:rPr lang="en-MY" sz="1800" kern="100" dirty="0"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={() =&gt; </a:t>
            </a:r>
            <a:r>
              <a:rPr lang="en-MY" sz="1800" kern="100" dirty="0" err="1"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setCount</a:t>
            </a:r>
            <a:r>
              <a:rPr lang="en-MY" sz="1800" kern="100" dirty="0"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(count + 1)}&gt;Count: {count}&lt;/button&gt;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MY" sz="1800" kern="100" dirty="0"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);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MY" sz="1800" kern="100" dirty="0"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5915146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9826E1-146A-59A3-5A12-949D341F49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2824987-A5CD-2E1A-5374-FB8F9430104E}"/>
              </a:ext>
            </a:extLst>
          </p:cNvPr>
          <p:cNvSpPr txBox="1">
            <a:spLocks/>
          </p:cNvSpPr>
          <p:nvPr/>
        </p:nvSpPr>
        <p:spPr>
          <a:xfrm>
            <a:off x="950999" y="1330273"/>
            <a:ext cx="10268543" cy="4555200"/>
          </a:xfrm>
          <a:prstGeom prst="rect">
            <a:avLst/>
          </a:prstGeom>
        </p:spPr>
        <p:txBody>
          <a:bodyPr lIns="121920" tIns="60960" rIns="121920" bIns="60960" anchor="t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b="1" u="sng" kern="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useEffect</a:t>
            </a:r>
            <a:r>
              <a:rPr lang="en-US" sz="1800" b="1" u="sng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Hook for Side Effects</a:t>
            </a:r>
            <a:endParaRPr lang="en-US" sz="18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Used for fetching data, updating DOM, etc.</a:t>
            </a:r>
          </a:p>
          <a:p>
            <a:pPr marL="285750" indent="-2857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Example: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1800" kern="100" dirty="0"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import { </a:t>
            </a:r>
            <a:r>
              <a:rPr lang="en-US" sz="1800" kern="100" dirty="0" err="1"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useEffect</a:t>
            </a:r>
            <a:r>
              <a:rPr lang="en-US" sz="1800" kern="100" dirty="0"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kern="100" dirty="0" err="1"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useState</a:t>
            </a:r>
            <a:r>
              <a:rPr lang="en-US" sz="1800" kern="100" dirty="0"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} from 'react';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1800" kern="100" dirty="0"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const </a:t>
            </a:r>
            <a:r>
              <a:rPr lang="en-US" sz="1800" kern="100" dirty="0" err="1"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DataFetcher</a:t>
            </a:r>
            <a:r>
              <a:rPr lang="en-US" sz="1800" kern="100" dirty="0"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() =&gt; {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1800" kern="100" dirty="0"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const [data, </a:t>
            </a:r>
            <a:r>
              <a:rPr lang="en-US" sz="1800" kern="100" dirty="0" err="1"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setData</a:t>
            </a:r>
            <a:r>
              <a:rPr lang="en-US" sz="1800" kern="100" dirty="0"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 = </a:t>
            </a:r>
            <a:r>
              <a:rPr lang="en-US" sz="1800" kern="100" dirty="0" err="1"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useState</a:t>
            </a:r>
            <a:r>
              <a:rPr lang="en-US" sz="1800" kern="100" dirty="0"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([]);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1800" kern="100" dirty="0"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800" kern="100" dirty="0" err="1"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useEffect</a:t>
            </a:r>
            <a:r>
              <a:rPr lang="en-US" sz="1800" kern="100" dirty="0"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(() =&gt; {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1800" kern="100" dirty="0"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fetch('/</a:t>
            </a:r>
            <a:r>
              <a:rPr lang="en-US" sz="1800" kern="100" dirty="0" err="1"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api</a:t>
            </a:r>
            <a:r>
              <a:rPr lang="en-US" sz="1800" kern="100" dirty="0"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/data').then(response =&gt; </a:t>
            </a:r>
            <a:r>
              <a:rPr lang="en-US" sz="1800" kern="100" dirty="0" err="1"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response.json</a:t>
            </a:r>
            <a:r>
              <a:rPr lang="en-US" sz="1800" kern="100" dirty="0"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()).then(</a:t>
            </a:r>
            <a:r>
              <a:rPr lang="en-US" sz="1800" kern="100" dirty="0" err="1"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setData</a:t>
            </a:r>
            <a:r>
              <a:rPr lang="en-US" sz="1800" kern="100" dirty="0"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1800" kern="100" dirty="0"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}, []);</a:t>
            </a:r>
          </a:p>
          <a:p>
            <a:pPr lvl="1">
              <a:lnSpc>
                <a:spcPct val="115000"/>
              </a:lnSpc>
              <a:spcAft>
                <a:spcPts val="800"/>
              </a:spcAft>
            </a:pPr>
            <a:r>
              <a:rPr lang="en-US" sz="1800" kern="100" dirty="0"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return &lt;div&gt;{</a:t>
            </a:r>
            <a:r>
              <a:rPr lang="en-US" sz="1800" kern="100" dirty="0" err="1"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JSON.stringify</a:t>
            </a:r>
            <a:r>
              <a:rPr lang="en-US" sz="1800" kern="100" dirty="0"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(data)}&lt;/div&gt;;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1800" kern="100" dirty="0"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};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052859-6917-13E4-EC73-A750A5609A3A}"/>
              </a:ext>
            </a:extLst>
          </p:cNvPr>
          <p:cNvSpPr txBox="1"/>
          <p:nvPr/>
        </p:nvSpPr>
        <p:spPr>
          <a:xfrm>
            <a:off x="950999" y="787861"/>
            <a:ext cx="53367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UNDERSTANDING COMPONENTS REACT</a:t>
            </a:r>
            <a:endParaRPr lang="en-MY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79004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C4F4783-A28E-EFDE-C846-AC510DBDDC90}"/>
              </a:ext>
            </a:extLst>
          </p:cNvPr>
          <p:cNvSpPr txBox="1"/>
          <p:nvPr/>
        </p:nvSpPr>
        <p:spPr>
          <a:xfrm>
            <a:off x="950999" y="787861"/>
            <a:ext cx="53367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READ FILE CONFIG.JSON IN REACT</a:t>
            </a:r>
            <a:endParaRPr lang="en-MY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2248B4D-D0AA-8E82-597C-693BCC622EA0}"/>
              </a:ext>
            </a:extLst>
          </p:cNvPr>
          <p:cNvSpPr txBox="1">
            <a:spLocks/>
          </p:cNvSpPr>
          <p:nvPr/>
        </p:nvSpPr>
        <p:spPr>
          <a:xfrm>
            <a:off x="950999" y="1330273"/>
            <a:ext cx="10268543" cy="4555200"/>
          </a:xfrm>
          <a:prstGeom prst="rect">
            <a:avLst/>
          </a:prstGeom>
        </p:spPr>
        <p:txBody>
          <a:bodyPr lIns="121920" tIns="60960" rIns="121920" bIns="60960" anchor="t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18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Configuration Handling (`</a:t>
            </a:r>
            <a:r>
              <a:rPr lang="en-US" sz="1800" b="1" kern="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useApiBaseUrl</a:t>
            </a:r>
            <a:r>
              <a:rPr lang="en-US" sz="18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`)</a:t>
            </a:r>
          </a:p>
          <a:p>
            <a:pPr marL="285750" indent="-2857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Loads `API_BASE_URL` from `</a:t>
            </a:r>
            <a:r>
              <a:rPr lang="en-US" sz="1800" kern="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config.json</a:t>
            </a:r>
            <a:r>
              <a:rPr lang="en-US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` asynchronously.</a:t>
            </a:r>
          </a:p>
          <a:p>
            <a:pPr marL="285750" indent="-2857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Uses `</a:t>
            </a:r>
            <a:r>
              <a:rPr lang="en-US" sz="1800" kern="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useEffect</a:t>
            </a:r>
            <a:r>
              <a:rPr lang="en-US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` and `</a:t>
            </a:r>
            <a:r>
              <a:rPr lang="en-US" sz="1800" kern="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useState</a:t>
            </a:r>
            <a:r>
              <a:rPr lang="en-US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` to store and update the API base URL.</a:t>
            </a:r>
          </a:p>
          <a:p>
            <a:pPr marL="285750" indent="-2857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Helps centralize API endpoint management.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B9F0F60-1F62-B9AE-32F3-A1507EE8B6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9501" y="2601430"/>
            <a:ext cx="4925112" cy="3658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666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F80D58-769F-5D5D-B02D-A612CF8F71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1FBFF77-6AB4-A8D6-854F-18BE2AA98261}"/>
              </a:ext>
            </a:extLst>
          </p:cNvPr>
          <p:cNvSpPr txBox="1"/>
          <p:nvPr/>
        </p:nvSpPr>
        <p:spPr>
          <a:xfrm>
            <a:off x="950999" y="787861"/>
            <a:ext cx="53367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FETCH DATA FROM API</a:t>
            </a:r>
            <a:endParaRPr lang="en-MY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1AA2817-7DA9-F148-9435-52CC9203ABF1}"/>
              </a:ext>
            </a:extLst>
          </p:cNvPr>
          <p:cNvSpPr txBox="1">
            <a:spLocks/>
          </p:cNvSpPr>
          <p:nvPr/>
        </p:nvSpPr>
        <p:spPr>
          <a:xfrm>
            <a:off x="950999" y="1330273"/>
            <a:ext cx="10268543" cy="4555200"/>
          </a:xfrm>
          <a:prstGeom prst="rect">
            <a:avLst/>
          </a:prstGeom>
        </p:spPr>
        <p:txBody>
          <a:bodyPr lIns="121920" tIns="60960" rIns="121920" bIns="60960" anchor="t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18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API Request Functions</a:t>
            </a:r>
          </a:p>
          <a:p>
            <a:pPr marL="285750" indent="-2857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`</a:t>
            </a:r>
            <a:r>
              <a:rPr lang="en-US" sz="1800" kern="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fetchProjects</a:t>
            </a:r>
            <a:r>
              <a:rPr lang="en-US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800" kern="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apiBaseUrl</a:t>
            </a:r>
            <a:r>
              <a:rPr lang="en-US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)`: Fetches all projects.</a:t>
            </a:r>
          </a:p>
          <a:p>
            <a:pPr marL="285750" indent="-2857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`</a:t>
            </a:r>
            <a:r>
              <a:rPr lang="en-US" sz="1800" kern="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createProject</a:t>
            </a:r>
            <a:r>
              <a:rPr lang="en-US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800" kern="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apiBaseUrl</a:t>
            </a:r>
            <a:r>
              <a:rPr lang="en-US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project)`: Adds a new project.</a:t>
            </a:r>
          </a:p>
          <a:p>
            <a:pPr marL="285750" indent="-2857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`</a:t>
            </a:r>
            <a:r>
              <a:rPr lang="en-US" sz="1800" kern="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updateProject</a:t>
            </a:r>
            <a:r>
              <a:rPr lang="en-US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800" kern="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apiBaseUrl</a:t>
            </a:r>
            <a:r>
              <a:rPr lang="en-US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project)`: Updates an existing project.</a:t>
            </a:r>
          </a:p>
          <a:p>
            <a:pPr marL="285750" indent="-2857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`</a:t>
            </a:r>
            <a:r>
              <a:rPr lang="en-US" sz="1800" kern="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deleteProject</a:t>
            </a:r>
            <a:r>
              <a:rPr lang="en-US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800" kern="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apiBaseUrl</a:t>
            </a:r>
            <a:r>
              <a:rPr lang="en-US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kern="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projectId</a:t>
            </a:r>
            <a:r>
              <a:rPr lang="en-US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)`: Deletes a project.</a:t>
            </a:r>
          </a:p>
          <a:p>
            <a:pPr marL="285750" indent="-2857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Uses async/await and `fetch` for API requests.</a:t>
            </a:r>
          </a:p>
          <a:p>
            <a:pPr marL="285750" indent="-2857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Ensures all API calls handle errors gracefully with `try-catch`.</a:t>
            </a:r>
          </a:p>
          <a:p>
            <a:pPr marL="285750" indent="-2857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Uses `fetch` with async/await for cleaner asynchronous code.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endParaRPr lang="en-US" sz="18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F7BD6F-1D23-A2CB-8951-5D99EF9ED78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4767"/>
          <a:stretch/>
        </p:blipFill>
        <p:spPr>
          <a:xfrm>
            <a:off x="7458370" y="1584188"/>
            <a:ext cx="4545036" cy="4301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707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FE7E44-5D45-84E4-CFCE-8083C37777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65A19D1-23D1-3D66-C034-4266E9435F88}"/>
              </a:ext>
            </a:extLst>
          </p:cNvPr>
          <p:cNvSpPr txBox="1"/>
          <p:nvPr/>
        </p:nvSpPr>
        <p:spPr>
          <a:xfrm>
            <a:off x="950999" y="787861"/>
            <a:ext cx="53367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APPLICATION IN REACT</a:t>
            </a:r>
            <a:endParaRPr lang="en-MY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C12DBA7-102B-8E63-E3CD-BA61ED7B4621}"/>
              </a:ext>
            </a:extLst>
          </p:cNvPr>
          <p:cNvSpPr txBox="1">
            <a:spLocks/>
          </p:cNvSpPr>
          <p:nvPr/>
        </p:nvSpPr>
        <p:spPr>
          <a:xfrm>
            <a:off x="950999" y="1330273"/>
            <a:ext cx="10268543" cy="4555200"/>
          </a:xfrm>
          <a:prstGeom prst="rect">
            <a:avLst/>
          </a:prstGeom>
        </p:spPr>
        <p:txBody>
          <a:bodyPr lIns="121920" tIns="60960" rIns="121920" bIns="60960" anchor="t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18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Theming support with MUI </a:t>
            </a:r>
            <a:r>
              <a:rPr lang="en-US" sz="1800" b="1" kern="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ThemeProvider</a:t>
            </a:r>
            <a:endParaRPr lang="en-US" sz="1800" b="1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Uses MUI's </a:t>
            </a:r>
            <a:r>
              <a:rPr lang="en-US" sz="1800" kern="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createTheme</a:t>
            </a:r>
            <a:r>
              <a:rPr lang="en-US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 for a light mode theme</a:t>
            </a:r>
          </a:p>
          <a:p>
            <a:pPr marL="285750" indent="-2857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kern="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useState</a:t>
            </a:r>
            <a:r>
              <a:rPr lang="en-US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 manage projects and form data</a:t>
            </a:r>
          </a:p>
          <a:p>
            <a:pPr marL="285750" indent="-2857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kern="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useEffect</a:t>
            </a:r>
            <a:r>
              <a:rPr lang="en-US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 fetch projects when API base URL is available</a:t>
            </a:r>
          </a:p>
          <a:p>
            <a:pPr marL="285750" indent="-2857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API calls update state dynamically</a:t>
            </a:r>
          </a:p>
          <a:p>
            <a:pPr marL="285750" indent="-2857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18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18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Fetching &amp; Managing Projects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Fetch projects from API on load.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1800" kern="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handleSubmit</a:t>
            </a:r>
            <a:r>
              <a:rPr lang="en-US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(): Creates or updates a project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1800" kern="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handleEdit</a:t>
            </a:r>
            <a:r>
              <a:rPr lang="en-US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(): Loads project data into the form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1800" kern="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handleDelete</a:t>
            </a:r>
            <a:r>
              <a:rPr lang="en-US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(): Deletes a project from API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51EFF5-414E-0F72-E014-67797F2D3A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9539" y="1379732"/>
            <a:ext cx="4284003" cy="222814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B198333-3E1B-059E-2FB7-A9EE1947A9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9009" y="4218365"/>
            <a:ext cx="4534533" cy="1667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6759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4D1E81-37CD-6E1C-1B43-DA7FA0BBED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85BFE0F-B043-8BF0-4C3A-97CCE8D9EDF8}"/>
              </a:ext>
            </a:extLst>
          </p:cNvPr>
          <p:cNvSpPr txBox="1"/>
          <p:nvPr/>
        </p:nvSpPr>
        <p:spPr>
          <a:xfrm>
            <a:off x="950999" y="787861"/>
            <a:ext cx="53367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APPLICATION IN REACT</a:t>
            </a:r>
            <a:endParaRPr lang="en-MY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DD3FFF9-C11B-C2DC-420F-D77ACF67B73E}"/>
              </a:ext>
            </a:extLst>
          </p:cNvPr>
          <p:cNvSpPr txBox="1">
            <a:spLocks/>
          </p:cNvSpPr>
          <p:nvPr/>
        </p:nvSpPr>
        <p:spPr>
          <a:xfrm>
            <a:off x="950999" y="1330273"/>
            <a:ext cx="10268543" cy="4555200"/>
          </a:xfrm>
          <a:prstGeom prst="rect">
            <a:avLst/>
          </a:prstGeom>
        </p:spPr>
        <p:txBody>
          <a:bodyPr lIns="121920" tIns="60960" rIns="121920" bIns="60960" anchor="t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18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UI Components: Project Form</a:t>
            </a:r>
          </a:p>
          <a:p>
            <a:pPr marL="285750" indent="-2857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Uses MUI </a:t>
            </a:r>
            <a:r>
              <a:rPr lang="en-US" sz="1800" kern="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TextField</a:t>
            </a:r>
            <a:r>
              <a:rPr lang="en-US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components for inputs</a:t>
            </a:r>
          </a:p>
          <a:p>
            <a:pPr marL="285750" indent="-2857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Form allows creating &amp; updating projects</a:t>
            </a:r>
          </a:p>
          <a:p>
            <a:pPr marL="285750" indent="-2857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Reset button clears form and exits edit mode</a:t>
            </a:r>
          </a:p>
          <a:p>
            <a:pPr marL="285750" indent="-2857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18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18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18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UI Components: Project Table</a:t>
            </a:r>
          </a:p>
          <a:p>
            <a:pPr marL="285750" indent="-2857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Displays projects in a MUI Table</a:t>
            </a:r>
          </a:p>
          <a:p>
            <a:pPr marL="285750" indent="-2857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Uses Edit and Delete icons for actions</a:t>
            </a:r>
          </a:p>
          <a:p>
            <a:pPr marL="285750" indent="-2857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Clicking Edit fills the form for modification</a:t>
            </a:r>
          </a:p>
          <a:p>
            <a:pPr marL="285750" indent="-2857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Clicking Delete removes the project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831CCB-17FE-0826-798F-73DDECAF9C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7361" y="1461994"/>
            <a:ext cx="3817600" cy="177650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0DF4ADF-DD52-AFFE-5E32-66F64DCE56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5984" y="3429000"/>
            <a:ext cx="4500353" cy="3216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7306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36212D-AB78-38C2-D78F-407254EB71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A0E47AF-147C-1A62-C7D9-35ECF3F201AE}"/>
              </a:ext>
            </a:extLst>
          </p:cNvPr>
          <p:cNvSpPr txBox="1"/>
          <p:nvPr/>
        </p:nvSpPr>
        <p:spPr>
          <a:xfrm>
            <a:off x="950999" y="787861"/>
            <a:ext cx="53367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APPLICATION IN REACT</a:t>
            </a:r>
            <a:endParaRPr lang="en-MY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331B140-70F8-A9F5-A59E-935662B03769}"/>
              </a:ext>
            </a:extLst>
          </p:cNvPr>
          <p:cNvSpPr txBox="1">
            <a:spLocks/>
          </p:cNvSpPr>
          <p:nvPr/>
        </p:nvSpPr>
        <p:spPr>
          <a:xfrm>
            <a:off x="950999" y="1330273"/>
            <a:ext cx="10268543" cy="4555200"/>
          </a:xfrm>
          <a:prstGeom prst="rect">
            <a:avLst/>
          </a:prstGeom>
        </p:spPr>
        <p:txBody>
          <a:bodyPr lIns="121920" tIns="60960" rIns="121920" bIns="60960" anchor="t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18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API Integration</a:t>
            </a:r>
          </a:p>
          <a:p>
            <a:pPr marL="285750" indent="-2857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Uses </a:t>
            </a:r>
            <a:r>
              <a:rPr lang="en-US" sz="1800" kern="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fetchProjects</a:t>
            </a:r>
            <a:r>
              <a:rPr lang="en-US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kern="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createProject</a:t>
            </a:r>
            <a:r>
              <a:rPr lang="en-US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kern="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updateProject</a:t>
            </a:r>
            <a:r>
              <a:rPr lang="en-US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kern="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deleteProject</a:t>
            </a:r>
            <a:endParaRPr lang="en-US" sz="18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Calls API using </a:t>
            </a:r>
            <a:r>
              <a:rPr lang="en-US" sz="1800" kern="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apiBaseUrl</a:t>
            </a:r>
            <a:endParaRPr lang="en-US" sz="18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Ensures async operations for smooth user experience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4C99102-A755-A384-1305-3E96214DDA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0884" y="2260600"/>
            <a:ext cx="4710403" cy="4094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5114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F9D991E-8097-56AB-6011-C1DEC735A28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4941" r="55521"/>
          <a:stretch/>
        </p:blipFill>
        <p:spPr>
          <a:xfrm>
            <a:off x="6446136" y="1511300"/>
            <a:ext cx="4329288" cy="4876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DC4647D-C181-458F-E96F-9CDE40848F3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64353" b="67059"/>
          <a:stretch/>
        </p:blipFill>
        <p:spPr>
          <a:xfrm>
            <a:off x="1416576" y="2693360"/>
            <a:ext cx="3650725" cy="176434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86AC053-4517-D19A-D86A-11460482141E}"/>
              </a:ext>
            </a:extLst>
          </p:cNvPr>
          <p:cNvSpPr txBox="1"/>
          <p:nvPr/>
        </p:nvSpPr>
        <p:spPr>
          <a:xfrm>
            <a:off x="950999" y="787861"/>
            <a:ext cx="53367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APPLICATION IN REACT</a:t>
            </a:r>
            <a:endParaRPr lang="en-MY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9844797-A231-DB54-A106-FCBAD9E231BF}"/>
              </a:ext>
            </a:extLst>
          </p:cNvPr>
          <p:cNvSpPr txBox="1">
            <a:spLocks/>
          </p:cNvSpPr>
          <p:nvPr/>
        </p:nvSpPr>
        <p:spPr>
          <a:xfrm>
            <a:off x="950999" y="1330273"/>
            <a:ext cx="10268543" cy="4555200"/>
          </a:xfrm>
          <a:prstGeom prst="rect">
            <a:avLst/>
          </a:prstGeom>
        </p:spPr>
        <p:txBody>
          <a:bodyPr lIns="121920" tIns="60960" rIns="121920" bIns="60960" anchor="t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Once run the application, go to link provided in cmd.</a:t>
            </a:r>
          </a:p>
          <a:p>
            <a:pPr marL="285750" indent="-2857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Then, your application is ready to use.</a:t>
            </a:r>
          </a:p>
        </p:txBody>
      </p:sp>
    </p:spTree>
    <p:extLst>
      <p:ext uri="{BB962C8B-B14F-4D97-AF65-F5344CB8AC3E}">
        <p14:creationId xmlns:p14="http://schemas.microsoft.com/office/powerpoint/2010/main" val="1046859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5CECB1-443C-515E-CFFD-92CB52370C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708B7F9-E70A-0178-3A88-55BF3DEAC108}"/>
              </a:ext>
            </a:extLst>
          </p:cNvPr>
          <p:cNvSpPr txBox="1">
            <a:spLocks/>
          </p:cNvSpPr>
          <p:nvPr/>
        </p:nvSpPr>
        <p:spPr>
          <a:xfrm>
            <a:off x="951000" y="1330273"/>
            <a:ext cx="10290000" cy="4555200"/>
          </a:xfrm>
          <a:prstGeom prst="rect">
            <a:avLst/>
          </a:prstGeom>
        </p:spPr>
        <p:txBody>
          <a:bodyPr lIns="121920" tIns="60960" rIns="121920" bIns="60960" anchor="t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50" b="1" dirty="0"/>
              <a:t>.Server (.NET) </a:t>
            </a:r>
            <a:br>
              <a:rPr lang="en-US" sz="185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85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50" dirty="0">
                <a:latin typeface="Arial" panose="020B0604020202020204" pitchFamily="34" charset="0"/>
                <a:cs typeface="Arial" panose="020B0604020202020204" pitchFamily="34" charset="0"/>
              </a:rPr>
              <a:t>Navigate to </a:t>
            </a:r>
            <a:r>
              <a:rPr lang="en-US" sz="1850" dirty="0" err="1">
                <a:latin typeface="Arial" panose="020B0604020202020204" pitchFamily="34" charset="0"/>
                <a:cs typeface="Arial" panose="020B0604020202020204" pitchFamily="34" charset="0"/>
              </a:rPr>
              <a:t>launchSettings.json</a:t>
            </a:r>
            <a:r>
              <a:rPr lang="en-US" sz="1850" dirty="0">
                <a:latin typeface="Arial" panose="020B0604020202020204" pitchFamily="34" charset="0"/>
                <a:cs typeface="Arial" panose="020B0604020202020204" pitchFamily="34" charset="0"/>
              </a:rPr>
              <a:t> to change port.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8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8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50" dirty="0">
                <a:latin typeface="Arial" panose="020B0604020202020204" pitchFamily="34" charset="0"/>
                <a:cs typeface="Arial" panose="020B0604020202020204" pitchFamily="34" charset="0"/>
              </a:rPr>
              <a:t>Find </a:t>
            </a:r>
            <a:r>
              <a:rPr lang="en-US" sz="1850" dirty="0" err="1">
                <a:latin typeface="Arial" panose="020B0604020202020204" pitchFamily="34" charset="0"/>
                <a:cs typeface="Arial" panose="020B0604020202020204" pitchFamily="34" charset="0"/>
              </a:rPr>
              <a:t>iisSettings</a:t>
            </a:r>
            <a:r>
              <a:rPr lang="en-US" sz="1850" dirty="0">
                <a:latin typeface="Arial" panose="020B0604020202020204" pitchFamily="34" charset="0"/>
                <a:cs typeface="Arial" panose="020B0604020202020204" pitchFamily="34" charset="0"/>
              </a:rPr>
              <a:t> setup, and change the port based on available port in local. Comment </a:t>
            </a:r>
            <a:r>
              <a:rPr lang="en-US" sz="1850" dirty="0" err="1">
                <a:latin typeface="Arial" panose="020B0604020202020204" pitchFamily="34" charset="0"/>
                <a:cs typeface="Arial" panose="020B0604020202020204" pitchFamily="34" charset="0"/>
              </a:rPr>
              <a:t>sslPort</a:t>
            </a:r>
            <a:r>
              <a:rPr lang="en-US" sz="1850" dirty="0">
                <a:latin typeface="Arial" panose="020B0604020202020204" pitchFamily="34" charset="0"/>
                <a:cs typeface="Arial" panose="020B0604020202020204" pitchFamily="34" charset="0"/>
              </a:rPr>
              <a:t> if you want to disable the (https), otherwise the application will run in https by default.</a:t>
            </a:r>
          </a:p>
          <a:p>
            <a:endParaRPr lang="en-US" sz="18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8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B8AE50-D58E-D36E-978F-67069CC5FBD9}"/>
              </a:ext>
            </a:extLst>
          </p:cNvPr>
          <p:cNvSpPr txBox="1"/>
          <p:nvPr/>
        </p:nvSpPr>
        <p:spPr>
          <a:xfrm>
            <a:off x="950999" y="787861"/>
            <a:ext cx="39809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SETUP PORT IN LOCAL</a:t>
            </a:r>
            <a:endParaRPr lang="en-MY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1DF7E21-A423-F50F-DC95-6E30494A56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6430" y="1187971"/>
            <a:ext cx="2831560" cy="139785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48C55E3-02C5-8259-39C4-5C75FBB708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9354" y="3607873"/>
            <a:ext cx="6932808" cy="1919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685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1E11E1-7088-A1DA-A4C7-42BF6761B3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438D2BF-AD31-A151-9E2E-3B6E82A725A0}"/>
              </a:ext>
            </a:extLst>
          </p:cNvPr>
          <p:cNvSpPr txBox="1">
            <a:spLocks/>
          </p:cNvSpPr>
          <p:nvPr/>
        </p:nvSpPr>
        <p:spPr>
          <a:xfrm>
            <a:off x="951000" y="1330273"/>
            <a:ext cx="4700500" cy="4555200"/>
          </a:xfrm>
          <a:prstGeom prst="rect">
            <a:avLst/>
          </a:prstGeom>
        </p:spPr>
        <p:txBody>
          <a:bodyPr lIns="121920" tIns="60960" rIns="121920" bIns="60960" anchor="t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50" b="1" dirty="0"/>
              <a:t>.client (React)</a:t>
            </a:r>
            <a:br>
              <a:rPr lang="en-US" sz="185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85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50" dirty="0">
                <a:latin typeface="Arial" panose="020B0604020202020204" pitchFamily="34" charset="0"/>
                <a:cs typeface="Arial" panose="020B0604020202020204" pitchFamily="34" charset="0"/>
              </a:rPr>
              <a:t>Navigate to </a:t>
            </a:r>
            <a:r>
              <a:rPr lang="en-US" sz="1850" dirty="0" err="1">
                <a:latin typeface="Arial" panose="020B0604020202020204" pitchFamily="34" charset="0"/>
                <a:cs typeface="Arial" panose="020B0604020202020204" pitchFamily="34" charset="0"/>
              </a:rPr>
              <a:t>vite.config.ts</a:t>
            </a:r>
            <a:r>
              <a:rPr lang="en-US" sz="1850" dirty="0">
                <a:latin typeface="Arial" panose="020B0604020202020204" pitchFamily="34" charset="0"/>
                <a:cs typeface="Arial" panose="020B0604020202020204" pitchFamily="34" charset="0"/>
              </a:rPr>
              <a:t> / vite.config.js to change port.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8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8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8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8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8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8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850" b="1" dirty="0"/>
          </a:p>
          <a:p>
            <a:endParaRPr lang="en-US" sz="185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8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8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8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B1C248-AA27-2793-30C7-9F0552F10E68}"/>
              </a:ext>
            </a:extLst>
          </p:cNvPr>
          <p:cNvSpPr txBox="1"/>
          <p:nvPr/>
        </p:nvSpPr>
        <p:spPr>
          <a:xfrm>
            <a:off x="950999" y="787861"/>
            <a:ext cx="39809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SETUP PORT IN LOCAL</a:t>
            </a:r>
            <a:endParaRPr lang="en-MY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E742DB6-3592-00FB-65A8-FF5A599FAF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4700" y="2736155"/>
            <a:ext cx="2238687" cy="2581635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6DE9663-08F5-A4E9-66F3-BB3B3409FAAC}"/>
              </a:ext>
            </a:extLst>
          </p:cNvPr>
          <p:cNvSpPr txBox="1">
            <a:spLocks/>
          </p:cNvSpPr>
          <p:nvPr/>
        </p:nvSpPr>
        <p:spPr>
          <a:xfrm>
            <a:off x="5651500" y="1330273"/>
            <a:ext cx="6540500" cy="4555200"/>
          </a:xfrm>
          <a:prstGeom prst="rect">
            <a:avLst/>
          </a:prstGeom>
        </p:spPr>
        <p:txBody>
          <a:bodyPr lIns="121920" tIns="60960" rIns="121920" bIns="60960" anchor="t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sz="18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8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50" dirty="0">
                <a:latin typeface="Arial" panose="020B0604020202020204" pitchFamily="34" charset="0"/>
                <a:cs typeface="Arial" panose="020B0604020202020204" pitchFamily="34" charset="0"/>
              </a:rPr>
              <a:t>Change target link from https to http and set the port to the .Server (</a:t>
            </a:r>
            <a:r>
              <a:rPr lang="en-US" sz="1850" dirty="0" err="1">
                <a:latin typeface="Arial" panose="020B0604020202020204" pitchFamily="34" charset="0"/>
                <a:cs typeface="Arial" panose="020B0604020202020204" pitchFamily="34" charset="0"/>
              </a:rPr>
              <a:t>.net</a:t>
            </a:r>
            <a:r>
              <a:rPr lang="en-US" sz="1850" dirty="0">
                <a:latin typeface="Arial" panose="020B0604020202020204" pitchFamily="34" charset="0"/>
                <a:cs typeface="Arial" panose="020B0604020202020204" pitchFamily="34" charset="0"/>
              </a:rPr>
              <a:t>) API.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50" dirty="0">
                <a:latin typeface="Arial" panose="020B0604020202020204" pitchFamily="34" charset="0"/>
                <a:cs typeface="Arial" panose="020B0604020202020204" pitchFamily="34" charset="0"/>
              </a:rPr>
              <a:t>Port for default </a:t>
            </a:r>
            <a:r>
              <a:rPr lang="en-US" sz="1850" dirty="0" err="1">
                <a:latin typeface="Arial" panose="020B0604020202020204" pitchFamily="34" charset="0"/>
                <a:cs typeface="Arial" panose="020B0604020202020204" pitchFamily="34" charset="0"/>
              </a:rPr>
              <a:t>defineConfig</a:t>
            </a:r>
            <a:r>
              <a:rPr lang="en-US" sz="1850" dirty="0">
                <a:latin typeface="Arial" panose="020B0604020202020204" pitchFamily="34" charset="0"/>
                <a:cs typeface="Arial" panose="020B0604020202020204" pitchFamily="34" charset="0"/>
              </a:rPr>
              <a:t> can be change accordingly, this port specifically for React and comment https setting   </a:t>
            </a:r>
          </a:p>
          <a:p>
            <a:endParaRPr lang="en-US" sz="18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8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850" b="1" dirty="0"/>
          </a:p>
          <a:p>
            <a:endParaRPr lang="en-US" sz="185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8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8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8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BB1B4B5-68BF-7427-F9B3-DC1D5DC0CA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4961" y="3338788"/>
            <a:ext cx="6156626" cy="3176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7512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35DF51-65E8-E5DE-1556-BD3045DFF7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DE6B2C7-3EAD-3C46-3F59-A8B6F43F279F}"/>
              </a:ext>
            </a:extLst>
          </p:cNvPr>
          <p:cNvSpPr txBox="1">
            <a:spLocks/>
          </p:cNvSpPr>
          <p:nvPr/>
        </p:nvSpPr>
        <p:spPr>
          <a:xfrm>
            <a:off x="951000" y="1330273"/>
            <a:ext cx="8472400" cy="2098727"/>
          </a:xfrm>
          <a:prstGeom prst="rect">
            <a:avLst/>
          </a:prstGeom>
        </p:spPr>
        <p:txBody>
          <a:bodyPr lIns="121920" tIns="60960" rIns="121920" bIns="60960" anchor="t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50" b="1" dirty="0"/>
              <a:t>.Server (.NET)</a:t>
            </a:r>
            <a:br>
              <a:rPr lang="en-US" sz="185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85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50" dirty="0">
                <a:latin typeface="Arial" panose="020B0604020202020204" pitchFamily="34" charset="0"/>
                <a:cs typeface="Arial" panose="020B0604020202020204" pitchFamily="34" charset="0"/>
              </a:rPr>
              <a:t>Navigate to </a:t>
            </a:r>
            <a:r>
              <a:rPr lang="en-US" sz="1850" dirty="0" err="1">
                <a:latin typeface="Arial" panose="020B0604020202020204" pitchFamily="34" charset="0"/>
                <a:cs typeface="Arial" panose="020B0604020202020204" pitchFamily="34" charset="0"/>
              </a:rPr>
              <a:t>appsettings.json</a:t>
            </a:r>
            <a:r>
              <a:rPr lang="en-US" sz="1850" dirty="0">
                <a:latin typeface="Arial" panose="020B0604020202020204" pitchFamily="34" charset="0"/>
                <a:cs typeface="Arial" panose="020B0604020202020204" pitchFamily="34" charset="0"/>
              </a:rPr>
              <a:t> to insert database connection.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50" dirty="0">
                <a:latin typeface="Arial" panose="020B0604020202020204" pitchFamily="34" charset="0"/>
                <a:cs typeface="Arial" panose="020B0604020202020204" pitchFamily="34" charset="0"/>
              </a:rPr>
              <a:t>Add your database connection accordingly.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8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8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8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8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8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8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850" b="1" dirty="0"/>
          </a:p>
          <a:p>
            <a:endParaRPr lang="en-US" sz="185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8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8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8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E9B8AD3-5422-29DA-27FF-61FAEF94EBD9}"/>
              </a:ext>
            </a:extLst>
          </p:cNvPr>
          <p:cNvSpPr txBox="1"/>
          <p:nvPr/>
        </p:nvSpPr>
        <p:spPr>
          <a:xfrm>
            <a:off x="950999" y="787861"/>
            <a:ext cx="39809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SETUP DATABASE</a:t>
            </a:r>
            <a:endParaRPr lang="en-MY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6D0420-7E95-D2C4-F9AC-2B7F329A96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6226" y="1345323"/>
            <a:ext cx="2167398" cy="263991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8482E3A-EC8B-4E6A-A8A4-37AB03E7F1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676" y="4107715"/>
            <a:ext cx="11269648" cy="1962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3340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E511A2-B957-3AC1-B728-BF51177E86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C84A68BE-454A-BB4B-960C-125702224977}"/>
              </a:ext>
            </a:extLst>
          </p:cNvPr>
          <p:cNvSpPr txBox="1"/>
          <p:nvPr/>
        </p:nvSpPr>
        <p:spPr>
          <a:xfrm>
            <a:off x="2093842" y="3079767"/>
            <a:ext cx="80043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i="1" dirty="0">
                <a:latin typeface="Arial" panose="020B0604020202020204" pitchFamily="34" charset="0"/>
                <a:cs typeface="Arial" panose="020B0604020202020204" pitchFamily="34" charset="0"/>
              </a:rPr>
              <a:t>CREATING API</a:t>
            </a:r>
            <a:endParaRPr lang="en-MY" sz="54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" name="Google Shape;194;p26">
            <a:extLst>
              <a:ext uri="{FF2B5EF4-FFF2-40B4-BE49-F238E27FC236}">
                <a16:creationId xmlns:a16="http://schemas.microsoft.com/office/drawing/2014/main" id="{2DC92D51-FC54-7C34-C016-0C9DE78ABFBE}"/>
              </a:ext>
            </a:extLst>
          </p:cNvPr>
          <p:cNvCxnSpPr>
            <a:cxnSpLocks/>
          </p:cNvCxnSpPr>
          <p:nvPr/>
        </p:nvCxnSpPr>
        <p:spPr>
          <a:xfrm flipH="1">
            <a:off x="3557267" y="4149988"/>
            <a:ext cx="5077463" cy="0"/>
          </a:xfrm>
          <a:prstGeom prst="straightConnector1">
            <a:avLst/>
          </a:prstGeom>
          <a:noFill/>
          <a:ln w="762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41270026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B49B3F-85EE-E5FD-0E79-CA700A43FD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02374E2-E08C-5AAA-E357-25CBB1219B66}"/>
              </a:ext>
            </a:extLst>
          </p:cNvPr>
          <p:cNvSpPr txBox="1">
            <a:spLocks/>
          </p:cNvSpPr>
          <p:nvPr/>
        </p:nvSpPr>
        <p:spPr>
          <a:xfrm>
            <a:off x="951000" y="1330273"/>
            <a:ext cx="10290000" cy="4555200"/>
          </a:xfrm>
          <a:prstGeom prst="rect">
            <a:avLst/>
          </a:prstGeom>
        </p:spPr>
        <p:txBody>
          <a:bodyPr lIns="121920" tIns="60960" rIns="121920" bIns="60960" anchor="t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MY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Generate from an Existing Database (Database-First Approach)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MY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you already have a SQL Server database, you can generate entity models automatically using Entity Framework Core scaffolding.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MY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MY" sz="1800" kern="100" dirty="0">
                <a:effectLst/>
                <a:latin typeface="Segoe UI Emoji" panose="020B0502040204020203" pitchFamily="34" charset="0"/>
                <a:ea typeface="Calibri" panose="020F0502020204030204" pitchFamily="34" charset="0"/>
                <a:cs typeface="Segoe UI Emoji" panose="020B0502040204020203" pitchFamily="34" charset="0"/>
              </a:rPr>
              <a:t>🔹</a:t>
            </a:r>
            <a:r>
              <a:rPr lang="en-MY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Run This Command to Auto-Generate Models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MY" sz="1800" kern="1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dotnet </a:t>
            </a:r>
            <a:r>
              <a:rPr lang="en-MY" sz="1800" kern="100" dirty="0" err="1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ef</a:t>
            </a:r>
            <a:r>
              <a:rPr lang="en-MY" sz="1800" kern="1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MY" sz="1800" kern="100" dirty="0" err="1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dbcontext</a:t>
            </a:r>
            <a:r>
              <a:rPr lang="en-MY" sz="1800" kern="1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scaffold "server=</a:t>
            </a:r>
            <a:r>
              <a:rPr lang="en-MY" sz="1800" kern="100" dirty="0" err="1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localhost;database</a:t>
            </a:r>
            <a:r>
              <a:rPr lang="en-MY" sz="1800" kern="1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MY" sz="1800" kern="100" dirty="0" err="1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TASKSYS;uid</a:t>
            </a:r>
            <a:r>
              <a:rPr lang="en-MY" sz="1800" kern="1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MY" sz="1800" kern="100" dirty="0" err="1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sa;password</a:t>
            </a:r>
            <a:r>
              <a:rPr lang="en-MY" sz="1800" kern="1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=2770;MAX POOL SIZE=500;Timeout=999999;Pooling=</a:t>
            </a:r>
            <a:r>
              <a:rPr lang="en-MY" sz="1800" kern="100" dirty="0" err="1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false;TrustServerCertificate</a:t>
            </a:r>
            <a:r>
              <a:rPr lang="en-MY" sz="1800" kern="1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=True;" </a:t>
            </a:r>
            <a:r>
              <a:rPr lang="en-MY" sz="1800" kern="100" dirty="0" err="1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Microsoft.EntityFrameworkCore.SqlServer</a:t>
            </a:r>
            <a:r>
              <a:rPr lang="en-MY" sz="1800" kern="1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-o Models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endParaRPr lang="en-MY" sz="1800" kern="100" dirty="0">
              <a:highlight>
                <a:srgbClr val="FFFF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MY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Then, the system will auto generate models for each table.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MY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Red box</a:t>
            </a:r>
            <a:r>
              <a:rPr lang="en-MY" sz="18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MY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Each model generated from each table in database.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MY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Yellow box: </a:t>
            </a:r>
            <a:r>
              <a:rPr lang="en-MY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Database context which </a:t>
            </a:r>
            <a:r>
              <a:rPr lang="en-MY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en-MY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anages database operations in .NET.</a:t>
            </a:r>
            <a:r>
              <a:rPr lang="en-MY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MY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find context file, “</a:t>
            </a:r>
            <a:r>
              <a:rPr lang="en-MY" sz="1800" b="1" kern="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DBNameContext.cs</a:t>
            </a:r>
            <a:r>
              <a:rPr lang="en-MY" sz="18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</a:t>
            </a:r>
            <a:endParaRPr lang="en-MY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MY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lang="en-MY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77FDFB-275D-2F36-16C1-2DC0BE5E260C}"/>
              </a:ext>
            </a:extLst>
          </p:cNvPr>
          <p:cNvSpPr txBox="1"/>
          <p:nvPr/>
        </p:nvSpPr>
        <p:spPr>
          <a:xfrm>
            <a:off x="950999" y="787861"/>
            <a:ext cx="39809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CREATING API</a:t>
            </a:r>
            <a:endParaRPr lang="en-MY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A4D6A4-1FCD-68A9-4398-6C0735BD3F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8372" y="3778135"/>
            <a:ext cx="3226028" cy="2629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394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BED3B6-8C1B-DF86-E434-1CF9A19CB1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FDD3523-C8FE-68DC-783B-87BB98A2758C}"/>
              </a:ext>
            </a:extLst>
          </p:cNvPr>
          <p:cNvSpPr txBox="1">
            <a:spLocks/>
          </p:cNvSpPr>
          <p:nvPr/>
        </p:nvSpPr>
        <p:spPr>
          <a:xfrm>
            <a:off x="951000" y="1330273"/>
            <a:ext cx="10290000" cy="4555200"/>
          </a:xfrm>
          <a:prstGeom prst="rect">
            <a:avLst/>
          </a:prstGeom>
        </p:spPr>
        <p:txBody>
          <a:bodyPr lIns="121920" tIns="60960" rIns="121920" bIns="60960" anchor="t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15000"/>
              </a:lnSpc>
              <a:spcAft>
                <a:spcPts val="800"/>
              </a:spcAft>
            </a:pPr>
            <a:endParaRPr lang="en-MY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F5FB66-63F3-92FF-1F58-A03D90BBA8E5}"/>
              </a:ext>
            </a:extLst>
          </p:cNvPr>
          <p:cNvSpPr txBox="1"/>
          <p:nvPr/>
        </p:nvSpPr>
        <p:spPr>
          <a:xfrm>
            <a:off x="950999" y="787861"/>
            <a:ext cx="39809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CREATING API</a:t>
            </a:r>
            <a:endParaRPr lang="en-MY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99CAF054-C3BB-BB49-26A9-64AFE1C6C650}"/>
              </a:ext>
            </a:extLst>
          </p:cNvPr>
          <p:cNvSpPr txBox="1">
            <a:spLocks/>
          </p:cNvSpPr>
          <p:nvPr/>
        </p:nvSpPr>
        <p:spPr>
          <a:xfrm>
            <a:off x="950999" y="1514939"/>
            <a:ext cx="10290000" cy="4555200"/>
          </a:xfrm>
          <a:prstGeom prst="rect">
            <a:avLst/>
          </a:prstGeom>
        </p:spPr>
        <p:txBody>
          <a:bodyPr lIns="121920" tIns="60960" rIns="121920" bIns="60960" anchor="t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MY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implement Stored Procedure, </a:t>
            </a:r>
            <a:r>
              <a:rPr lang="en-MY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add additional code in the Context file.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endParaRPr lang="en-MY" sz="18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905B25F-1539-9543-80CF-762AF951B7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755" y="1938662"/>
            <a:ext cx="4190245" cy="4765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4245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7B4054-9C2A-C7E6-FCCD-546796C554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89ED72B-D202-683A-7FAA-4EE18BFE3590}"/>
              </a:ext>
            </a:extLst>
          </p:cNvPr>
          <p:cNvSpPr txBox="1">
            <a:spLocks/>
          </p:cNvSpPr>
          <p:nvPr/>
        </p:nvSpPr>
        <p:spPr>
          <a:xfrm>
            <a:off x="951000" y="1330273"/>
            <a:ext cx="10290000" cy="4555200"/>
          </a:xfrm>
          <a:prstGeom prst="rect">
            <a:avLst/>
          </a:prstGeom>
        </p:spPr>
        <p:txBody>
          <a:bodyPr lIns="121920" tIns="60960" rIns="121920" bIns="60960" anchor="t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15000"/>
              </a:lnSpc>
              <a:spcAft>
                <a:spcPts val="800"/>
              </a:spcAft>
            </a:pPr>
            <a:endParaRPr lang="en-MY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098CC3-559F-E6A2-F3A0-04A63F5807FE}"/>
              </a:ext>
            </a:extLst>
          </p:cNvPr>
          <p:cNvSpPr txBox="1"/>
          <p:nvPr/>
        </p:nvSpPr>
        <p:spPr>
          <a:xfrm>
            <a:off x="950999" y="787861"/>
            <a:ext cx="39809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CREATING API</a:t>
            </a:r>
            <a:endParaRPr lang="en-MY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391DC769-A5E1-591A-AFD6-9C80E2988156}"/>
              </a:ext>
            </a:extLst>
          </p:cNvPr>
          <p:cNvSpPr txBox="1">
            <a:spLocks/>
          </p:cNvSpPr>
          <p:nvPr/>
        </p:nvSpPr>
        <p:spPr>
          <a:xfrm>
            <a:off x="950999" y="1514939"/>
            <a:ext cx="10290000" cy="4555200"/>
          </a:xfrm>
          <a:prstGeom prst="rect">
            <a:avLst/>
          </a:prstGeom>
        </p:spPr>
        <p:txBody>
          <a:bodyPr lIns="121920" tIns="60960" rIns="121920" bIns="60960" anchor="t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MY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Create controller for each model. Right click on the controllers folder, choose Add new Controller</a:t>
            </a:r>
            <a:r>
              <a:rPr lang="en-MY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Controllers &gt; Add &gt; Controller. Select ‘MVC Controller – Empty’ and name the controller based on your models. For example: </a:t>
            </a:r>
            <a:r>
              <a:rPr lang="en-MY" sz="1800" kern="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ProjectController.cs</a:t>
            </a:r>
            <a:endParaRPr lang="en-MY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318A98-1A02-86C4-8E69-15D77C21A76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7021" b="63290"/>
          <a:stretch/>
        </p:blipFill>
        <p:spPr>
          <a:xfrm>
            <a:off x="1268497" y="2749550"/>
            <a:ext cx="5998059" cy="13589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0BAC897-D7C6-0C80-B575-84CE4A9F35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1460" y="4252896"/>
            <a:ext cx="4929102" cy="2180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7020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258fe6e1-c7f2-468c-b5c0-14704710889d}" enabled="0" method="" siteId="{258fe6e1-c7f2-468c-b5c0-14704710889d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709</TotalTime>
  <Words>4501</Words>
  <Application>Microsoft Office PowerPoint</Application>
  <PresentationFormat>Widescreen</PresentationFormat>
  <Paragraphs>722</Paragraphs>
  <Slides>27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Calibri Light</vt:lpstr>
      <vt:lpstr>Cascadia Mono</vt:lpstr>
      <vt:lpstr>Segoe UI Emoji</vt:lpstr>
      <vt:lpstr>Office Theme</vt:lpstr>
      <vt:lpstr>.NET 8 &amp; React Tutorial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Ahmad Faeez Azhari Bin Ismail</dc:creator>
  <cp:lastModifiedBy>Ahmad Faeez Azhari Bin Ismail</cp:lastModifiedBy>
  <cp:revision>1</cp:revision>
  <dcterms:created xsi:type="dcterms:W3CDTF">2025-03-10T01:12:13Z</dcterms:created>
  <dcterms:modified xsi:type="dcterms:W3CDTF">2025-03-11T09:32:01Z</dcterms:modified>
</cp:coreProperties>
</file>