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31" r:id="rId5"/>
    <p:sldId id="332" r:id="rId6"/>
    <p:sldId id="333" r:id="rId7"/>
    <p:sldId id="257" r:id="rId8"/>
    <p:sldId id="335" r:id="rId9"/>
    <p:sldId id="336" r:id="rId10"/>
    <p:sldId id="337" r:id="rId11"/>
    <p:sldId id="258" r:id="rId12"/>
    <p:sldId id="259" r:id="rId13"/>
    <p:sldId id="334" r:id="rId14"/>
    <p:sldId id="260" r:id="rId15"/>
    <p:sldId id="261" r:id="rId16"/>
    <p:sldId id="262" r:id="rId17"/>
    <p:sldId id="263" r:id="rId18"/>
    <p:sldId id="264" r:id="rId19"/>
    <p:sldId id="265" r:id="rId20"/>
    <p:sldId id="266" r:id="rId21"/>
    <p:sldId id="267" r:id="rId22"/>
    <p:sldId id="418" r:id="rId23"/>
    <p:sldId id="544" r:id="rId24"/>
    <p:sldId id="268" r:id="rId25"/>
    <p:sldId id="269" r:id="rId26"/>
    <p:sldId id="270" r:id="rId27"/>
    <p:sldId id="271" r:id="rId28"/>
    <p:sldId id="274" r:id="rId29"/>
    <p:sldId id="275" r:id="rId30"/>
    <p:sldId id="338" r:id="rId31"/>
    <p:sldId id="276" r:id="rId32"/>
    <p:sldId id="339" r:id="rId33"/>
    <p:sldId id="277" r:id="rId34"/>
    <p:sldId id="278" r:id="rId35"/>
    <p:sldId id="344" r:id="rId36"/>
    <p:sldId id="279" r:id="rId37"/>
    <p:sldId id="280" r:id="rId38"/>
    <p:sldId id="340" r:id="rId39"/>
    <p:sldId id="348" r:id="rId40"/>
    <p:sldId id="349" r:id="rId41"/>
    <p:sldId id="350" r:id="rId42"/>
    <p:sldId id="351" r:id="rId43"/>
    <p:sldId id="352" r:id="rId44"/>
    <p:sldId id="353" r:id="rId45"/>
    <p:sldId id="354" r:id="rId46"/>
    <p:sldId id="356" r:id="rId47"/>
    <p:sldId id="667" r:id="rId48"/>
    <p:sldId id="668" r:id="rId49"/>
    <p:sldId id="669" r:id="rId50"/>
    <p:sldId id="670" r:id="rId51"/>
    <p:sldId id="671" r:id="rId52"/>
    <p:sldId id="672" r:id="rId53"/>
    <p:sldId id="673" r:id="rId54"/>
    <p:sldId id="674" r:id="rId55"/>
    <p:sldId id="675" r:id="rId56"/>
    <p:sldId id="676" r:id="rId57"/>
    <p:sldId id="677" r:id="rId58"/>
    <p:sldId id="678" r:id="rId59"/>
    <p:sldId id="695" r:id="rId60"/>
    <p:sldId id="696" r:id="rId61"/>
    <p:sldId id="697" r:id="rId62"/>
    <p:sldId id="698" r:id="rId63"/>
    <p:sldId id="699" r:id="rId64"/>
    <p:sldId id="700" r:id="rId65"/>
    <p:sldId id="701" r:id="rId66"/>
    <p:sldId id="702" r:id="rId67"/>
    <p:sldId id="703" r:id="rId68"/>
    <p:sldId id="704" r:id="rId69"/>
    <p:sldId id="705" r:id="rId70"/>
    <p:sldId id="706" r:id="rId71"/>
    <p:sldId id="707" r:id="rId72"/>
    <p:sldId id="708" r:id="rId73"/>
    <p:sldId id="709" r:id="rId74"/>
    <p:sldId id="710" r:id="rId75"/>
  </p:sldIdLst>
  <p:sldSz cx="9144000" cy="6858000" type="screen4x3"/>
  <p:notesSz cx="6809105" cy="9823450"/>
  <p:custDataLst>
    <p:tags r:id="rId79"/>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FFFF99"/>
    <a:srgbClr val="009900"/>
    <a:srgbClr val="C123A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7647"/>
  </p:normalViewPr>
  <p:slideViewPr>
    <p:cSldViewPr showGuides="1">
      <p:cViewPr>
        <p:scale>
          <a:sx n="70" d="100"/>
          <a:sy n="70" d="100"/>
        </p:scale>
        <p:origin x="-2790" y="-378"/>
      </p:cViewPr>
      <p:guideLst>
        <p:guide orient="horz" pos="2160"/>
        <p:guide pos="285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9" Type="http://schemas.openxmlformats.org/officeDocument/2006/relationships/tags" Target="tags/tag36.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oleObject" Target="file:///F:\&#25945;&#35838;\&#21270;&#24037;&#28909;&#21147;&#23398;\&#19978;&#35838;ppt\&#31532;5&#31456;\PPT&#19978;&#30340;&#25152;&#38656;&#36164;&#26009;\&#20363;&#39064;5-4&#34920;&#26684;.xls" TargetMode="External"/></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oleObject" Target="file:///F:\&#25945;&#35838;\&#21270;&#24037;&#28909;&#21147;&#23398;\&#19978;&#35838;ppt\&#31532;5&#31456;\PPT&#19978;&#30340;&#25152;&#38656;&#36164;&#26009;\&#20363;&#39064;5-4&#34920;&#26684;.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dLbls>
            <c:delete val="1"/>
          </c:dLbls>
          <c:xVal>
            <c:numRef>
              <c:f>Sheet1!$A$2:$A$10</c:f>
              <c:numCache>
                <c:formatCode>General</c:formatCode>
                <c:ptCount val="9"/>
                <c:pt idx="0">
                  <c:v>0</c:v>
                </c:pt>
                <c:pt idx="1">
                  <c:v>0.1</c:v>
                </c:pt>
                <c:pt idx="2">
                  <c:v>0.2</c:v>
                </c:pt>
                <c:pt idx="3">
                  <c:v>0.3</c:v>
                </c:pt>
                <c:pt idx="4">
                  <c:v>0.5</c:v>
                </c:pt>
                <c:pt idx="5">
                  <c:v>0.700000000000001</c:v>
                </c:pt>
                <c:pt idx="6">
                  <c:v>0.8</c:v>
                </c:pt>
                <c:pt idx="7">
                  <c:v>0.9</c:v>
                </c:pt>
                <c:pt idx="8">
                  <c:v>1</c:v>
                </c:pt>
              </c:numCache>
            </c:numRef>
          </c:xVal>
          <c:yVal>
            <c:numRef>
              <c:f>Sheet1!$B$2:$B$10</c:f>
              <c:numCache>
                <c:formatCode>General</c:formatCode>
                <c:ptCount val="9"/>
                <c:pt idx="0">
                  <c:v>0</c:v>
                </c:pt>
                <c:pt idx="1">
                  <c:v>0.312000000000001</c:v>
                </c:pt>
                <c:pt idx="2">
                  <c:v>0.498000000000001</c:v>
                </c:pt>
                <c:pt idx="3">
                  <c:v>0.612000000000001</c:v>
                </c:pt>
                <c:pt idx="4">
                  <c:v>0.731000000000001</c:v>
                </c:pt>
                <c:pt idx="5">
                  <c:v>0.793</c:v>
                </c:pt>
                <c:pt idx="6">
                  <c:v>0.826000000000001</c:v>
                </c:pt>
                <c:pt idx="7">
                  <c:v>0.880000000000001</c:v>
                </c:pt>
                <c:pt idx="8">
                  <c:v>1</c:v>
                </c:pt>
              </c:numCache>
            </c:numRef>
          </c:yVal>
          <c:smooth val="1"/>
        </c:ser>
        <c:dLbls>
          <c:showLegendKey val="0"/>
          <c:showVal val="0"/>
          <c:showCatName val="0"/>
          <c:showSerName val="0"/>
          <c:showPercent val="0"/>
          <c:showBubbleSize val="0"/>
        </c:dLbls>
        <c:axId val="105980288"/>
        <c:axId val="105982208"/>
      </c:scatterChart>
      <c:scatterChart>
        <c:scatterStyle val="smoothMarker"/>
        <c:varyColors val="0"/>
        <c:ser>
          <c:idx val="1"/>
          <c:order val="1"/>
          <c:spPr>
            <a:ln w="28575" cap="rnd" cmpd="sng" algn="ctr">
              <a:solidFill>
                <a:srgbClr val="000000"/>
              </a:solidFill>
              <a:prstDash val="sysDash"/>
              <a:round/>
            </a:ln>
          </c:spPr>
          <c:marker>
            <c:spPr>
              <a:ln w="9525" cap="flat" cmpd="sng" algn="ctr">
                <a:solidFill>
                  <a:srgbClr val="000000"/>
                </a:solidFill>
                <a:prstDash val="sysDash"/>
                <a:round/>
              </a:ln>
            </c:spPr>
          </c:marker>
          <c:dLbls>
            <c:delete val="1"/>
          </c:dLbls>
          <c:xVal>
            <c:numRef>
              <c:f>Sheet1!$A$2:$A$10</c:f>
              <c:numCache>
                <c:formatCode>General</c:formatCode>
                <c:ptCount val="9"/>
                <c:pt idx="0">
                  <c:v>0</c:v>
                </c:pt>
                <c:pt idx="1">
                  <c:v>0.1</c:v>
                </c:pt>
                <c:pt idx="2">
                  <c:v>0.2</c:v>
                </c:pt>
                <c:pt idx="3">
                  <c:v>0.3</c:v>
                </c:pt>
                <c:pt idx="4">
                  <c:v>0.5</c:v>
                </c:pt>
                <c:pt idx="5">
                  <c:v>0.700000000000001</c:v>
                </c:pt>
                <c:pt idx="6">
                  <c:v>0.8</c:v>
                </c:pt>
                <c:pt idx="7">
                  <c:v>0.9</c:v>
                </c:pt>
                <c:pt idx="8">
                  <c:v>1</c:v>
                </c:pt>
              </c:numCache>
            </c:numRef>
          </c:xVal>
          <c:yVal>
            <c:numRef>
              <c:f>Sheet1!$D$2:$D$10</c:f>
              <c:numCache>
                <c:formatCode>General</c:formatCode>
                <c:ptCount val="9"/>
                <c:pt idx="0">
                  <c:v>0</c:v>
                </c:pt>
                <c:pt idx="1">
                  <c:v>0.1</c:v>
                </c:pt>
                <c:pt idx="2">
                  <c:v>0.2</c:v>
                </c:pt>
                <c:pt idx="3">
                  <c:v>0.3</c:v>
                </c:pt>
                <c:pt idx="4">
                  <c:v>0.5</c:v>
                </c:pt>
                <c:pt idx="5">
                  <c:v>0.700000000000001</c:v>
                </c:pt>
                <c:pt idx="6">
                  <c:v>0.8</c:v>
                </c:pt>
                <c:pt idx="7">
                  <c:v>0.9</c:v>
                </c:pt>
                <c:pt idx="8">
                  <c:v>1</c:v>
                </c:pt>
              </c:numCache>
            </c:numRef>
          </c:yVal>
          <c:smooth val="1"/>
        </c:ser>
        <c:dLbls>
          <c:showLegendKey val="0"/>
          <c:showVal val="0"/>
          <c:showCatName val="0"/>
          <c:showSerName val="0"/>
          <c:showPercent val="0"/>
          <c:showBubbleSize val="0"/>
        </c:dLbls>
        <c:axId val="105985536"/>
        <c:axId val="105984000"/>
      </c:scatterChart>
      <c:valAx>
        <c:axId val="105980288"/>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5982208"/>
        <c:crosses val="autoZero"/>
        <c:crossBetween val="midCat"/>
      </c:valAx>
      <c:valAx>
        <c:axId val="105982208"/>
        <c:scaling>
          <c:orientation val="minMax"/>
          <c:max val="1"/>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5980288"/>
        <c:crosses val="autoZero"/>
        <c:crossBetween val="midCat"/>
      </c:valAx>
      <c:valAx>
        <c:axId val="105985536"/>
        <c:scaling>
          <c:orientation val="minMax"/>
        </c:scaling>
        <c:delete val="1"/>
        <c:axPos val="b"/>
        <c:numFmt formatCode="General" sourceLinked="1"/>
        <c:majorTickMark val="out"/>
        <c:minorTickMark val="none"/>
        <c:tickLblPos val="none"/>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5984000"/>
        <c:crossesAt val="1"/>
        <c:crossBetween val="midCat"/>
      </c:valAx>
      <c:valAx>
        <c:axId val="105984000"/>
        <c:scaling>
          <c:orientation val="minMax"/>
          <c:max val="1"/>
        </c:scaling>
        <c:delete val="0"/>
        <c:axPos val="r"/>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5985536"/>
        <c:crosses val="max"/>
        <c:crossBetween val="midCat"/>
      </c:valAx>
    </c:plotArea>
    <c:legend>
      <c:legendPos val="r"/>
      <c:layout>
        <c:manualLayout>
          <c:xMode val="edge"/>
          <c:yMode val="edge"/>
          <c:x val="0.844889086397809"/>
          <c:y val="0.0805166763079967"/>
          <c:w val="0.148056141910158"/>
          <c:h val="0.109162679242537"/>
        </c:manualLayout>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smoothMarker"/>
        <c:varyColors val="0"/>
        <c:ser>
          <c:idx val="0"/>
          <c:order val="0"/>
          <c:dLbls>
            <c:delete val="1"/>
          </c:dLbls>
          <c:xVal>
            <c:numRef>
              <c:f>Sheet1!$B$21:$B$29</c:f>
              <c:numCache>
                <c:formatCode>General</c:formatCode>
                <c:ptCount val="9"/>
                <c:pt idx="0">
                  <c:v>0</c:v>
                </c:pt>
                <c:pt idx="1">
                  <c:v>0.312000000000001</c:v>
                </c:pt>
                <c:pt idx="2">
                  <c:v>0.498000000000001</c:v>
                </c:pt>
                <c:pt idx="3">
                  <c:v>0.612000000000001</c:v>
                </c:pt>
                <c:pt idx="4">
                  <c:v>0.731000000000001</c:v>
                </c:pt>
                <c:pt idx="5">
                  <c:v>0.793</c:v>
                </c:pt>
                <c:pt idx="6">
                  <c:v>0.826000000000001</c:v>
                </c:pt>
                <c:pt idx="7">
                  <c:v>0.88</c:v>
                </c:pt>
                <c:pt idx="8">
                  <c:v>1</c:v>
                </c:pt>
              </c:numCache>
            </c:numRef>
          </c:xVal>
          <c:yVal>
            <c:numRef>
              <c:f>Sheet1!$C$21:$C$29</c:f>
              <c:numCache>
                <c:formatCode>General</c:formatCode>
                <c:ptCount val="9"/>
                <c:pt idx="0">
                  <c:v>37.31</c:v>
                </c:pt>
                <c:pt idx="1">
                  <c:v>48.75</c:v>
                </c:pt>
                <c:pt idx="2">
                  <c:v>59.68</c:v>
                </c:pt>
                <c:pt idx="3">
                  <c:v>68.84</c:v>
                </c:pt>
                <c:pt idx="4">
                  <c:v>80.36</c:v>
                </c:pt>
                <c:pt idx="5">
                  <c:v>85.09</c:v>
                </c:pt>
                <c:pt idx="6">
                  <c:v>86.12</c:v>
                </c:pt>
                <c:pt idx="7">
                  <c:v>86</c:v>
                </c:pt>
                <c:pt idx="8">
                  <c:v>82.37</c:v>
                </c:pt>
              </c:numCache>
            </c:numRef>
          </c:yVal>
          <c:smooth val="1"/>
        </c:ser>
        <c:ser>
          <c:idx val="1"/>
          <c:order val="1"/>
          <c:dLbls>
            <c:delete val="1"/>
          </c:dLbls>
          <c:xVal>
            <c:numRef>
              <c:f>Sheet1!$A$21:$A$29</c:f>
              <c:numCache>
                <c:formatCode>General</c:formatCode>
                <c:ptCount val="9"/>
                <c:pt idx="0">
                  <c:v>0</c:v>
                </c:pt>
                <c:pt idx="1">
                  <c:v>0.1</c:v>
                </c:pt>
                <c:pt idx="2">
                  <c:v>0.2</c:v>
                </c:pt>
                <c:pt idx="3">
                  <c:v>0.3</c:v>
                </c:pt>
                <c:pt idx="4">
                  <c:v>0.5</c:v>
                </c:pt>
                <c:pt idx="5">
                  <c:v>0.700000000000001</c:v>
                </c:pt>
                <c:pt idx="6">
                  <c:v>0.8</c:v>
                </c:pt>
                <c:pt idx="7">
                  <c:v>0.9</c:v>
                </c:pt>
                <c:pt idx="8">
                  <c:v>1</c:v>
                </c:pt>
              </c:numCache>
            </c:numRef>
          </c:xVal>
          <c:yVal>
            <c:numRef>
              <c:f>Sheet1!$C$21:$C$29</c:f>
              <c:numCache>
                <c:formatCode>General</c:formatCode>
                <c:ptCount val="9"/>
                <c:pt idx="0">
                  <c:v>37.31</c:v>
                </c:pt>
                <c:pt idx="1">
                  <c:v>48.75</c:v>
                </c:pt>
                <c:pt idx="2">
                  <c:v>59.68</c:v>
                </c:pt>
                <c:pt idx="3">
                  <c:v>68.84</c:v>
                </c:pt>
                <c:pt idx="4">
                  <c:v>80.36</c:v>
                </c:pt>
                <c:pt idx="5">
                  <c:v>85.09</c:v>
                </c:pt>
                <c:pt idx="6">
                  <c:v>86.12</c:v>
                </c:pt>
                <c:pt idx="7">
                  <c:v>86</c:v>
                </c:pt>
                <c:pt idx="8">
                  <c:v>82.37</c:v>
                </c:pt>
              </c:numCache>
            </c:numRef>
          </c:yVal>
          <c:smooth val="1"/>
        </c:ser>
        <c:ser>
          <c:idx val="2"/>
          <c:order val="2"/>
          <c:spPr>
            <a:ln w="38100" cap="rnd" cmpd="sng" algn="ctr">
              <a:solidFill>
                <a:schemeClr val="tx1"/>
              </a:solidFill>
              <a:prstDash val="sysDash"/>
              <a:round/>
            </a:ln>
          </c:spPr>
          <c:marker>
            <c:spPr>
              <a:ln w="38100" cap="flat" cmpd="sng" algn="ctr">
                <a:solidFill>
                  <a:schemeClr val="tx1"/>
                </a:solidFill>
                <a:prstDash val="solid"/>
                <a:round/>
              </a:ln>
            </c:spPr>
          </c:marker>
          <c:dLbls>
            <c:delete val="1"/>
          </c:dLbls>
          <c:xVal>
            <c:numRef>
              <c:f>Sheet1!$A$21:$A$29</c:f>
              <c:numCache>
                <c:formatCode>General</c:formatCode>
                <c:ptCount val="9"/>
                <c:pt idx="0">
                  <c:v>0</c:v>
                </c:pt>
                <c:pt idx="1">
                  <c:v>0.1</c:v>
                </c:pt>
                <c:pt idx="2">
                  <c:v>0.2</c:v>
                </c:pt>
                <c:pt idx="3">
                  <c:v>0.3</c:v>
                </c:pt>
                <c:pt idx="4">
                  <c:v>0.5</c:v>
                </c:pt>
                <c:pt idx="5">
                  <c:v>0.700000000000001</c:v>
                </c:pt>
                <c:pt idx="6">
                  <c:v>0.8</c:v>
                </c:pt>
                <c:pt idx="7">
                  <c:v>0.9</c:v>
                </c:pt>
                <c:pt idx="8">
                  <c:v>1</c:v>
                </c:pt>
              </c:numCache>
            </c:numRef>
          </c:xVal>
          <c:yVal>
            <c:numRef>
              <c:f>Sheet1!$H$21:$H$29</c:f>
              <c:numCache>
                <c:formatCode>General</c:formatCode>
                <c:ptCount val="9"/>
                <c:pt idx="0">
                  <c:v>37.31</c:v>
                </c:pt>
                <c:pt idx="1">
                  <c:v>41.816</c:v>
                </c:pt>
                <c:pt idx="2">
                  <c:v>46.322</c:v>
                </c:pt>
                <c:pt idx="3">
                  <c:v>50.828</c:v>
                </c:pt>
                <c:pt idx="4">
                  <c:v>59.84</c:v>
                </c:pt>
                <c:pt idx="5">
                  <c:v>68.852</c:v>
                </c:pt>
                <c:pt idx="6">
                  <c:v>73.358</c:v>
                </c:pt>
                <c:pt idx="7">
                  <c:v>77.864</c:v>
                </c:pt>
                <c:pt idx="8">
                  <c:v>82.37</c:v>
                </c:pt>
              </c:numCache>
            </c:numRef>
          </c:yVal>
          <c:smooth val="1"/>
        </c:ser>
        <c:dLbls>
          <c:showLegendKey val="0"/>
          <c:showVal val="0"/>
          <c:showCatName val="0"/>
          <c:showSerName val="0"/>
          <c:showPercent val="0"/>
          <c:showBubbleSize val="0"/>
        </c:dLbls>
        <c:axId val="106010496"/>
        <c:axId val="106029056"/>
      </c:scatterChart>
      <c:valAx>
        <c:axId val="106010496"/>
        <c:scaling>
          <c:orientation val="minMax"/>
        </c:scaling>
        <c:delete val="0"/>
        <c:axPos val="b"/>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6029056"/>
        <c:crosses val="autoZero"/>
        <c:crossBetween val="midCat"/>
      </c:valAx>
      <c:valAx>
        <c:axId val="10602905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106010496"/>
        <c:crosses val="autoZero"/>
        <c:crossBetween val="midCat"/>
      </c:valAx>
    </c:plotArea>
    <c:legend>
      <c:legendPos val="r"/>
      <c:layout/>
      <c:overlay val="0"/>
      <c:txPr>
        <a:bodyPr rot="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zh-CN"/>
      </a:pPr>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54.wmf"/><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0.wmf"/><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66.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3" Type="http://schemas.openxmlformats.org/officeDocument/2006/relationships/image" Target="../media/image66.wmf"/><Relationship Id="rId2" Type="http://schemas.openxmlformats.org/officeDocument/2006/relationships/image" Target="../media/image77.wmf"/><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64.wmf"/><Relationship Id="rId2" Type="http://schemas.openxmlformats.org/officeDocument/2006/relationships/image" Target="../media/image84.wmf"/><Relationship Id="rId1" Type="http://schemas.openxmlformats.org/officeDocument/2006/relationships/image" Target="../media/image8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93.wmf"/><Relationship Id="rId4" Type="http://schemas.openxmlformats.org/officeDocument/2006/relationships/image" Target="../media/image92.wmf"/><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05.wmf"/><Relationship Id="rId5" Type="http://schemas.openxmlformats.org/officeDocument/2006/relationships/image" Target="../media/image103.wmf"/><Relationship Id="rId4" Type="http://schemas.openxmlformats.org/officeDocument/2006/relationships/image" Target="../media/image104.jpeg"/><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6.wmf"/><Relationship Id="rId1" Type="http://schemas.openxmlformats.org/officeDocument/2006/relationships/image" Target="../media/image107.jpeg"/></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4.jpeg"/></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8.vml.rels><?xml version="1.0" encoding="UTF-8" standalone="yes"?>
<Relationships xmlns="http://schemas.openxmlformats.org/package/2006/relationships"><Relationship Id="rId7" Type="http://schemas.openxmlformats.org/officeDocument/2006/relationships/image" Target="../media/image12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04.jpeg"/></Relationships>
</file>

<file path=ppt/drawings/_rels/vmlDrawing29.vml.rels><?xml version="1.0" encoding="UTF-8" standalone="yes"?>
<Relationships xmlns="http://schemas.openxmlformats.org/package/2006/relationships"><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07.jpe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122.wmf"/><Relationship Id="rId8" Type="http://schemas.openxmlformats.org/officeDocument/2006/relationships/image" Target="../media/image107.jpeg"/><Relationship Id="rId7" Type="http://schemas.openxmlformats.org/officeDocument/2006/relationships/image" Target="../media/image129.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0.wmf"/><Relationship Id="rId10" Type="http://schemas.openxmlformats.org/officeDocument/2006/relationships/image" Target="../media/image123.wmf"/><Relationship Id="rId1"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41.wmf"/><Relationship Id="rId7" Type="http://schemas.openxmlformats.org/officeDocument/2006/relationships/image" Target="../media/image145.wmf"/><Relationship Id="rId6" Type="http://schemas.openxmlformats.org/officeDocument/2006/relationships/image" Target="../media/image144.wmf"/><Relationship Id="rId5" Type="http://schemas.openxmlformats.org/officeDocument/2006/relationships/image" Target="../media/image143.wmf"/><Relationship Id="rId4" Type="http://schemas.openxmlformats.org/officeDocument/2006/relationships/image" Target="../media/image142.wmf"/><Relationship Id="rId3" Type="http://schemas.openxmlformats.org/officeDocument/2006/relationships/image" Target="../media/image141.wmf"/><Relationship Id="rId2" Type="http://schemas.openxmlformats.org/officeDocument/2006/relationships/image" Target="../media/image131.wmf"/><Relationship Id="rId1" Type="http://schemas.openxmlformats.org/officeDocument/2006/relationships/image" Target="../media/image140.wmf"/></Relationships>
</file>

<file path=ppt/drawings/_rels/vmlDrawing35.vml.rels><?xml version="1.0" encoding="UTF-8" standalone="yes"?>
<Relationships xmlns="http://schemas.openxmlformats.org/package/2006/relationships"><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36.vml.rels><?xml version="1.0" encoding="UTF-8" standalone="yes"?>
<Relationships xmlns="http://schemas.openxmlformats.org/package/2006/relationships"><Relationship Id="rId6" Type="http://schemas.openxmlformats.org/officeDocument/2006/relationships/image" Target="../media/image157.wmf"/><Relationship Id="rId5" Type="http://schemas.openxmlformats.org/officeDocument/2006/relationships/image" Target="../media/image156.wmf"/><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164.wmf"/><Relationship Id="rId8" Type="http://schemas.openxmlformats.org/officeDocument/2006/relationships/image" Target="../media/image163.wmf"/><Relationship Id="rId7" Type="http://schemas.openxmlformats.org/officeDocument/2006/relationships/image" Target="../media/image162.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31.wmf"/><Relationship Id="rId12" Type="http://schemas.openxmlformats.org/officeDocument/2006/relationships/image" Target="../media/image167.wmf"/><Relationship Id="rId11" Type="http://schemas.openxmlformats.org/officeDocument/2006/relationships/image" Target="../media/image166.wmf"/><Relationship Id="rId10" Type="http://schemas.openxmlformats.org/officeDocument/2006/relationships/image" Target="../media/image165.wmf"/><Relationship Id="rId1" Type="http://schemas.openxmlformats.org/officeDocument/2006/relationships/image" Target="../media/image140.wmf"/></Relationships>
</file>

<file path=ppt/drawings/_rels/vmlDrawing38.vml.rels><?xml version="1.0" encoding="UTF-8" standalone="yes"?>
<Relationships xmlns="http://schemas.openxmlformats.org/package/2006/relationships"><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39.vml.rels><?xml version="1.0" encoding="UTF-8" standalone="yes"?>
<Relationships xmlns="http://schemas.openxmlformats.org/package/2006/relationships"><Relationship Id="rId6" Type="http://schemas.openxmlformats.org/officeDocument/2006/relationships/image" Target="../media/image179.wmf"/><Relationship Id="rId5" Type="http://schemas.openxmlformats.org/officeDocument/2006/relationships/image" Target="../media/image178.wmf"/><Relationship Id="rId4" Type="http://schemas.openxmlformats.org/officeDocument/2006/relationships/image" Target="../media/image177.wmf"/><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82.wmf"/><Relationship Id="rId7" Type="http://schemas.openxmlformats.org/officeDocument/2006/relationships/image" Target="../media/image125.wmf"/><Relationship Id="rId6" Type="http://schemas.openxmlformats.org/officeDocument/2006/relationships/image" Target="../media/image122.wmf"/><Relationship Id="rId5" Type="http://schemas.openxmlformats.org/officeDocument/2006/relationships/image" Target="../media/image107.jpeg"/><Relationship Id="rId4" Type="http://schemas.openxmlformats.org/officeDocument/2006/relationships/image" Target="../media/image178.wmf"/><Relationship Id="rId3" Type="http://schemas.openxmlformats.org/officeDocument/2006/relationships/image" Target="../media/image181.wmf"/><Relationship Id="rId2" Type="http://schemas.openxmlformats.org/officeDocument/2006/relationships/image" Target="../media/image180.wmf"/><Relationship Id="rId1" Type="http://schemas.openxmlformats.org/officeDocument/2006/relationships/image" Target="../media/image168.w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07.jpeg"/><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5.wmf"/><Relationship Id="rId1" Type="http://schemas.openxmlformats.org/officeDocument/2006/relationships/image" Target="../media/image174.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168.wmf"/><Relationship Id="rId8" Type="http://schemas.openxmlformats.org/officeDocument/2006/relationships/image" Target="../media/image194.wmf"/><Relationship Id="rId7" Type="http://schemas.openxmlformats.org/officeDocument/2006/relationships/image" Target="../media/image193.wmf"/><Relationship Id="rId6" Type="http://schemas.openxmlformats.org/officeDocument/2006/relationships/image" Target="../media/image192.wmf"/><Relationship Id="rId5" Type="http://schemas.openxmlformats.org/officeDocument/2006/relationships/image" Target="../media/image191.wmf"/><Relationship Id="rId4" Type="http://schemas.openxmlformats.org/officeDocument/2006/relationships/image" Target="../media/image190.wmf"/><Relationship Id="rId3" Type="http://schemas.openxmlformats.org/officeDocument/2006/relationships/image" Target="../media/image123.wmf"/><Relationship Id="rId2" Type="http://schemas.openxmlformats.org/officeDocument/2006/relationships/image" Target="../media/image122.wmf"/><Relationship Id="rId10" Type="http://schemas.openxmlformats.org/officeDocument/2006/relationships/image" Target="../media/image195.wmf"/><Relationship Id="rId1" Type="http://schemas.openxmlformats.org/officeDocument/2006/relationships/image" Target="../media/image107.jpeg"/></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45.vml.rels><?xml version="1.0" encoding="UTF-8" standalone="yes"?>
<Relationships xmlns="http://schemas.openxmlformats.org/package/2006/relationships"><Relationship Id="rId5" Type="http://schemas.openxmlformats.org/officeDocument/2006/relationships/image" Target="../media/image171.wmf"/><Relationship Id="rId4" Type="http://schemas.openxmlformats.org/officeDocument/2006/relationships/image" Target="../media/image168.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210.wmf"/><Relationship Id="rId8" Type="http://schemas.openxmlformats.org/officeDocument/2006/relationships/image" Target="../media/image209.wmf"/><Relationship Id="rId7" Type="http://schemas.openxmlformats.org/officeDocument/2006/relationships/image" Target="../media/image208.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2" Type="http://schemas.openxmlformats.org/officeDocument/2006/relationships/image" Target="../media/image213.wmf"/><Relationship Id="rId11" Type="http://schemas.openxmlformats.org/officeDocument/2006/relationships/image" Target="../media/image212.wmf"/><Relationship Id="rId10" Type="http://schemas.openxmlformats.org/officeDocument/2006/relationships/image" Target="../media/image211.wmf"/><Relationship Id="rId1" Type="http://schemas.openxmlformats.org/officeDocument/2006/relationships/image" Target="../media/image202.wmf"/></Relationships>
</file>

<file path=ppt/drawings/_rels/vmlDrawing47.vml.rels><?xml version="1.0" encoding="UTF-8" standalone="yes"?>
<Relationships xmlns="http://schemas.openxmlformats.org/package/2006/relationships"><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 Id="rId3" Type="http://schemas.openxmlformats.org/officeDocument/2006/relationships/image" Target="../media/image216.wmf"/><Relationship Id="rId2" Type="http://schemas.openxmlformats.org/officeDocument/2006/relationships/image" Target="../media/image215.wmf"/><Relationship Id="rId1" Type="http://schemas.openxmlformats.org/officeDocument/2006/relationships/image" Target="../media/image2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41.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29.wmf"/><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7042" name="Rectangle 2"/>
          <p:cNvSpPr>
            <a:spLocks noGrp="1" noChangeArrowheads="1"/>
          </p:cNvSpPr>
          <p:nvPr>
            <p:ph type="hdr" sz="quarter"/>
          </p:nvPr>
        </p:nvSpPr>
        <p:spPr bwMode="auto">
          <a:xfrm>
            <a:off x="0" y="0"/>
            <a:ext cx="2949575" cy="490538"/>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43" name="Rectangle 3"/>
          <p:cNvSpPr>
            <a:spLocks noGrp="1" noChangeArrowheads="1"/>
          </p:cNvSpPr>
          <p:nvPr>
            <p:ph type="dt" idx="1"/>
          </p:nvPr>
        </p:nvSpPr>
        <p:spPr bwMode="auto">
          <a:xfrm>
            <a:off x="3857625" y="0"/>
            <a:ext cx="2949575" cy="490538"/>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2580" name="Rectangle 4"/>
          <p:cNvSpPr>
            <a:spLocks noRot="1" noTextEdit="1"/>
          </p:cNvSpPr>
          <p:nvPr>
            <p:ph type="sldImg" idx="2"/>
          </p:nvPr>
        </p:nvSpPr>
        <p:spPr>
          <a:xfrm>
            <a:off x="949325" y="736600"/>
            <a:ext cx="4913313" cy="3684588"/>
          </a:xfrm>
          <a:prstGeom prst="rect">
            <a:avLst/>
          </a:prstGeom>
          <a:noFill/>
          <a:ln w="9525" cap="flat" cmpd="sng">
            <a:solidFill>
              <a:srgbClr val="000000"/>
            </a:solidFill>
            <a:prstDash val="solid"/>
            <a:miter/>
            <a:headEnd type="none" w="med" len="med"/>
            <a:tailEnd type="none" w="med" len="med"/>
          </a:ln>
        </p:spPr>
      </p:sp>
      <p:sp>
        <p:nvSpPr>
          <p:cNvPr id="87045" name="Rectangle 5"/>
          <p:cNvSpPr>
            <a:spLocks noGrp="1" noChangeArrowheads="1"/>
          </p:cNvSpPr>
          <p:nvPr>
            <p:ph type="body" sz="quarter" idx="3"/>
          </p:nvPr>
        </p:nvSpPr>
        <p:spPr bwMode="auto">
          <a:xfrm>
            <a:off x="681038" y="4665663"/>
            <a:ext cx="5446713" cy="4421188"/>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46" name="Rectangle 6"/>
          <p:cNvSpPr>
            <a:spLocks noGrp="1" noChangeArrowheads="1"/>
          </p:cNvSpPr>
          <p:nvPr>
            <p:ph type="ftr" sz="quarter" idx="4"/>
          </p:nvPr>
        </p:nvSpPr>
        <p:spPr bwMode="auto">
          <a:xfrm>
            <a:off x="0" y="9331325"/>
            <a:ext cx="2949575" cy="490538"/>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7047" name="Rectangle 7"/>
          <p:cNvSpPr>
            <a:spLocks noGrp="1" noChangeArrowheads="1"/>
          </p:cNvSpPr>
          <p:nvPr>
            <p:ph type="sldNum" sz="quarter" idx="5"/>
          </p:nvPr>
        </p:nvSpPr>
        <p:spPr bwMode="auto">
          <a:xfrm>
            <a:off x="3857625" y="9331325"/>
            <a:ext cx="2949575" cy="490538"/>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7"/>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153603" name="Rectangle 2"/>
          <p:cNvSpPr>
            <a:spLocks noRot="1" noTextEdit="1"/>
          </p:cNvSpPr>
          <p:nvPr>
            <p:ph type="sldImg"/>
          </p:nvPr>
        </p:nvSpPr>
        <p:spPr/>
      </p:sp>
      <p:sp>
        <p:nvSpPr>
          <p:cNvPr id="153604" name="Rectangle 3"/>
          <p:cNvSpPr>
            <a:spLocks noGrp="1"/>
          </p:cNvSpPr>
          <p:nvPr>
            <p:ph type="body" idx="1"/>
          </p:nvPr>
        </p:nvSpPr>
        <p:spPr>
          <a:xfrm>
            <a:off x="681038" y="4665663"/>
            <a:ext cx="5446712" cy="4421187"/>
          </a:xfrm>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幻灯片图像占位符 1"/>
          <p:cNvSpPr>
            <a:spLocks noGrp="1" noRot="1" noChangeAspect="1" noTextEdit="1"/>
          </p:cNvSpPr>
          <p:nvPr>
            <p:ph type="sldImg"/>
          </p:nvPr>
        </p:nvSpPr>
        <p:spPr/>
      </p:sp>
      <p:sp>
        <p:nvSpPr>
          <p:cNvPr id="157700"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幻灯片图像占位符 1"/>
          <p:cNvSpPr>
            <a:spLocks noGrp="1" noRot="1" noChangeAspect="1" noTextEdit="1"/>
          </p:cNvSpPr>
          <p:nvPr>
            <p:ph type="sldImg"/>
          </p:nvPr>
        </p:nvSpPr>
        <p:spPr/>
      </p:sp>
      <p:sp>
        <p:nvSpPr>
          <p:cNvPr id="158724"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幻灯片图像占位符 1"/>
          <p:cNvSpPr>
            <a:spLocks noGrp="1" noRot="1" noChangeAspect="1" noTextEdit="1"/>
          </p:cNvSpPr>
          <p:nvPr>
            <p:ph type="sldImg"/>
          </p:nvPr>
        </p:nvSpPr>
        <p:spPr/>
      </p:sp>
      <p:sp>
        <p:nvSpPr>
          <p:cNvPr id="159747" name="备注占位符 2"/>
          <p:cNvSpPr>
            <a:spLocks noGrp="1"/>
          </p:cNvSpPr>
          <p:nvPr>
            <p:ph type="body" idx="1"/>
          </p:nvPr>
        </p:nvSpPr>
        <p:spPr>
          <a:xfrm>
            <a:off x="681038" y="4665663"/>
            <a:ext cx="5446712" cy="4421187"/>
          </a:xfrm>
        </p:spPr>
        <p:txBody>
          <a:bodyPr wrap="square" lIns="91440" tIns="45720" rIns="91440" bIns="45720" anchor="t" anchorCtr="0"/>
          <a:p>
            <a:pPr lvl="0"/>
            <a:endParaRPr lang="zh-CN" altLang="en-US" dirty="0"/>
          </a:p>
        </p:txBody>
      </p:sp>
      <p:sp>
        <p:nvSpPr>
          <p:cNvPr id="15974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幻灯片图像占位符 1"/>
          <p:cNvSpPr>
            <a:spLocks noGrp="1" noRot="1" noChangeAspect="1" noTextEdit="1"/>
          </p:cNvSpPr>
          <p:nvPr>
            <p:ph type="sldImg"/>
          </p:nvPr>
        </p:nvSpPr>
        <p:spPr/>
      </p:sp>
      <p:sp>
        <p:nvSpPr>
          <p:cNvPr id="160772"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幻灯片图像占位符 1"/>
          <p:cNvSpPr>
            <a:spLocks noGrp="1" noRot="1" noChangeAspect="1" noTextEdit="1"/>
          </p:cNvSpPr>
          <p:nvPr>
            <p:ph type="sldImg"/>
          </p:nvPr>
        </p:nvSpPr>
        <p:spPr/>
      </p:sp>
      <p:sp>
        <p:nvSpPr>
          <p:cNvPr id="161796"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幻灯片图像占位符 1"/>
          <p:cNvSpPr>
            <a:spLocks noGrp="1" noRot="1" noChangeAspect="1" noTextEdit="1"/>
          </p:cNvSpPr>
          <p:nvPr>
            <p:ph type="sldImg"/>
          </p:nvPr>
        </p:nvSpPr>
        <p:spPr/>
      </p:sp>
      <p:sp>
        <p:nvSpPr>
          <p:cNvPr id="15462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幻灯片图像占位符 1"/>
          <p:cNvSpPr>
            <a:spLocks noGrp="1" noRot="1" noChangeAspect="1" noTextEdit="1"/>
          </p:cNvSpPr>
          <p:nvPr>
            <p:ph type="sldImg"/>
          </p:nvPr>
        </p:nvSpPr>
        <p:spPr/>
      </p:sp>
      <p:sp>
        <p:nvSpPr>
          <p:cNvPr id="162820"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幻灯片图像占位符 1"/>
          <p:cNvSpPr>
            <a:spLocks noGrp="1" noRot="1" noChangeAspect="1" noTextEdit="1"/>
          </p:cNvSpPr>
          <p:nvPr>
            <p:ph type="sldImg"/>
          </p:nvPr>
        </p:nvSpPr>
        <p:spPr/>
      </p:sp>
      <p:sp>
        <p:nvSpPr>
          <p:cNvPr id="163844"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幻灯片图像占位符 1"/>
          <p:cNvSpPr>
            <a:spLocks noGrp="1" noRot="1" noChangeAspect="1" noTextEdit="1"/>
          </p:cNvSpPr>
          <p:nvPr>
            <p:ph type="sldImg"/>
          </p:nvPr>
        </p:nvSpPr>
        <p:spPr/>
      </p:sp>
      <p:sp>
        <p:nvSpPr>
          <p:cNvPr id="16486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幻灯片图像占位符 1"/>
          <p:cNvSpPr>
            <a:spLocks noGrp="1" noRot="1" noChangeAspect="1" noTextEdit="1"/>
          </p:cNvSpPr>
          <p:nvPr>
            <p:ph type="sldImg"/>
          </p:nvPr>
        </p:nvSpPr>
        <p:spPr/>
      </p:sp>
      <p:sp>
        <p:nvSpPr>
          <p:cNvPr id="165892"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2" name="文本框 1"/>
          <p:cNvSpPr txBox="1"/>
          <p:nvPr/>
        </p:nvSpPr>
        <p:spPr>
          <a:xfrm>
            <a:off x="4874895" y="4611370"/>
            <a:ext cx="2269490" cy="460375"/>
          </a:xfrm>
          <a:prstGeom prst="rect">
            <a:avLst/>
          </a:prstGeom>
          <a:noFill/>
        </p:spPr>
        <p:txBody>
          <a:bodyPr wrap="square" rtlCol="0">
            <a:spAutoFit/>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幻灯片图像占位符 1"/>
          <p:cNvSpPr>
            <a:spLocks noGrp="1" noRot="1" noChangeAspect="1" noTextEdit="1"/>
          </p:cNvSpPr>
          <p:nvPr>
            <p:ph type="sldImg"/>
          </p:nvPr>
        </p:nvSpPr>
        <p:spPr/>
      </p:sp>
      <p:sp>
        <p:nvSpPr>
          <p:cNvPr id="166916"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幻灯片图像占位符 1"/>
          <p:cNvSpPr>
            <a:spLocks noGrp="1" noRot="1" noChangeAspect="1" noTextEdit="1"/>
          </p:cNvSpPr>
          <p:nvPr>
            <p:ph type="sldImg"/>
          </p:nvPr>
        </p:nvSpPr>
        <p:spPr/>
      </p:sp>
      <p:sp>
        <p:nvSpPr>
          <p:cNvPr id="167939" name="备注占位符 2"/>
          <p:cNvSpPr>
            <a:spLocks noGrp="1"/>
          </p:cNvSpPr>
          <p:nvPr>
            <p:ph type="body" idx="1"/>
          </p:nvPr>
        </p:nvSpPr>
        <p:spPr>
          <a:xfrm>
            <a:off x="681038" y="4665663"/>
            <a:ext cx="5446712" cy="4421187"/>
          </a:xfrm>
        </p:spPr>
        <p:txBody>
          <a:bodyPr wrap="square" lIns="91440" tIns="45720" rIns="91440" bIns="45720" anchor="t" anchorCtr="0"/>
          <a:p>
            <a:pPr lvl="0"/>
            <a:r>
              <a:rPr lang="zh-CN" altLang="en-US" dirty="0"/>
              <a:t>汽</a:t>
            </a:r>
            <a:endParaRPr lang="zh-CN" altLang="en-US" dirty="0"/>
          </a:p>
        </p:txBody>
      </p:sp>
      <p:sp>
        <p:nvSpPr>
          <p:cNvPr id="167940"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幻灯片图像占位符 1"/>
          <p:cNvSpPr>
            <a:spLocks noGrp="1" noRot="1" noChangeAspect="1" noTextEdit="1"/>
          </p:cNvSpPr>
          <p:nvPr>
            <p:ph type="sldImg"/>
          </p:nvPr>
        </p:nvSpPr>
        <p:spPr/>
      </p:sp>
      <p:sp>
        <p:nvSpPr>
          <p:cNvPr id="168963" name="备注占位符 2"/>
          <p:cNvSpPr>
            <a:spLocks noGrp="1"/>
          </p:cNvSpPr>
          <p:nvPr>
            <p:ph type="body" idx="1"/>
          </p:nvPr>
        </p:nvSpPr>
        <p:spPr>
          <a:xfrm>
            <a:off x="681038" y="4665663"/>
            <a:ext cx="5446712" cy="4421187"/>
          </a:xfrm>
        </p:spPr>
        <p:txBody>
          <a:bodyPr wrap="square" lIns="91440" tIns="45720" rIns="91440" bIns="45720" anchor="t" anchorCtr="0"/>
          <a:p>
            <a:pPr lvl="0"/>
            <a:endParaRPr lang="zh-CN" altLang="en-US" dirty="0"/>
          </a:p>
        </p:txBody>
      </p:sp>
      <p:sp>
        <p:nvSpPr>
          <p:cNvPr id="168964"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幻灯片图像占位符 1"/>
          <p:cNvSpPr>
            <a:spLocks noGrp="1" noRot="1" noChangeAspect="1" noTextEdit="1"/>
          </p:cNvSpPr>
          <p:nvPr>
            <p:ph type="sldImg"/>
          </p:nvPr>
        </p:nvSpPr>
        <p:spPr/>
      </p:sp>
      <p:sp>
        <p:nvSpPr>
          <p:cNvPr id="169987" name="备注占位符 2"/>
          <p:cNvSpPr>
            <a:spLocks noGrp="1"/>
          </p:cNvSpPr>
          <p:nvPr>
            <p:ph type="body" idx="1"/>
          </p:nvPr>
        </p:nvSpPr>
        <p:spPr>
          <a:xfrm>
            <a:off x="681038" y="4665663"/>
            <a:ext cx="5446712" cy="4421187"/>
          </a:xfrm>
        </p:spPr>
        <p:txBody>
          <a:bodyPr wrap="square" lIns="91440" tIns="45720" rIns="91440" bIns="45720" anchor="t" anchorCtr="0"/>
          <a:p>
            <a:pPr lvl="0"/>
            <a:endParaRPr lang="zh-CN" altLang="en-US" dirty="0"/>
          </a:p>
        </p:txBody>
      </p:sp>
      <p:sp>
        <p:nvSpPr>
          <p:cNvPr id="16998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幻灯片图像占位符 1"/>
          <p:cNvSpPr>
            <a:spLocks noGrp="1" noRot="1" noChangeAspect="1" noTextEdit="1"/>
          </p:cNvSpPr>
          <p:nvPr>
            <p:ph type="sldImg"/>
          </p:nvPr>
        </p:nvSpPr>
        <p:spPr/>
      </p:sp>
      <p:sp>
        <p:nvSpPr>
          <p:cNvPr id="173060"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幻灯片图像占位符 1"/>
          <p:cNvSpPr>
            <a:spLocks noGrp="1" noRot="1" noChangeAspect="1" noTextEdit="1"/>
          </p:cNvSpPr>
          <p:nvPr>
            <p:ph type="sldImg"/>
          </p:nvPr>
        </p:nvSpPr>
        <p:spPr/>
      </p:sp>
      <p:sp>
        <p:nvSpPr>
          <p:cNvPr id="17510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2" name="文本框 1"/>
          <p:cNvSpPr txBox="1"/>
          <p:nvPr/>
        </p:nvSpPr>
        <p:spPr>
          <a:xfrm>
            <a:off x="3241675" y="4634865"/>
            <a:ext cx="2269490" cy="460375"/>
          </a:xfrm>
          <a:prstGeom prst="rect">
            <a:avLst/>
          </a:prstGeom>
          <a:noFill/>
        </p:spPr>
        <p:txBody>
          <a:bodyPr wrap="square" rtlCol="0">
            <a:spAutoFit/>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幻灯片图像占位符 1"/>
          <p:cNvSpPr>
            <a:spLocks noGrp="1" noRot="1" noChangeAspect="1" noTextEdit="1"/>
          </p:cNvSpPr>
          <p:nvPr>
            <p:ph type="sldImg"/>
          </p:nvPr>
        </p:nvSpPr>
        <p:spPr/>
      </p:sp>
      <p:sp>
        <p:nvSpPr>
          <p:cNvPr id="176132"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幻灯片图像占位符 1"/>
          <p:cNvSpPr>
            <a:spLocks noGrp="1" noRot="1" noChangeAspect="1" noTextEdit="1"/>
          </p:cNvSpPr>
          <p:nvPr>
            <p:ph type="sldImg"/>
          </p:nvPr>
        </p:nvSpPr>
        <p:spPr/>
      </p:sp>
      <p:sp>
        <p:nvSpPr>
          <p:cNvPr id="184323" name="备注占位符 2"/>
          <p:cNvSpPr>
            <a:spLocks noGrp="1"/>
          </p:cNvSpPr>
          <p:nvPr>
            <p:ph type="body" idx="1"/>
          </p:nvPr>
        </p:nvSpPr>
        <p:spPr>
          <a:xfrm>
            <a:off x="681038" y="4665663"/>
            <a:ext cx="5446712" cy="4421187"/>
          </a:xfrm>
        </p:spPr>
        <p:txBody>
          <a:bodyPr wrap="square" lIns="91440" tIns="45720" rIns="91440" bIns="45720" anchor="t" anchorCtr="0"/>
          <a:p>
            <a:pPr lvl="0"/>
            <a:endParaRPr lang="zh-CN" altLang="en-US" dirty="0"/>
          </a:p>
        </p:txBody>
      </p:sp>
      <p:sp>
        <p:nvSpPr>
          <p:cNvPr id="184324"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幻灯片图像占位符 1"/>
          <p:cNvSpPr>
            <a:spLocks noGrp="1" noRot="1" noChangeAspect="1" noTextEdit="1"/>
          </p:cNvSpPr>
          <p:nvPr>
            <p:ph type="sldImg"/>
          </p:nvPr>
        </p:nvSpPr>
        <p:spPr/>
      </p:sp>
      <p:sp>
        <p:nvSpPr>
          <p:cNvPr id="18534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幻灯片图像占位符 1"/>
          <p:cNvSpPr>
            <a:spLocks noGrp="1" noRot="1" noChangeAspect="1" noTextEdit="1"/>
          </p:cNvSpPr>
          <p:nvPr>
            <p:ph type="sldImg"/>
          </p:nvPr>
        </p:nvSpPr>
        <p:spPr/>
      </p:sp>
      <p:sp>
        <p:nvSpPr>
          <p:cNvPr id="155652"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幻灯片图像占位符 1"/>
          <p:cNvSpPr>
            <a:spLocks noGrp="1" noRot="1" noChangeAspect="1" noTextEdit="1"/>
          </p:cNvSpPr>
          <p:nvPr>
            <p:ph type="sldImg"/>
          </p:nvPr>
        </p:nvSpPr>
        <p:spPr/>
      </p:sp>
      <p:sp>
        <p:nvSpPr>
          <p:cNvPr id="186372"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幻灯片图像占位符 1"/>
          <p:cNvSpPr>
            <a:spLocks noGrp="1" noRot="1" noChangeAspect="1" noTextEdit="1"/>
          </p:cNvSpPr>
          <p:nvPr>
            <p:ph type="sldImg"/>
          </p:nvPr>
        </p:nvSpPr>
        <p:spPr/>
      </p:sp>
      <p:sp>
        <p:nvSpPr>
          <p:cNvPr id="187396"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幻灯片图像占位符 1"/>
          <p:cNvSpPr>
            <a:spLocks noGrp="1" noRot="1" noChangeAspect="1" noTextEdit="1"/>
          </p:cNvSpPr>
          <p:nvPr>
            <p:ph type="sldImg"/>
          </p:nvPr>
        </p:nvSpPr>
        <p:spPr/>
      </p:sp>
      <p:sp>
        <p:nvSpPr>
          <p:cNvPr id="188419" name="备注占位符 2"/>
          <p:cNvSpPr>
            <a:spLocks noGrp="1"/>
          </p:cNvSpPr>
          <p:nvPr>
            <p:ph type="body" idx="1"/>
          </p:nvPr>
        </p:nvSpPr>
        <p:spPr>
          <a:xfrm>
            <a:off x="681038" y="4665663"/>
            <a:ext cx="5446712" cy="4421187"/>
          </a:xfrm>
        </p:spPr>
        <p:txBody>
          <a:bodyPr wrap="square" lIns="91440" tIns="45720" rIns="91440" bIns="45720" anchor="t" anchorCtr="0"/>
          <a:p>
            <a:pPr lvl="0" eaLnBrk="1" hangingPunct="1"/>
            <a:r>
              <a:rPr lang="en-US" altLang="zh-CN" dirty="0"/>
              <a:t>K</a:t>
            </a:r>
            <a:endParaRPr lang="zh-CN" altLang="en-US" dirty="0"/>
          </a:p>
        </p:txBody>
      </p:sp>
      <p:sp>
        <p:nvSpPr>
          <p:cNvPr id="188420"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幻灯片图像占位符 1"/>
          <p:cNvSpPr>
            <a:spLocks noGrp="1" noRot="1" noChangeAspect="1" noTextEdit="1"/>
          </p:cNvSpPr>
          <p:nvPr>
            <p:ph type="sldImg"/>
          </p:nvPr>
        </p:nvSpPr>
        <p:spPr/>
      </p:sp>
      <p:sp>
        <p:nvSpPr>
          <p:cNvPr id="189443" name="备注占位符 2"/>
          <p:cNvSpPr>
            <a:spLocks noGrp="1"/>
          </p:cNvSpPr>
          <p:nvPr>
            <p:ph type="body" idx="1"/>
          </p:nvPr>
        </p:nvSpPr>
        <p:spPr>
          <a:xfrm>
            <a:off x="681038" y="4665663"/>
            <a:ext cx="5446712" cy="4421187"/>
          </a:xfrm>
        </p:spPr>
        <p:txBody>
          <a:bodyPr wrap="square" lIns="91440" tIns="45720" rIns="91440" bIns="45720" anchor="t" anchorCtr="0"/>
          <a:p>
            <a:pPr lvl="0"/>
            <a:endParaRPr lang="zh-CN" altLang="en-US" dirty="0"/>
          </a:p>
        </p:txBody>
      </p:sp>
      <p:sp>
        <p:nvSpPr>
          <p:cNvPr id="189444"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幻灯片图像占位符 1"/>
          <p:cNvSpPr>
            <a:spLocks noGrp="1" noRot="1" noChangeAspect="1" noTextEdit="1"/>
          </p:cNvSpPr>
          <p:nvPr>
            <p:ph type="sldImg"/>
          </p:nvPr>
        </p:nvSpPr>
        <p:spPr/>
      </p:sp>
      <p:sp>
        <p:nvSpPr>
          <p:cNvPr id="190468"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
        <p:nvSpPr>
          <p:cNvPr id="2" name="文本框 1"/>
          <p:cNvSpPr txBox="1"/>
          <p:nvPr/>
        </p:nvSpPr>
        <p:spPr>
          <a:xfrm>
            <a:off x="4117975" y="4587240"/>
            <a:ext cx="2269490" cy="460375"/>
          </a:xfrm>
          <a:prstGeom prst="rect">
            <a:avLst/>
          </a:prstGeom>
          <a:noFill/>
        </p:spPr>
        <p:txBody>
          <a:bodyPr wrap="square" rtlCol="0">
            <a:spAutoFit/>
          </a:bodyPr>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幻灯片图像占位符 1"/>
          <p:cNvSpPr>
            <a:spLocks noGrp="1" noRot="1" noChangeAspect="1" noTextEdit="1"/>
          </p:cNvSpPr>
          <p:nvPr>
            <p:ph type="sldImg"/>
          </p:nvPr>
        </p:nvSpPr>
        <p:spPr/>
      </p:sp>
      <p:sp>
        <p:nvSpPr>
          <p:cNvPr id="191492"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幻灯片图像占位符 1"/>
          <p:cNvSpPr>
            <a:spLocks noGrp="1" noRot="1" noChangeAspect="1" noTextEdit="1"/>
          </p:cNvSpPr>
          <p:nvPr>
            <p:ph type="sldImg"/>
          </p:nvPr>
        </p:nvSpPr>
        <p:spPr/>
      </p:sp>
      <p:sp>
        <p:nvSpPr>
          <p:cNvPr id="192516"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幻灯片图像占位符 1"/>
          <p:cNvSpPr>
            <a:spLocks noGrp="1" noRot="1" noChangeAspect="1" noTextEdit="1"/>
          </p:cNvSpPr>
          <p:nvPr>
            <p:ph type="sldImg"/>
          </p:nvPr>
        </p:nvSpPr>
        <p:spPr/>
      </p:sp>
      <p:sp>
        <p:nvSpPr>
          <p:cNvPr id="156676" name="灯片编号占位符 3"/>
          <p:cNvSpPr txBox="1">
            <a:spLocks noGrp="1"/>
          </p:cNvSpPr>
          <p:nvPr>
            <p:ph type="sldNum" sz="quarter"/>
          </p:nvPr>
        </p:nvSpPr>
        <p:spPr>
          <a:xfrm>
            <a:off x="3857625" y="9331325"/>
            <a:ext cx="2949575" cy="490538"/>
          </a:xfrm>
          <a:prstGeom prst="rect">
            <a:avLst/>
          </a:prstGeom>
          <a:noFill/>
          <a:ln w="9525">
            <a:noFill/>
          </a:ln>
        </p:spPr>
        <p:txBody>
          <a:bodyPr anchor="b" anchorCtr="0"/>
          <a:p>
            <a:pPr lvl="0" algn="r" eaLnBrk="1" hangingPunct="1"/>
            <a:fld id="{9A0DB2DC-4C9A-4742-B13C-FB6460FD3503}" type="slidenum">
              <a:rPr lang="zh-CN" altLang="en-US" sz="1200" dirty="0">
                <a:latin typeface="Times New Roman" panose="02020603050405020304" pitchFamily="18" charset="0"/>
              </a:rPr>
            </a:fld>
            <a:endParaRPr lang="zh-CN" altLang="en-US" sz="12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11618" name="Group 2"/>
          <p:cNvGrpSpPr/>
          <p:nvPr/>
        </p:nvGrpSpPr>
        <p:grpSpPr>
          <a:xfrm>
            <a:off x="0" y="2438400"/>
            <a:ext cx="9009063" cy="1052513"/>
            <a:chOff x="0" y="1536"/>
            <a:chExt cx="5675" cy="663"/>
          </a:xfrm>
        </p:grpSpPr>
        <p:grpSp>
          <p:nvGrpSpPr>
            <p:cNvPr id="111624"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111625"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endParaRPr lang="zh-CN" altLang="en-US"/>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p>
            <a:pPr algn="r">
              <a:buNone/>
            </a:pPr>
            <a:fld id="{9A0DB2DC-4C9A-4742-B13C-FB6460FD3503}" type="slidenum">
              <a:rPr lang="zh-CN" altLang="en-US" dirty="0">
                <a:solidFill>
                  <a:schemeClr val="bg2"/>
                </a:solidFill>
              </a:rPr>
            </a:fld>
            <a:endParaRPr lang="zh-CN" altLang="en-US"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10601"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10602" name="Rectangle 10"/>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323"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4"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33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a:lvl1pPr>
          </a:lstStyle>
          <a:p>
            <a:pPr lvl="0" eaLnBrk="1" hangingPunct="1">
              <a:buNone/>
            </a:pPr>
            <a:fld id="{9A0DB2DC-4C9A-4742-B13C-FB6460FD3503}" type="slidenum">
              <a:rPr lang="zh-CN" altLang="en-US" dirty="0">
                <a:latin typeface="Tahoma" panose="020B0604030504040204" pitchFamily="34" charset="0"/>
              </a:rPr>
            </a:fld>
            <a:endParaRPr lang="zh-CN" altLang="en-US"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vmlDrawing" Target="../drawings/vmlDrawing3.vml"/><Relationship Id="rId5" Type="http://schemas.openxmlformats.org/officeDocument/2006/relationships/slideLayout" Target="../slideLayouts/slideLayout12.xml"/><Relationship Id="rId4" Type="http://schemas.openxmlformats.org/officeDocument/2006/relationships/image" Target="../media/image27.wmf"/><Relationship Id="rId3" Type="http://schemas.openxmlformats.org/officeDocument/2006/relationships/oleObject" Target="../embeddings/oleObject6.bin"/><Relationship Id="rId2" Type="http://schemas.openxmlformats.org/officeDocument/2006/relationships/image" Target="../media/image26.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5" Type="http://schemas.openxmlformats.org/officeDocument/2006/relationships/notesSlide" Target="../notesSlides/notesSlide21.xml"/><Relationship Id="rId24" Type="http://schemas.openxmlformats.org/officeDocument/2006/relationships/slideLayout" Target="../slideLayouts/slideLayout12.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29.w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33.wmf"/><Relationship Id="rId7" Type="http://schemas.openxmlformats.org/officeDocument/2006/relationships/oleObject" Target="../embeddings/oleObject12.bin"/><Relationship Id="rId6" Type="http://schemas.openxmlformats.org/officeDocument/2006/relationships/image" Target="../media/image32.wmf"/><Relationship Id="rId5" Type="http://schemas.openxmlformats.org/officeDocument/2006/relationships/oleObject" Target="../embeddings/oleObject11.bin"/><Relationship Id="rId4" Type="http://schemas.openxmlformats.org/officeDocument/2006/relationships/image" Target="../media/image31.wmf"/><Relationship Id="rId3" Type="http://schemas.openxmlformats.org/officeDocument/2006/relationships/oleObject" Target="../embeddings/oleObject10.bin"/><Relationship Id="rId21" Type="http://schemas.openxmlformats.org/officeDocument/2006/relationships/notesSlide" Target="../notesSlides/notesSlide28.xml"/><Relationship Id="rId20" Type="http://schemas.openxmlformats.org/officeDocument/2006/relationships/vmlDrawing" Target="../drawings/vmlDrawing6.vml"/><Relationship Id="rId2" Type="http://schemas.openxmlformats.org/officeDocument/2006/relationships/image" Target="../media/image30.wmf"/><Relationship Id="rId19" Type="http://schemas.openxmlformats.org/officeDocument/2006/relationships/slideLayout" Target="../slideLayouts/slideLayout2.xml"/><Relationship Id="rId18" Type="http://schemas.openxmlformats.org/officeDocument/2006/relationships/image" Target="../media/image36.wmf"/><Relationship Id="rId17" Type="http://schemas.openxmlformats.org/officeDocument/2006/relationships/oleObject" Target="../embeddings/oleObject15.bin"/><Relationship Id="rId16" Type="http://schemas.openxmlformats.org/officeDocument/2006/relationships/tags" Target="../tags/tag28.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image" Target="../media/image35.wmf"/><Relationship Id="rId12" Type="http://schemas.openxmlformats.org/officeDocument/2006/relationships/oleObject" Target="../embeddings/oleObject14.bin"/><Relationship Id="rId11" Type="http://schemas.openxmlformats.org/officeDocument/2006/relationships/tags" Target="../tags/tag25.xml"/><Relationship Id="rId10" Type="http://schemas.openxmlformats.org/officeDocument/2006/relationships/image" Target="../media/image34.wmf"/><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40.wmf"/><Relationship Id="rId7" Type="http://schemas.openxmlformats.org/officeDocument/2006/relationships/oleObject" Target="../embeddings/oleObject19.bin"/><Relationship Id="rId6" Type="http://schemas.openxmlformats.org/officeDocument/2006/relationships/image" Target="../media/image39.wmf"/><Relationship Id="rId5" Type="http://schemas.openxmlformats.org/officeDocument/2006/relationships/oleObject" Target="../embeddings/oleObject18.bin"/><Relationship Id="rId4" Type="http://schemas.openxmlformats.org/officeDocument/2006/relationships/image" Target="../media/image38.wmf"/><Relationship Id="rId3" Type="http://schemas.openxmlformats.org/officeDocument/2006/relationships/oleObject" Target="../embeddings/oleObject17.bin"/><Relationship Id="rId2" Type="http://schemas.openxmlformats.org/officeDocument/2006/relationships/image" Target="../media/image37.wmf"/><Relationship Id="rId14" Type="http://schemas.openxmlformats.org/officeDocument/2006/relationships/notesSlide" Target="../notesSlides/notesSlide29.xml"/><Relationship Id="rId13" Type="http://schemas.openxmlformats.org/officeDocument/2006/relationships/vmlDrawing" Target="../drawings/vmlDrawing7.vml"/><Relationship Id="rId12" Type="http://schemas.openxmlformats.org/officeDocument/2006/relationships/slideLayout" Target="../slideLayouts/slideLayout2.xml"/><Relationship Id="rId11" Type="http://schemas.openxmlformats.org/officeDocument/2006/relationships/tags" Target="../tags/tag29.xml"/><Relationship Id="rId10" Type="http://schemas.openxmlformats.org/officeDocument/2006/relationships/image" Target="../media/image41.wmf"/><Relationship Id="rId1"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wmf"/><Relationship Id="rId7" Type="http://schemas.openxmlformats.org/officeDocument/2006/relationships/oleObject" Target="../embeddings/oleObject24.bin"/><Relationship Id="rId6" Type="http://schemas.openxmlformats.org/officeDocument/2006/relationships/image" Target="../media/image44.wmf"/><Relationship Id="rId5" Type="http://schemas.openxmlformats.org/officeDocument/2006/relationships/oleObject" Target="../embeddings/oleObject23.bin"/><Relationship Id="rId4" Type="http://schemas.openxmlformats.org/officeDocument/2006/relationships/image" Target="../media/image43.wmf"/><Relationship Id="rId3" Type="http://schemas.openxmlformats.org/officeDocument/2006/relationships/oleObject" Target="../embeddings/oleObject22.bin"/><Relationship Id="rId2" Type="http://schemas.openxmlformats.org/officeDocument/2006/relationships/image" Target="../media/image42.wmf"/><Relationship Id="rId11" Type="http://schemas.openxmlformats.org/officeDocument/2006/relationships/notesSlide" Target="../notesSlides/notesSlide30.xml"/><Relationship Id="rId10" Type="http://schemas.openxmlformats.org/officeDocument/2006/relationships/vmlDrawing" Target="../drawings/vmlDrawing8.vml"/><Relationship Id="rId1"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48.wmf"/><Relationship Id="rId7" Type="http://schemas.openxmlformats.org/officeDocument/2006/relationships/oleObject" Target="../embeddings/oleObject28.bin"/><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47.wmf"/><Relationship Id="rId3" Type="http://schemas.openxmlformats.org/officeDocument/2006/relationships/oleObject" Target="../embeddings/oleObject26.bin"/><Relationship Id="rId2" Type="http://schemas.openxmlformats.org/officeDocument/2006/relationships/image" Target="../media/image46.wmf"/><Relationship Id="rId17" Type="http://schemas.openxmlformats.org/officeDocument/2006/relationships/notesSlide" Target="../notesSlides/notesSlide32.xml"/><Relationship Id="rId16" Type="http://schemas.openxmlformats.org/officeDocument/2006/relationships/vmlDrawing" Target="../drawings/vmlDrawing9.vml"/><Relationship Id="rId15" Type="http://schemas.openxmlformats.org/officeDocument/2006/relationships/slideLayout" Target="../slideLayouts/slideLayout7.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image" Target="../media/image50.wmf"/><Relationship Id="rId11" Type="http://schemas.openxmlformats.org/officeDocument/2006/relationships/oleObject" Target="../embeddings/oleObject30.bin"/><Relationship Id="rId10" Type="http://schemas.openxmlformats.org/officeDocument/2006/relationships/image" Target="../media/image49.wmf"/><Relationship Id="rId1" Type="http://schemas.openxmlformats.org/officeDocument/2006/relationships/oleObject" Target="../embeddings/oleObject25.bin"/></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52.wmf"/><Relationship Id="rId3" Type="http://schemas.openxmlformats.org/officeDocument/2006/relationships/oleObject" Target="../embeddings/oleObject32.bin"/><Relationship Id="rId2" Type="http://schemas.openxmlformats.org/officeDocument/2006/relationships/image" Target="../media/image51.wmf"/><Relationship Id="rId1" Type="http://schemas.openxmlformats.org/officeDocument/2006/relationships/oleObject" Target="../embeddings/oleObject31.bin"/></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1.wmf"/><Relationship Id="rId7" Type="http://schemas.openxmlformats.org/officeDocument/2006/relationships/oleObject" Target="../embeddings/oleObject35.bin"/><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54.wmf"/><Relationship Id="rId3" Type="http://schemas.openxmlformats.org/officeDocument/2006/relationships/oleObject" Target="../embeddings/oleObject34.bin"/><Relationship Id="rId2" Type="http://schemas.openxmlformats.org/officeDocument/2006/relationships/image" Target="../media/image53.wmf"/><Relationship Id="rId11" Type="http://schemas.openxmlformats.org/officeDocument/2006/relationships/notesSlide" Target="../notesSlides/notesSlide34.xml"/><Relationship Id="rId10" Type="http://schemas.openxmlformats.org/officeDocument/2006/relationships/vmlDrawing" Target="../drawings/vmlDrawing11.vml"/><Relationship Id="rId1"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58.wmf"/><Relationship Id="rId7" Type="http://schemas.openxmlformats.org/officeDocument/2006/relationships/oleObject" Target="../embeddings/oleObject39.bin"/><Relationship Id="rId6" Type="http://schemas.openxmlformats.org/officeDocument/2006/relationships/image" Target="../media/image57.wmf"/><Relationship Id="rId5" Type="http://schemas.openxmlformats.org/officeDocument/2006/relationships/oleObject" Target="../embeddings/oleObject38.bin"/><Relationship Id="rId4" Type="http://schemas.openxmlformats.org/officeDocument/2006/relationships/image" Target="../media/image56.wmf"/><Relationship Id="rId3" Type="http://schemas.openxmlformats.org/officeDocument/2006/relationships/oleObject" Target="../embeddings/oleObject37.bin"/><Relationship Id="rId2" Type="http://schemas.openxmlformats.org/officeDocument/2006/relationships/image" Target="../media/image55.wmf"/><Relationship Id="rId15" Type="http://schemas.openxmlformats.org/officeDocument/2006/relationships/notesSlide" Target="../notesSlides/notesSlide35.xml"/><Relationship Id="rId14" Type="http://schemas.openxmlformats.org/officeDocument/2006/relationships/vmlDrawing" Target="../drawings/vmlDrawing12.vml"/><Relationship Id="rId13" Type="http://schemas.openxmlformats.org/officeDocument/2006/relationships/slideLayout" Target="../slideLayouts/slideLayout7.xml"/><Relationship Id="rId12" Type="http://schemas.openxmlformats.org/officeDocument/2006/relationships/image" Target="../media/image60.wmf"/><Relationship Id="rId11" Type="http://schemas.openxmlformats.org/officeDocument/2006/relationships/oleObject" Target="../embeddings/oleObject41.bin"/><Relationship Id="rId10" Type="http://schemas.openxmlformats.org/officeDocument/2006/relationships/image" Target="../media/image59.wmf"/><Relationship Id="rId1" Type="http://schemas.openxmlformats.org/officeDocument/2006/relationships/oleObject" Target="../embeddings/oleObject36.bin"/></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vmlDrawing" Target="../drawings/vmlDrawing13.vml"/><Relationship Id="rId6" Type="http://schemas.openxmlformats.org/officeDocument/2006/relationships/slideLayout" Target="../slideLayouts/slideLayout7.xml"/><Relationship Id="rId5" Type="http://schemas.openxmlformats.org/officeDocument/2006/relationships/tags" Target="../tags/tag34.xml"/><Relationship Id="rId4" Type="http://schemas.openxmlformats.org/officeDocument/2006/relationships/image" Target="../media/image62.wmf"/><Relationship Id="rId3" Type="http://schemas.openxmlformats.org/officeDocument/2006/relationships/oleObject" Target="../embeddings/oleObject43.bin"/><Relationship Id="rId2" Type="http://schemas.openxmlformats.org/officeDocument/2006/relationships/image" Target="../media/image61.wmf"/><Relationship Id="rId1" Type="http://schemas.openxmlformats.org/officeDocument/2006/relationships/oleObject" Target="../embeddings/oleObject42.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66.wmf"/><Relationship Id="rId7" Type="http://schemas.openxmlformats.org/officeDocument/2006/relationships/oleObject" Target="../embeddings/oleObject47.bin"/><Relationship Id="rId6" Type="http://schemas.openxmlformats.org/officeDocument/2006/relationships/image" Target="../media/image65.wmf"/><Relationship Id="rId5" Type="http://schemas.openxmlformats.org/officeDocument/2006/relationships/oleObject" Target="../embeddings/oleObject46.bin"/><Relationship Id="rId4" Type="http://schemas.openxmlformats.org/officeDocument/2006/relationships/image" Target="../media/image64.wmf"/><Relationship Id="rId3" Type="http://schemas.openxmlformats.org/officeDocument/2006/relationships/oleObject" Target="../embeddings/oleObject45.bin"/><Relationship Id="rId2" Type="http://schemas.openxmlformats.org/officeDocument/2006/relationships/image" Target="../media/image63.wmf"/><Relationship Id="rId13" Type="http://schemas.openxmlformats.org/officeDocument/2006/relationships/notesSlide" Target="../notesSlides/notesSlide37.xml"/><Relationship Id="rId12" Type="http://schemas.openxmlformats.org/officeDocument/2006/relationships/vmlDrawing" Target="../drawings/vmlDrawing14.vml"/><Relationship Id="rId11" Type="http://schemas.openxmlformats.org/officeDocument/2006/relationships/slideLayout" Target="../slideLayouts/slideLayout7.xml"/><Relationship Id="rId10" Type="http://schemas.openxmlformats.org/officeDocument/2006/relationships/image" Target="../media/image60.wmf"/><Relationship Id="rId1" Type="http://schemas.openxmlformats.org/officeDocument/2006/relationships/oleObject" Target="../embeddings/oleObject44.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image" Target="../media/image66.wmf"/><Relationship Id="rId7" Type="http://schemas.openxmlformats.org/officeDocument/2006/relationships/oleObject" Target="../embeddings/oleObject52.bin"/><Relationship Id="rId6" Type="http://schemas.openxmlformats.org/officeDocument/2006/relationships/image" Target="../media/image69.wmf"/><Relationship Id="rId5" Type="http://schemas.openxmlformats.org/officeDocument/2006/relationships/oleObject" Target="../embeddings/oleObject51.bin"/><Relationship Id="rId4" Type="http://schemas.openxmlformats.org/officeDocument/2006/relationships/image" Target="../media/image68.wmf"/><Relationship Id="rId3" Type="http://schemas.openxmlformats.org/officeDocument/2006/relationships/oleObject" Target="../embeddings/oleObject50.bin"/><Relationship Id="rId2" Type="http://schemas.openxmlformats.org/officeDocument/2006/relationships/image" Target="../media/image67.wmf"/><Relationship Id="rId15" Type="http://schemas.openxmlformats.org/officeDocument/2006/relationships/notesSlide" Target="../notesSlides/notesSlide38.xml"/><Relationship Id="rId14" Type="http://schemas.openxmlformats.org/officeDocument/2006/relationships/vmlDrawing" Target="../drawings/vmlDrawing15.vml"/><Relationship Id="rId13" Type="http://schemas.openxmlformats.org/officeDocument/2006/relationships/slideLayout" Target="../slideLayouts/slideLayout7.xml"/><Relationship Id="rId12" Type="http://schemas.openxmlformats.org/officeDocument/2006/relationships/image" Target="../media/image50.wmf"/><Relationship Id="rId11" Type="http://schemas.openxmlformats.org/officeDocument/2006/relationships/oleObject" Target="../embeddings/oleObject54.bin"/><Relationship Id="rId10" Type="http://schemas.openxmlformats.org/officeDocument/2006/relationships/image" Target="../media/image49.wmf"/><Relationship Id="rId1" Type="http://schemas.openxmlformats.org/officeDocument/2006/relationships/oleObject" Target="../embeddings/oleObject49.bin"/></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71.wmf"/><Relationship Id="rId3" Type="http://schemas.openxmlformats.org/officeDocument/2006/relationships/oleObject" Target="../embeddings/oleObject56.bin"/><Relationship Id="rId2" Type="http://schemas.openxmlformats.org/officeDocument/2006/relationships/image" Target="../media/image70.wmf"/><Relationship Id="rId1" Type="http://schemas.openxmlformats.org/officeDocument/2006/relationships/oleObject" Target="../embeddings/oleObject55.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73.wmf"/><Relationship Id="rId3" Type="http://schemas.openxmlformats.org/officeDocument/2006/relationships/oleObject" Target="../embeddings/oleObject58.bin"/><Relationship Id="rId2" Type="http://schemas.openxmlformats.org/officeDocument/2006/relationships/image" Target="../media/image72.wmf"/><Relationship Id="rId1" Type="http://schemas.openxmlformats.org/officeDocument/2006/relationships/oleObject" Target="../embeddings/oleObject57.bin"/></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vmlDrawing" Target="../drawings/vmlDrawing18.v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image" Target="../media/image75.wmf"/><Relationship Id="rId3" Type="http://schemas.openxmlformats.org/officeDocument/2006/relationships/oleObject" Target="../embeddings/oleObject60.bin"/><Relationship Id="rId2" Type="http://schemas.openxmlformats.org/officeDocument/2006/relationships/image" Target="../media/image74.wmf"/><Relationship Id="rId1" Type="http://schemas.openxmlformats.org/officeDocument/2006/relationships/oleObject" Target="../embeddings/oleObject59.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78.wmf"/><Relationship Id="rId7" Type="http://schemas.openxmlformats.org/officeDocument/2006/relationships/oleObject" Target="../embeddings/oleObject64.bin"/><Relationship Id="rId6" Type="http://schemas.openxmlformats.org/officeDocument/2006/relationships/image" Target="../media/image66.wmf"/><Relationship Id="rId5" Type="http://schemas.openxmlformats.org/officeDocument/2006/relationships/oleObject" Target="../embeddings/oleObject63.bin"/><Relationship Id="rId4" Type="http://schemas.openxmlformats.org/officeDocument/2006/relationships/image" Target="../media/image77.wmf"/><Relationship Id="rId3" Type="http://schemas.openxmlformats.org/officeDocument/2006/relationships/oleObject" Target="../embeddings/oleObject62.bin"/><Relationship Id="rId20" Type="http://schemas.openxmlformats.org/officeDocument/2006/relationships/notesSlide" Target="../notesSlides/notesSlide42.xml"/><Relationship Id="rId2" Type="http://schemas.openxmlformats.org/officeDocument/2006/relationships/image" Target="../media/image76.wmf"/><Relationship Id="rId19" Type="http://schemas.openxmlformats.org/officeDocument/2006/relationships/vmlDrawing" Target="../drawings/vmlDrawing19.vml"/><Relationship Id="rId18" Type="http://schemas.openxmlformats.org/officeDocument/2006/relationships/slideLayout" Target="../slideLayouts/slideLayout2.xml"/><Relationship Id="rId17" Type="http://schemas.openxmlformats.org/officeDocument/2006/relationships/oleObject" Target="../embeddings/oleObject69.bin"/><Relationship Id="rId16" Type="http://schemas.openxmlformats.org/officeDocument/2006/relationships/image" Target="../media/image82.wmf"/><Relationship Id="rId15" Type="http://schemas.openxmlformats.org/officeDocument/2006/relationships/oleObject" Target="../embeddings/oleObject68.bin"/><Relationship Id="rId14" Type="http://schemas.openxmlformats.org/officeDocument/2006/relationships/image" Target="../media/image81.wmf"/><Relationship Id="rId13" Type="http://schemas.openxmlformats.org/officeDocument/2006/relationships/oleObject" Target="../embeddings/oleObject67.bin"/><Relationship Id="rId12" Type="http://schemas.openxmlformats.org/officeDocument/2006/relationships/image" Target="../media/image80.wmf"/><Relationship Id="rId11" Type="http://schemas.openxmlformats.org/officeDocument/2006/relationships/oleObject" Target="../embeddings/oleObject66.bin"/><Relationship Id="rId10" Type="http://schemas.openxmlformats.org/officeDocument/2006/relationships/image" Target="../media/image79.wmf"/><Relationship Id="rId1" Type="http://schemas.openxmlformats.org/officeDocument/2006/relationships/oleObject" Target="../embeddings/oleObject61.bin"/></Relationships>
</file>

<file path=ppt/slides/_rels/slide4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5.wmf"/><Relationship Id="rId7" Type="http://schemas.openxmlformats.org/officeDocument/2006/relationships/oleObject" Target="../embeddings/oleObject73.bin"/><Relationship Id="rId6" Type="http://schemas.openxmlformats.org/officeDocument/2006/relationships/image" Target="../media/image64.wmf"/><Relationship Id="rId5" Type="http://schemas.openxmlformats.org/officeDocument/2006/relationships/oleObject" Target="../embeddings/oleObject72.bin"/><Relationship Id="rId4" Type="http://schemas.openxmlformats.org/officeDocument/2006/relationships/image" Target="../media/image84.wmf"/><Relationship Id="rId3" Type="http://schemas.openxmlformats.org/officeDocument/2006/relationships/oleObject" Target="../embeddings/oleObject71.bin"/><Relationship Id="rId2" Type="http://schemas.openxmlformats.org/officeDocument/2006/relationships/image" Target="../media/image83.wmf"/><Relationship Id="rId11" Type="http://schemas.openxmlformats.org/officeDocument/2006/relationships/notesSlide" Target="../notesSlides/notesSlide43.xml"/><Relationship Id="rId10" Type="http://schemas.openxmlformats.org/officeDocument/2006/relationships/vmlDrawing" Target="../drawings/vmlDrawing20.vml"/><Relationship Id="rId1" Type="http://schemas.openxmlformats.org/officeDocument/2006/relationships/oleObject" Target="../embeddings/oleObject70.bin"/></Relationships>
</file>

<file path=ppt/slides/_rels/slide44.xml.rels><?xml version="1.0" encoding="UTF-8" standalone="yes"?>
<Relationships xmlns="http://schemas.openxmlformats.org/package/2006/relationships"><Relationship Id="rId9" Type="http://schemas.openxmlformats.org/officeDocument/2006/relationships/notesSlide" Target="../notesSlides/notesSlide44.xml"/><Relationship Id="rId8" Type="http://schemas.openxmlformats.org/officeDocument/2006/relationships/vmlDrawing" Target="../drawings/vmlDrawing21.vml"/><Relationship Id="rId7" Type="http://schemas.openxmlformats.org/officeDocument/2006/relationships/slideLayout" Target="../slideLayouts/slideLayout2.xml"/><Relationship Id="rId6" Type="http://schemas.openxmlformats.org/officeDocument/2006/relationships/image" Target="../media/image88.wmf"/><Relationship Id="rId5" Type="http://schemas.openxmlformats.org/officeDocument/2006/relationships/oleObject" Target="../embeddings/oleObject76.bin"/><Relationship Id="rId4" Type="http://schemas.openxmlformats.org/officeDocument/2006/relationships/image" Target="../media/image87.wmf"/><Relationship Id="rId3" Type="http://schemas.openxmlformats.org/officeDocument/2006/relationships/oleObject" Target="../embeddings/oleObject75.bin"/><Relationship Id="rId2" Type="http://schemas.openxmlformats.org/officeDocument/2006/relationships/image" Target="../media/image86.wmf"/><Relationship Id="rId1" Type="http://schemas.openxmlformats.org/officeDocument/2006/relationships/oleObject" Target="../embeddings/oleObject74.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92.wmf"/><Relationship Id="rId7" Type="http://schemas.openxmlformats.org/officeDocument/2006/relationships/oleObject" Target="../embeddings/oleObject80.bin"/><Relationship Id="rId6" Type="http://schemas.openxmlformats.org/officeDocument/2006/relationships/image" Target="../media/image91.wmf"/><Relationship Id="rId5" Type="http://schemas.openxmlformats.org/officeDocument/2006/relationships/oleObject" Target="../embeddings/oleObject79.bin"/><Relationship Id="rId4" Type="http://schemas.openxmlformats.org/officeDocument/2006/relationships/image" Target="../media/image90.wmf"/><Relationship Id="rId3" Type="http://schemas.openxmlformats.org/officeDocument/2006/relationships/oleObject" Target="../embeddings/oleObject78.bin"/><Relationship Id="rId2" Type="http://schemas.openxmlformats.org/officeDocument/2006/relationships/image" Target="../media/image89.wmf"/><Relationship Id="rId13" Type="http://schemas.openxmlformats.org/officeDocument/2006/relationships/notesSlide" Target="../notesSlides/notesSlide45.xml"/><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93.wmf"/><Relationship Id="rId1" Type="http://schemas.openxmlformats.org/officeDocument/2006/relationships/oleObject" Target="../embeddings/oleObject77.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97.wmf"/><Relationship Id="rId7" Type="http://schemas.openxmlformats.org/officeDocument/2006/relationships/oleObject" Target="../embeddings/oleObject85.bin"/><Relationship Id="rId6" Type="http://schemas.openxmlformats.org/officeDocument/2006/relationships/image" Target="../media/image96.wmf"/><Relationship Id="rId5" Type="http://schemas.openxmlformats.org/officeDocument/2006/relationships/oleObject" Target="../embeddings/oleObject84.bin"/><Relationship Id="rId4" Type="http://schemas.openxmlformats.org/officeDocument/2006/relationships/image" Target="../media/image95.wmf"/><Relationship Id="rId3" Type="http://schemas.openxmlformats.org/officeDocument/2006/relationships/oleObject" Target="../embeddings/oleObject83.bin"/><Relationship Id="rId2" Type="http://schemas.openxmlformats.org/officeDocument/2006/relationships/image" Target="../media/image94.wmf"/><Relationship Id="rId15" Type="http://schemas.openxmlformats.org/officeDocument/2006/relationships/notesSlide" Target="../notesSlides/notesSlide46.xml"/><Relationship Id="rId14" Type="http://schemas.openxmlformats.org/officeDocument/2006/relationships/vmlDrawing" Target="../drawings/vmlDrawing23.vml"/><Relationship Id="rId13" Type="http://schemas.openxmlformats.org/officeDocument/2006/relationships/slideLayout" Target="../slideLayouts/slideLayout7.xml"/><Relationship Id="rId12" Type="http://schemas.openxmlformats.org/officeDocument/2006/relationships/image" Target="../media/image99.wmf"/><Relationship Id="rId11" Type="http://schemas.openxmlformats.org/officeDocument/2006/relationships/oleObject" Target="../embeddings/oleObject87.bin"/><Relationship Id="rId10" Type="http://schemas.openxmlformats.org/officeDocument/2006/relationships/image" Target="../media/image98.wmf"/><Relationship Id="rId1" Type="http://schemas.openxmlformats.org/officeDocument/2006/relationships/oleObject" Target="../embeddings/oleObject82.bin"/></Relationships>
</file>

<file path=ppt/slides/_rels/slide47.xml.rels><?xml version="1.0" encoding="UTF-8" standalone="yes"?>
<Relationships xmlns="http://schemas.openxmlformats.org/package/2006/relationships"><Relationship Id="rId9" Type="http://schemas.openxmlformats.org/officeDocument/2006/relationships/image" Target="../media/image104.jpeg"/><Relationship Id="rId8" Type="http://schemas.openxmlformats.org/officeDocument/2006/relationships/image" Target="../media/image103.wmf"/><Relationship Id="rId7" Type="http://schemas.openxmlformats.org/officeDocument/2006/relationships/oleObject" Target="../embeddings/oleObject91.bin"/><Relationship Id="rId6" Type="http://schemas.openxmlformats.org/officeDocument/2006/relationships/image" Target="../media/image102.wmf"/><Relationship Id="rId5" Type="http://schemas.openxmlformats.org/officeDocument/2006/relationships/oleObject" Target="../embeddings/oleObject90.bin"/><Relationship Id="rId4" Type="http://schemas.openxmlformats.org/officeDocument/2006/relationships/image" Target="../media/image101.wmf"/><Relationship Id="rId3" Type="http://schemas.openxmlformats.org/officeDocument/2006/relationships/oleObject" Target="../embeddings/oleObject89.bin"/><Relationship Id="rId2" Type="http://schemas.openxmlformats.org/officeDocument/2006/relationships/image" Target="../media/image100.wmf"/><Relationship Id="rId14" Type="http://schemas.openxmlformats.org/officeDocument/2006/relationships/notesSlide" Target="../notesSlides/notesSlide47.xml"/><Relationship Id="rId13" Type="http://schemas.openxmlformats.org/officeDocument/2006/relationships/vmlDrawing" Target="../drawings/vmlDrawing24.vml"/><Relationship Id="rId12" Type="http://schemas.openxmlformats.org/officeDocument/2006/relationships/slideLayout" Target="../slideLayouts/slideLayout7.xml"/><Relationship Id="rId11" Type="http://schemas.openxmlformats.org/officeDocument/2006/relationships/image" Target="../media/image105.wmf"/><Relationship Id="rId10" Type="http://schemas.openxmlformats.org/officeDocument/2006/relationships/oleObject" Target="../embeddings/oleObject92.bin"/><Relationship Id="rId1" Type="http://schemas.openxmlformats.org/officeDocument/2006/relationships/oleObject" Target="../embeddings/oleObject88.bin"/></Relationships>
</file>

<file path=ppt/slides/_rels/slide48.xml.rels><?xml version="1.0" encoding="UTF-8" standalone="yes"?>
<Relationships xmlns="http://schemas.openxmlformats.org/package/2006/relationships"><Relationship Id="rId9" Type="http://schemas.openxmlformats.org/officeDocument/2006/relationships/vmlDrawing" Target="../drawings/vmlDrawing25.vml"/><Relationship Id="rId8" Type="http://schemas.openxmlformats.org/officeDocument/2006/relationships/slideLayout" Target="../slideLayouts/slideLayout7.xml"/><Relationship Id="rId7" Type="http://schemas.openxmlformats.org/officeDocument/2006/relationships/image" Target="../media/image109.wmf"/><Relationship Id="rId6" Type="http://schemas.openxmlformats.org/officeDocument/2006/relationships/oleObject" Target="../embeddings/oleObject95.bin"/><Relationship Id="rId5" Type="http://schemas.openxmlformats.org/officeDocument/2006/relationships/image" Target="../media/image108.wmf"/><Relationship Id="rId4" Type="http://schemas.openxmlformats.org/officeDocument/2006/relationships/oleObject" Target="../embeddings/oleObject94.bin"/><Relationship Id="rId3" Type="http://schemas.openxmlformats.org/officeDocument/2006/relationships/image" Target="../media/image107.jpeg"/><Relationship Id="rId2" Type="http://schemas.openxmlformats.org/officeDocument/2006/relationships/image" Target="../media/image106.wmf"/><Relationship Id="rId10" Type="http://schemas.openxmlformats.org/officeDocument/2006/relationships/notesSlide" Target="../notesSlides/notesSlide48.xml"/><Relationship Id="rId1" Type="http://schemas.openxmlformats.org/officeDocument/2006/relationships/oleObject" Target="../embeddings/oleObject93.bin"/></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vmlDrawing" Target="../drawings/vmlDrawing26.vml"/><Relationship Id="rId6" Type="http://schemas.openxmlformats.org/officeDocument/2006/relationships/slideLayout" Target="../slideLayouts/slideLayout7.xml"/><Relationship Id="rId5" Type="http://schemas.openxmlformats.org/officeDocument/2006/relationships/image" Target="../media/image111.wmf"/><Relationship Id="rId4" Type="http://schemas.openxmlformats.org/officeDocument/2006/relationships/oleObject" Target="../embeddings/oleObject97.bin"/><Relationship Id="rId3" Type="http://schemas.openxmlformats.org/officeDocument/2006/relationships/image" Target="../media/image104.jpeg"/><Relationship Id="rId2" Type="http://schemas.openxmlformats.org/officeDocument/2006/relationships/image" Target="../media/image110.wmf"/><Relationship Id="rId1" Type="http://schemas.openxmlformats.org/officeDocument/2006/relationships/oleObject" Target="../embeddings/oleObject96.bin"/></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15.wmf"/><Relationship Id="rId7" Type="http://schemas.openxmlformats.org/officeDocument/2006/relationships/oleObject" Target="../embeddings/oleObject101.bin"/><Relationship Id="rId6" Type="http://schemas.openxmlformats.org/officeDocument/2006/relationships/image" Target="../media/image114.wmf"/><Relationship Id="rId5" Type="http://schemas.openxmlformats.org/officeDocument/2006/relationships/oleObject" Target="../embeddings/oleObject100.bin"/><Relationship Id="rId4" Type="http://schemas.openxmlformats.org/officeDocument/2006/relationships/image" Target="../media/image113.wmf"/><Relationship Id="rId3" Type="http://schemas.openxmlformats.org/officeDocument/2006/relationships/oleObject" Target="../embeddings/oleObject99.bin"/><Relationship Id="rId2" Type="http://schemas.openxmlformats.org/officeDocument/2006/relationships/image" Target="../media/image112.wmf"/><Relationship Id="rId15" Type="http://schemas.openxmlformats.org/officeDocument/2006/relationships/notesSlide" Target="../notesSlides/notesSlide50.xml"/><Relationship Id="rId14" Type="http://schemas.openxmlformats.org/officeDocument/2006/relationships/vmlDrawing" Target="../drawings/vmlDrawing27.vml"/><Relationship Id="rId13" Type="http://schemas.openxmlformats.org/officeDocument/2006/relationships/slideLayout" Target="../slideLayouts/slideLayout7.xml"/><Relationship Id="rId12" Type="http://schemas.openxmlformats.org/officeDocument/2006/relationships/image" Target="../media/image117.wmf"/><Relationship Id="rId11" Type="http://schemas.openxmlformats.org/officeDocument/2006/relationships/oleObject" Target="../embeddings/oleObject103.bin"/><Relationship Id="rId10" Type="http://schemas.openxmlformats.org/officeDocument/2006/relationships/image" Target="../media/image116.wmf"/><Relationship Id="rId1" Type="http://schemas.openxmlformats.org/officeDocument/2006/relationships/oleObject" Target="../embeddings/oleObject98.bin"/></Relationships>
</file>

<file path=ppt/slides/_rels/slide51.xml.rels><?xml version="1.0" encoding="UTF-8" standalone="yes"?>
<Relationships xmlns="http://schemas.openxmlformats.org/package/2006/relationships"><Relationship Id="rId9" Type="http://schemas.openxmlformats.org/officeDocument/2006/relationships/image" Target="../media/image89.wmf"/><Relationship Id="rId8" Type="http://schemas.openxmlformats.org/officeDocument/2006/relationships/oleObject" Target="../embeddings/oleObject107.bin"/><Relationship Id="rId7" Type="http://schemas.openxmlformats.org/officeDocument/2006/relationships/image" Target="../media/image120.wmf"/><Relationship Id="rId6" Type="http://schemas.openxmlformats.org/officeDocument/2006/relationships/oleObject" Target="../embeddings/oleObject106.bin"/><Relationship Id="rId5" Type="http://schemas.openxmlformats.org/officeDocument/2006/relationships/image" Target="../media/image119.wmf"/><Relationship Id="rId4" Type="http://schemas.openxmlformats.org/officeDocument/2006/relationships/oleObject" Target="../embeddings/oleObject105.bin"/><Relationship Id="rId3" Type="http://schemas.openxmlformats.org/officeDocument/2006/relationships/image" Target="../media/image104.jpeg"/><Relationship Id="rId2" Type="http://schemas.openxmlformats.org/officeDocument/2006/relationships/image" Target="../media/image118.wmf"/><Relationship Id="rId16" Type="http://schemas.openxmlformats.org/officeDocument/2006/relationships/notesSlide" Target="../notesSlides/notesSlide51.xml"/><Relationship Id="rId15" Type="http://schemas.openxmlformats.org/officeDocument/2006/relationships/vmlDrawing" Target="../drawings/vmlDrawing28.vml"/><Relationship Id="rId14" Type="http://schemas.openxmlformats.org/officeDocument/2006/relationships/slideLayout" Target="../slideLayouts/slideLayout7.xml"/><Relationship Id="rId13" Type="http://schemas.openxmlformats.org/officeDocument/2006/relationships/image" Target="../media/image121.wmf"/><Relationship Id="rId12" Type="http://schemas.openxmlformats.org/officeDocument/2006/relationships/oleObject" Target="../embeddings/oleObject109.bin"/><Relationship Id="rId11" Type="http://schemas.openxmlformats.org/officeDocument/2006/relationships/image" Target="../media/image90.wmf"/><Relationship Id="rId10" Type="http://schemas.openxmlformats.org/officeDocument/2006/relationships/oleObject" Target="../embeddings/oleObject108.bin"/><Relationship Id="rId1" Type="http://schemas.openxmlformats.org/officeDocument/2006/relationships/oleObject" Target="../embeddings/oleObject104.bin"/></Relationships>
</file>

<file path=ppt/slides/_rels/slide52.x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oleObject" Target="../embeddings/oleObject113.bin"/><Relationship Id="rId7" Type="http://schemas.openxmlformats.org/officeDocument/2006/relationships/image" Target="../media/image124.wmf"/><Relationship Id="rId6" Type="http://schemas.openxmlformats.org/officeDocument/2006/relationships/oleObject" Target="../embeddings/oleObject112.bin"/><Relationship Id="rId5" Type="http://schemas.openxmlformats.org/officeDocument/2006/relationships/image" Target="../media/image123.wmf"/><Relationship Id="rId4" Type="http://schemas.openxmlformats.org/officeDocument/2006/relationships/oleObject" Target="../embeddings/oleObject111.bin"/><Relationship Id="rId3" Type="http://schemas.openxmlformats.org/officeDocument/2006/relationships/image" Target="../media/image107.jpeg"/><Relationship Id="rId2" Type="http://schemas.openxmlformats.org/officeDocument/2006/relationships/image" Target="../media/image122.wmf"/><Relationship Id="rId14" Type="http://schemas.openxmlformats.org/officeDocument/2006/relationships/notesSlide" Target="../notesSlides/notesSlide52.xml"/><Relationship Id="rId13" Type="http://schemas.openxmlformats.org/officeDocument/2006/relationships/vmlDrawing" Target="../drawings/vmlDrawing29.vml"/><Relationship Id="rId12" Type="http://schemas.openxmlformats.org/officeDocument/2006/relationships/slideLayout" Target="../slideLayouts/slideLayout7.xml"/><Relationship Id="rId11" Type="http://schemas.openxmlformats.org/officeDocument/2006/relationships/image" Target="../media/image126.wmf"/><Relationship Id="rId10" Type="http://schemas.openxmlformats.org/officeDocument/2006/relationships/oleObject" Target="../embeddings/oleObject114.bin"/><Relationship Id="rId1" Type="http://schemas.openxmlformats.org/officeDocument/2006/relationships/oleObject" Target="../embeddings/oleObject110.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19.bin"/><Relationship Id="rId8" Type="http://schemas.openxmlformats.org/officeDocument/2006/relationships/image" Target="../media/image93.wmf"/><Relationship Id="rId7" Type="http://schemas.openxmlformats.org/officeDocument/2006/relationships/oleObject" Target="../embeddings/oleObject118.bin"/><Relationship Id="rId6" Type="http://schemas.openxmlformats.org/officeDocument/2006/relationships/image" Target="../media/image92.wmf"/><Relationship Id="rId5" Type="http://schemas.openxmlformats.org/officeDocument/2006/relationships/oleObject" Target="../embeddings/oleObject117.bin"/><Relationship Id="rId4" Type="http://schemas.openxmlformats.org/officeDocument/2006/relationships/image" Target="../media/image90.wmf"/><Relationship Id="rId3" Type="http://schemas.openxmlformats.org/officeDocument/2006/relationships/oleObject" Target="../embeddings/oleObject116.bin"/><Relationship Id="rId22" Type="http://schemas.openxmlformats.org/officeDocument/2006/relationships/notesSlide" Target="../notesSlides/notesSlide53.xml"/><Relationship Id="rId21" Type="http://schemas.openxmlformats.org/officeDocument/2006/relationships/vmlDrawing" Target="../drawings/vmlDrawing30.vml"/><Relationship Id="rId20" Type="http://schemas.openxmlformats.org/officeDocument/2006/relationships/slideLayout" Target="../slideLayouts/slideLayout7.xml"/><Relationship Id="rId2" Type="http://schemas.openxmlformats.org/officeDocument/2006/relationships/image" Target="../media/image89.wmf"/><Relationship Id="rId19" Type="http://schemas.openxmlformats.org/officeDocument/2006/relationships/image" Target="../media/image123.wmf"/><Relationship Id="rId18" Type="http://schemas.openxmlformats.org/officeDocument/2006/relationships/oleObject" Target="../embeddings/oleObject123.bin"/><Relationship Id="rId17" Type="http://schemas.openxmlformats.org/officeDocument/2006/relationships/image" Target="../media/image107.jpeg"/><Relationship Id="rId16" Type="http://schemas.openxmlformats.org/officeDocument/2006/relationships/image" Target="../media/image122.wmf"/><Relationship Id="rId15" Type="http://schemas.openxmlformats.org/officeDocument/2006/relationships/oleObject" Target="../embeddings/oleObject122.bin"/><Relationship Id="rId14" Type="http://schemas.openxmlformats.org/officeDocument/2006/relationships/image" Target="../media/image129.wmf"/><Relationship Id="rId13" Type="http://schemas.openxmlformats.org/officeDocument/2006/relationships/oleObject" Target="../embeddings/oleObject121.bin"/><Relationship Id="rId12" Type="http://schemas.openxmlformats.org/officeDocument/2006/relationships/image" Target="../media/image128.wmf"/><Relationship Id="rId11" Type="http://schemas.openxmlformats.org/officeDocument/2006/relationships/oleObject" Target="../embeddings/oleObject120.bin"/><Relationship Id="rId10" Type="http://schemas.openxmlformats.org/officeDocument/2006/relationships/image" Target="../media/image127.wmf"/><Relationship Id="rId1" Type="http://schemas.openxmlformats.org/officeDocument/2006/relationships/oleObject" Target="../embeddings/oleObject115.bin"/></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3.wmf"/><Relationship Id="rId7" Type="http://schemas.openxmlformats.org/officeDocument/2006/relationships/oleObject" Target="../embeddings/oleObject127.bin"/><Relationship Id="rId6" Type="http://schemas.openxmlformats.org/officeDocument/2006/relationships/image" Target="../media/image132.wmf"/><Relationship Id="rId5" Type="http://schemas.openxmlformats.org/officeDocument/2006/relationships/oleObject" Target="../embeddings/oleObject126.bin"/><Relationship Id="rId4" Type="http://schemas.openxmlformats.org/officeDocument/2006/relationships/image" Target="../media/image131.wmf"/><Relationship Id="rId3" Type="http://schemas.openxmlformats.org/officeDocument/2006/relationships/oleObject" Target="../embeddings/oleObject125.bin"/><Relationship Id="rId2" Type="http://schemas.openxmlformats.org/officeDocument/2006/relationships/image" Target="../media/image130.wmf"/><Relationship Id="rId11" Type="http://schemas.openxmlformats.org/officeDocument/2006/relationships/notesSlide" Target="../notesSlides/notesSlide54.xml"/><Relationship Id="rId10" Type="http://schemas.openxmlformats.org/officeDocument/2006/relationships/vmlDrawing" Target="../drawings/vmlDrawing31.vml"/><Relationship Id="rId1" Type="http://schemas.openxmlformats.org/officeDocument/2006/relationships/oleObject" Target="../embeddings/oleObject124.bin"/></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7.wmf"/><Relationship Id="rId7" Type="http://schemas.openxmlformats.org/officeDocument/2006/relationships/oleObject" Target="../embeddings/oleObject131.bin"/><Relationship Id="rId6" Type="http://schemas.openxmlformats.org/officeDocument/2006/relationships/image" Target="../media/image136.wmf"/><Relationship Id="rId5" Type="http://schemas.openxmlformats.org/officeDocument/2006/relationships/oleObject" Target="../embeddings/oleObject130.bin"/><Relationship Id="rId4" Type="http://schemas.openxmlformats.org/officeDocument/2006/relationships/image" Target="../media/image135.wmf"/><Relationship Id="rId3" Type="http://schemas.openxmlformats.org/officeDocument/2006/relationships/oleObject" Target="../embeddings/oleObject129.bin"/><Relationship Id="rId2" Type="http://schemas.openxmlformats.org/officeDocument/2006/relationships/image" Target="../media/image134.wmf"/><Relationship Id="rId11" Type="http://schemas.openxmlformats.org/officeDocument/2006/relationships/notesSlide" Target="../notesSlides/notesSlide55.xml"/><Relationship Id="rId10" Type="http://schemas.openxmlformats.org/officeDocument/2006/relationships/vmlDrawing" Target="../drawings/vmlDrawing32.vml"/><Relationship Id="rId1" Type="http://schemas.openxmlformats.org/officeDocument/2006/relationships/oleObject" Target="../embeddings/oleObject128.bin"/></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33.vml"/><Relationship Id="rId5" Type="http://schemas.openxmlformats.org/officeDocument/2006/relationships/slideLayout" Target="../slideLayouts/slideLayout7.xml"/><Relationship Id="rId4" Type="http://schemas.openxmlformats.org/officeDocument/2006/relationships/image" Target="../media/image139.wmf"/><Relationship Id="rId3" Type="http://schemas.openxmlformats.org/officeDocument/2006/relationships/oleObject" Target="../embeddings/oleObject133.bin"/><Relationship Id="rId2" Type="http://schemas.openxmlformats.org/officeDocument/2006/relationships/image" Target="../media/image138.wmf"/><Relationship Id="rId1" Type="http://schemas.openxmlformats.org/officeDocument/2006/relationships/oleObject" Target="../embeddings/oleObject132.bin"/></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38.bin"/><Relationship Id="rId8" Type="http://schemas.openxmlformats.org/officeDocument/2006/relationships/image" Target="../media/image142.wmf"/><Relationship Id="rId7" Type="http://schemas.openxmlformats.org/officeDocument/2006/relationships/oleObject" Target="../embeddings/oleObject137.bin"/><Relationship Id="rId6" Type="http://schemas.openxmlformats.org/officeDocument/2006/relationships/image" Target="../media/image141.wmf"/><Relationship Id="rId5" Type="http://schemas.openxmlformats.org/officeDocument/2006/relationships/oleObject" Target="../embeddings/oleObject136.bin"/><Relationship Id="rId4" Type="http://schemas.openxmlformats.org/officeDocument/2006/relationships/image" Target="../media/image131.wmf"/><Relationship Id="rId3" Type="http://schemas.openxmlformats.org/officeDocument/2006/relationships/oleObject" Target="../embeddings/oleObject135.bin"/><Relationship Id="rId2" Type="http://schemas.openxmlformats.org/officeDocument/2006/relationships/image" Target="../media/image140.wmf"/><Relationship Id="rId19" Type="http://schemas.openxmlformats.org/officeDocument/2006/relationships/notesSlide" Target="../notesSlides/notesSlide57.xml"/><Relationship Id="rId18" Type="http://schemas.openxmlformats.org/officeDocument/2006/relationships/vmlDrawing" Target="../drawings/vmlDrawing34.vml"/><Relationship Id="rId17" Type="http://schemas.openxmlformats.org/officeDocument/2006/relationships/slideLayout" Target="../slideLayouts/slideLayout7.xml"/><Relationship Id="rId16" Type="http://schemas.openxmlformats.org/officeDocument/2006/relationships/image" Target="../media/image41.wmf"/><Relationship Id="rId15" Type="http://schemas.openxmlformats.org/officeDocument/2006/relationships/oleObject" Target="../embeddings/oleObject141.bin"/><Relationship Id="rId14" Type="http://schemas.openxmlformats.org/officeDocument/2006/relationships/image" Target="../media/image145.wmf"/><Relationship Id="rId13" Type="http://schemas.openxmlformats.org/officeDocument/2006/relationships/oleObject" Target="../embeddings/oleObject140.bin"/><Relationship Id="rId12" Type="http://schemas.openxmlformats.org/officeDocument/2006/relationships/image" Target="../media/image144.wmf"/><Relationship Id="rId11" Type="http://schemas.openxmlformats.org/officeDocument/2006/relationships/oleObject" Target="../embeddings/oleObject139.bin"/><Relationship Id="rId10" Type="http://schemas.openxmlformats.org/officeDocument/2006/relationships/image" Target="../media/image143.wmf"/><Relationship Id="rId1" Type="http://schemas.openxmlformats.org/officeDocument/2006/relationships/oleObject" Target="../embeddings/oleObject134.bin"/></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49.wmf"/><Relationship Id="rId7" Type="http://schemas.openxmlformats.org/officeDocument/2006/relationships/oleObject" Target="../embeddings/oleObject145.bin"/><Relationship Id="rId6" Type="http://schemas.openxmlformats.org/officeDocument/2006/relationships/image" Target="../media/image148.wmf"/><Relationship Id="rId5" Type="http://schemas.openxmlformats.org/officeDocument/2006/relationships/oleObject" Target="../embeddings/oleObject144.bin"/><Relationship Id="rId4" Type="http://schemas.openxmlformats.org/officeDocument/2006/relationships/image" Target="../media/image147.wmf"/><Relationship Id="rId3" Type="http://schemas.openxmlformats.org/officeDocument/2006/relationships/oleObject" Target="../embeddings/oleObject143.bin"/><Relationship Id="rId2" Type="http://schemas.openxmlformats.org/officeDocument/2006/relationships/image" Target="../media/image146.wmf"/><Relationship Id="rId15" Type="http://schemas.openxmlformats.org/officeDocument/2006/relationships/notesSlide" Target="../notesSlides/notesSlide58.xml"/><Relationship Id="rId14" Type="http://schemas.openxmlformats.org/officeDocument/2006/relationships/vmlDrawing" Target="../drawings/vmlDrawing35.vml"/><Relationship Id="rId13" Type="http://schemas.openxmlformats.org/officeDocument/2006/relationships/slideLayout" Target="../slideLayouts/slideLayout7.xml"/><Relationship Id="rId12" Type="http://schemas.openxmlformats.org/officeDocument/2006/relationships/image" Target="../media/image151.wmf"/><Relationship Id="rId11" Type="http://schemas.openxmlformats.org/officeDocument/2006/relationships/oleObject" Target="../embeddings/oleObject147.bin"/><Relationship Id="rId10" Type="http://schemas.openxmlformats.org/officeDocument/2006/relationships/image" Target="../media/image150.wmf"/><Relationship Id="rId1" Type="http://schemas.openxmlformats.org/officeDocument/2006/relationships/oleObject" Target="../embeddings/oleObject142.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52.bin"/><Relationship Id="rId8" Type="http://schemas.openxmlformats.org/officeDocument/2006/relationships/image" Target="../media/image155.wmf"/><Relationship Id="rId7" Type="http://schemas.openxmlformats.org/officeDocument/2006/relationships/oleObject" Target="../embeddings/oleObject151.bin"/><Relationship Id="rId6" Type="http://schemas.openxmlformats.org/officeDocument/2006/relationships/image" Target="../media/image154.wmf"/><Relationship Id="rId5" Type="http://schemas.openxmlformats.org/officeDocument/2006/relationships/oleObject" Target="../embeddings/oleObject150.bin"/><Relationship Id="rId4" Type="http://schemas.openxmlformats.org/officeDocument/2006/relationships/image" Target="../media/image153.wmf"/><Relationship Id="rId3" Type="http://schemas.openxmlformats.org/officeDocument/2006/relationships/oleObject" Target="../embeddings/oleObject149.bin"/><Relationship Id="rId2" Type="http://schemas.openxmlformats.org/officeDocument/2006/relationships/image" Target="../media/image152.wmf"/><Relationship Id="rId15" Type="http://schemas.openxmlformats.org/officeDocument/2006/relationships/notesSlide" Target="../notesSlides/notesSlide59.xml"/><Relationship Id="rId14" Type="http://schemas.openxmlformats.org/officeDocument/2006/relationships/vmlDrawing" Target="../drawings/vmlDrawing36.vml"/><Relationship Id="rId13" Type="http://schemas.openxmlformats.org/officeDocument/2006/relationships/slideLayout" Target="../slideLayouts/slideLayout7.xml"/><Relationship Id="rId12" Type="http://schemas.openxmlformats.org/officeDocument/2006/relationships/image" Target="../media/image157.wmf"/><Relationship Id="rId11" Type="http://schemas.openxmlformats.org/officeDocument/2006/relationships/oleObject" Target="../embeddings/oleObject153.bin"/><Relationship Id="rId10" Type="http://schemas.openxmlformats.org/officeDocument/2006/relationships/image" Target="../media/image156.wmf"/><Relationship Id="rId1" Type="http://schemas.openxmlformats.org/officeDocument/2006/relationships/oleObject" Target="../embeddings/oleObject148.bin"/></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158.bin"/><Relationship Id="rId8" Type="http://schemas.openxmlformats.org/officeDocument/2006/relationships/image" Target="../media/image159.wmf"/><Relationship Id="rId7" Type="http://schemas.openxmlformats.org/officeDocument/2006/relationships/oleObject" Target="../embeddings/oleObject157.bin"/><Relationship Id="rId6" Type="http://schemas.openxmlformats.org/officeDocument/2006/relationships/image" Target="../media/image158.wmf"/><Relationship Id="rId5" Type="http://schemas.openxmlformats.org/officeDocument/2006/relationships/oleObject" Target="../embeddings/oleObject156.bin"/><Relationship Id="rId4" Type="http://schemas.openxmlformats.org/officeDocument/2006/relationships/image" Target="../media/image131.wmf"/><Relationship Id="rId3" Type="http://schemas.openxmlformats.org/officeDocument/2006/relationships/oleObject" Target="../embeddings/oleObject155.bin"/><Relationship Id="rId27" Type="http://schemas.openxmlformats.org/officeDocument/2006/relationships/notesSlide" Target="../notesSlides/notesSlide60.xml"/><Relationship Id="rId26" Type="http://schemas.openxmlformats.org/officeDocument/2006/relationships/vmlDrawing" Target="../drawings/vmlDrawing37.vml"/><Relationship Id="rId25" Type="http://schemas.openxmlformats.org/officeDocument/2006/relationships/slideLayout" Target="../slideLayouts/slideLayout7.xml"/><Relationship Id="rId24" Type="http://schemas.openxmlformats.org/officeDocument/2006/relationships/image" Target="../media/image167.wmf"/><Relationship Id="rId23" Type="http://schemas.openxmlformats.org/officeDocument/2006/relationships/oleObject" Target="../embeddings/oleObject165.bin"/><Relationship Id="rId22" Type="http://schemas.openxmlformats.org/officeDocument/2006/relationships/image" Target="../media/image166.wmf"/><Relationship Id="rId21" Type="http://schemas.openxmlformats.org/officeDocument/2006/relationships/oleObject" Target="../embeddings/oleObject164.bin"/><Relationship Id="rId20" Type="http://schemas.openxmlformats.org/officeDocument/2006/relationships/image" Target="../media/image165.wmf"/><Relationship Id="rId2" Type="http://schemas.openxmlformats.org/officeDocument/2006/relationships/image" Target="../media/image140.wmf"/><Relationship Id="rId19" Type="http://schemas.openxmlformats.org/officeDocument/2006/relationships/oleObject" Target="../embeddings/oleObject163.bin"/><Relationship Id="rId18" Type="http://schemas.openxmlformats.org/officeDocument/2006/relationships/image" Target="../media/image164.wmf"/><Relationship Id="rId17" Type="http://schemas.openxmlformats.org/officeDocument/2006/relationships/oleObject" Target="../embeddings/oleObject162.bin"/><Relationship Id="rId16" Type="http://schemas.openxmlformats.org/officeDocument/2006/relationships/image" Target="../media/image163.wmf"/><Relationship Id="rId15" Type="http://schemas.openxmlformats.org/officeDocument/2006/relationships/oleObject" Target="../embeddings/oleObject161.bin"/><Relationship Id="rId14" Type="http://schemas.openxmlformats.org/officeDocument/2006/relationships/image" Target="../media/image162.wmf"/><Relationship Id="rId13" Type="http://schemas.openxmlformats.org/officeDocument/2006/relationships/oleObject" Target="../embeddings/oleObject160.bin"/><Relationship Id="rId12" Type="http://schemas.openxmlformats.org/officeDocument/2006/relationships/image" Target="../media/image161.wmf"/><Relationship Id="rId11" Type="http://schemas.openxmlformats.org/officeDocument/2006/relationships/oleObject" Target="../embeddings/oleObject159.bin"/><Relationship Id="rId10" Type="http://schemas.openxmlformats.org/officeDocument/2006/relationships/image" Target="../media/image160.wmf"/><Relationship Id="rId1" Type="http://schemas.openxmlformats.org/officeDocument/2006/relationships/oleObject" Target="../embeddings/oleObject154.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71.wmf"/><Relationship Id="rId7" Type="http://schemas.openxmlformats.org/officeDocument/2006/relationships/oleObject" Target="../embeddings/oleObject169.bin"/><Relationship Id="rId6" Type="http://schemas.openxmlformats.org/officeDocument/2006/relationships/image" Target="../media/image170.wmf"/><Relationship Id="rId5" Type="http://schemas.openxmlformats.org/officeDocument/2006/relationships/oleObject" Target="../embeddings/oleObject168.bin"/><Relationship Id="rId4" Type="http://schemas.openxmlformats.org/officeDocument/2006/relationships/image" Target="../media/image169.wmf"/><Relationship Id="rId3" Type="http://schemas.openxmlformats.org/officeDocument/2006/relationships/oleObject" Target="../embeddings/oleObject167.bin"/><Relationship Id="rId2" Type="http://schemas.openxmlformats.org/officeDocument/2006/relationships/image" Target="../media/image168.wmf"/><Relationship Id="rId15" Type="http://schemas.openxmlformats.org/officeDocument/2006/relationships/notesSlide" Target="../notesSlides/notesSlide61.xml"/><Relationship Id="rId14" Type="http://schemas.openxmlformats.org/officeDocument/2006/relationships/vmlDrawing" Target="../drawings/vmlDrawing38.vml"/><Relationship Id="rId13" Type="http://schemas.openxmlformats.org/officeDocument/2006/relationships/slideLayout" Target="../slideLayouts/slideLayout7.xml"/><Relationship Id="rId12" Type="http://schemas.openxmlformats.org/officeDocument/2006/relationships/image" Target="../media/image173.wmf"/><Relationship Id="rId11" Type="http://schemas.openxmlformats.org/officeDocument/2006/relationships/oleObject" Target="../embeddings/oleObject171.bin"/><Relationship Id="rId10" Type="http://schemas.openxmlformats.org/officeDocument/2006/relationships/image" Target="../media/image172.wmf"/><Relationship Id="rId1" Type="http://schemas.openxmlformats.org/officeDocument/2006/relationships/oleObject" Target="../embeddings/oleObject166.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176.bin"/><Relationship Id="rId8" Type="http://schemas.openxmlformats.org/officeDocument/2006/relationships/image" Target="../media/image177.wmf"/><Relationship Id="rId7" Type="http://schemas.openxmlformats.org/officeDocument/2006/relationships/oleObject" Target="../embeddings/oleObject175.bin"/><Relationship Id="rId6" Type="http://schemas.openxmlformats.org/officeDocument/2006/relationships/image" Target="../media/image176.wmf"/><Relationship Id="rId5" Type="http://schemas.openxmlformats.org/officeDocument/2006/relationships/oleObject" Target="../embeddings/oleObject174.bin"/><Relationship Id="rId4" Type="http://schemas.openxmlformats.org/officeDocument/2006/relationships/image" Target="../media/image175.wmf"/><Relationship Id="rId3" Type="http://schemas.openxmlformats.org/officeDocument/2006/relationships/oleObject" Target="../embeddings/oleObject173.bin"/><Relationship Id="rId2" Type="http://schemas.openxmlformats.org/officeDocument/2006/relationships/image" Target="../media/image174.wmf"/><Relationship Id="rId15" Type="http://schemas.openxmlformats.org/officeDocument/2006/relationships/notesSlide" Target="../notesSlides/notesSlide62.xml"/><Relationship Id="rId14" Type="http://schemas.openxmlformats.org/officeDocument/2006/relationships/vmlDrawing" Target="../drawings/vmlDrawing39.vml"/><Relationship Id="rId13" Type="http://schemas.openxmlformats.org/officeDocument/2006/relationships/slideLayout" Target="../slideLayouts/slideLayout7.xml"/><Relationship Id="rId12" Type="http://schemas.openxmlformats.org/officeDocument/2006/relationships/image" Target="../media/image179.wmf"/><Relationship Id="rId11" Type="http://schemas.openxmlformats.org/officeDocument/2006/relationships/oleObject" Target="../embeddings/oleObject177.bin"/><Relationship Id="rId10" Type="http://schemas.openxmlformats.org/officeDocument/2006/relationships/image" Target="../media/image178.wmf"/><Relationship Id="rId1" Type="http://schemas.openxmlformats.org/officeDocument/2006/relationships/oleObject" Target="../embeddings/oleObject172.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178.wmf"/><Relationship Id="rId7" Type="http://schemas.openxmlformats.org/officeDocument/2006/relationships/oleObject" Target="../embeddings/oleObject181.bin"/><Relationship Id="rId6" Type="http://schemas.openxmlformats.org/officeDocument/2006/relationships/image" Target="../media/image181.wmf"/><Relationship Id="rId5" Type="http://schemas.openxmlformats.org/officeDocument/2006/relationships/oleObject" Target="../embeddings/oleObject180.bin"/><Relationship Id="rId4" Type="http://schemas.openxmlformats.org/officeDocument/2006/relationships/image" Target="../media/image180.wmf"/><Relationship Id="rId3" Type="http://schemas.openxmlformats.org/officeDocument/2006/relationships/oleObject" Target="../embeddings/oleObject179.bin"/><Relationship Id="rId2" Type="http://schemas.openxmlformats.org/officeDocument/2006/relationships/image" Target="../media/image168.wmf"/><Relationship Id="rId18" Type="http://schemas.openxmlformats.org/officeDocument/2006/relationships/notesSlide" Target="../notesSlides/notesSlide63.xml"/><Relationship Id="rId17" Type="http://schemas.openxmlformats.org/officeDocument/2006/relationships/vmlDrawing" Target="../drawings/vmlDrawing40.vml"/><Relationship Id="rId16" Type="http://schemas.openxmlformats.org/officeDocument/2006/relationships/slideLayout" Target="../slideLayouts/slideLayout7.xml"/><Relationship Id="rId15" Type="http://schemas.openxmlformats.org/officeDocument/2006/relationships/image" Target="../media/image182.wmf"/><Relationship Id="rId14" Type="http://schemas.openxmlformats.org/officeDocument/2006/relationships/oleObject" Target="../embeddings/oleObject184.bin"/><Relationship Id="rId13" Type="http://schemas.openxmlformats.org/officeDocument/2006/relationships/image" Target="../media/image125.wmf"/><Relationship Id="rId12" Type="http://schemas.openxmlformats.org/officeDocument/2006/relationships/oleObject" Target="../embeddings/oleObject183.bin"/><Relationship Id="rId11" Type="http://schemas.openxmlformats.org/officeDocument/2006/relationships/image" Target="../media/image107.jpeg"/><Relationship Id="rId10" Type="http://schemas.openxmlformats.org/officeDocument/2006/relationships/image" Target="../media/image122.wmf"/><Relationship Id="rId1" Type="http://schemas.openxmlformats.org/officeDocument/2006/relationships/oleObject" Target="../embeddings/oleObject178.bin"/></Relationships>
</file>

<file path=ppt/slides/_rels/slide64.xml.rels><?xml version="1.0" encoding="UTF-8" standalone="yes"?>
<Relationships xmlns="http://schemas.openxmlformats.org/package/2006/relationships"><Relationship Id="rId9" Type="http://schemas.openxmlformats.org/officeDocument/2006/relationships/image" Target="../media/image107.jpeg"/><Relationship Id="rId8" Type="http://schemas.openxmlformats.org/officeDocument/2006/relationships/image" Target="../media/image186.wmf"/><Relationship Id="rId7" Type="http://schemas.openxmlformats.org/officeDocument/2006/relationships/oleObject" Target="../embeddings/oleObject188.bin"/><Relationship Id="rId6" Type="http://schemas.openxmlformats.org/officeDocument/2006/relationships/image" Target="../media/image185.wmf"/><Relationship Id="rId5" Type="http://schemas.openxmlformats.org/officeDocument/2006/relationships/oleObject" Target="../embeddings/oleObject187.bin"/><Relationship Id="rId4" Type="http://schemas.openxmlformats.org/officeDocument/2006/relationships/image" Target="../media/image184.wmf"/><Relationship Id="rId3" Type="http://schemas.openxmlformats.org/officeDocument/2006/relationships/oleObject" Target="../embeddings/oleObject186.bin"/><Relationship Id="rId2" Type="http://schemas.openxmlformats.org/officeDocument/2006/relationships/image" Target="../media/image183.wmf"/><Relationship Id="rId14" Type="http://schemas.openxmlformats.org/officeDocument/2006/relationships/notesSlide" Target="../notesSlides/notesSlide64.xml"/><Relationship Id="rId13" Type="http://schemas.openxmlformats.org/officeDocument/2006/relationships/vmlDrawing" Target="../drawings/vmlDrawing41.vml"/><Relationship Id="rId12" Type="http://schemas.openxmlformats.org/officeDocument/2006/relationships/slideLayout" Target="../slideLayouts/slideLayout7.xml"/><Relationship Id="rId11" Type="http://schemas.openxmlformats.org/officeDocument/2006/relationships/image" Target="../media/image187.wmf"/><Relationship Id="rId10" Type="http://schemas.openxmlformats.org/officeDocument/2006/relationships/oleObject" Target="../embeddings/oleObject189.bin"/><Relationship Id="rId1" Type="http://schemas.openxmlformats.org/officeDocument/2006/relationships/oleObject" Target="../embeddings/oleObject185.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179.wmf"/><Relationship Id="rId7" Type="http://schemas.openxmlformats.org/officeDocument/2006/relationships/oleObject" Target="../embeddings/oleObject193.bin"/><Relationship Id="rId6" Type="http://schemas.openxmlformats.org/officeDocument/2006/relationships/image" Target="../media/image178.wmf"/><Relationship Id="rId5" Type="http://schemas.openxmlformats.org/officeDocument/2006/relationships/oleObject" Target="../embeddings/oleObject192.bin"/><Relationship Id="rId4" Type="http://schemas.openxmlformats.org/officeDocument/2006/relationships/image" Target="../media/image175.wmf"/><Relationship Id="rId3" Type="http://schemas.openxmlformats.org/officeDocument/2006/relationships/oleObject" Target="../embeddings/oleObject191.bin"/><Relationship Id="rId2" Type="http://schemas.openxmlformats.org/officeDocument/2006/relationships/image" Target="../media/image174.wmf"/><Relationship Id="rId15" Type="http://schemas.openxmlformats.org/officeDocument/2006/relationships/notesSlide" Target="../notesSlides/notesSlide65.xml"/><Relationship Id="rId14" Type="http://schemas.openxmlformats.org/officeDocument/2006/relationships/vmlDrawing" Target="../drawings/vmlDrawing42.vml"/><Relationship Id="rId13" Type="http://schemas.openxmlformats.org/officeDocument/2006/relationships/slideLayout" Target="../slideLayouts/slideLayout7.xml"/><Relationship Id="rId12" Type="http://schemas.openxmlformats.org/officeDocument/2006/relationships/image" Target="../media/image189.wmf"/><Relationship Id="rId11" Type="http://schemas.openxmlformats.org/officeDocument/2006/relationships/oleObject" Target="../embeddings/oleObject195.bin"/><Relationship Id="rId10" Type="http://schemas.openxmlformats.org/officeDocument/2006/relationships/image" Target="../media/image188.wmf"/><Relationship Id="rId1" Type="http://schemas.openxmlformats.org/officeDocument/2006/relationships/oleObject" Target="../embeddings/oleObject190.bin"/></Relationships>
</file>

<file path=ppt/slides/_rels/slide66.x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oleObject" Target="../embeddings/oleObject199.bin"/><Relationship Id="rId7" Type="http://schemas.openxmlformats.org/officeDocument/2006/relationships/image" Target="../media/image190.wmf"/><Relationship Id="rId6" Type="http://schemas.openxmlformats.org/officeDocument/2006/relationships/oleObject" Target="../embeddings/oleObject198.bin"/><Relationship Id="rId5" Type="http://schemas.openxmlformats.org/officeDocument/2006/relationships/image" Target="../media/image123.wmf"/><Relationship Id="rId4" Type="http://schemas.openxmlformats.org/officeDocument/2006/relationships/oleObject" Target="../embeddings/oleObject197.bin"/><Relationship Id="rId3" Type="http://schemas.openxmlformats.org/officeDocument/2006/relationships/image" Target="../media/image107.jpeg"/><Relationship Id="rId22" Type="http://schemas.openxmlformats.org/officeDocument/2006/relationships/notesSlide" Target="../notesSlides/notesSlide66.xml"/><Relationship Id="rId21" Type="http://schemas.openxmlformats.org/officeDocument/2006/relationships/vmlDrawing" Target="../drawings/vmlDrawing43.vml"/><Relationship Id="rId20" Type="http://schemas.openxmlformats.org/officeDocument/2006/relationships/slideLayout" Target="../slideLayouts/slideLayout7.xml"/><Relationship Id="rId2" Type="http://schemas.openxmlformats.org/officeDocument/2006/relationships/image" Target="../media/image122.wmf"/><Relationship Id="rId19" Type="http://schemas.openxmlformats.org/officeDocument/2006/relationships/image" Target="../media/image195.wmf"/><Relationship Id="rId18" Type="http://schemas.openxmlformats.org/officeDocument/2006/relationships/oleObject" Target="../embeddings/oleObject204.bin"/><Relationship Id="rId17" Type="http://schemas.openxmlformats.org/officeDocument/2006/relationships/image" Target="../media/image168.wmf"/><Relationship Id="rId16" Type="http://schemas.openxmlformats.org/officeDocument/2006/relationships/oleObject" Target="../embeddings/oleObject203.bin"/><Relationship Id="rId15" Type="http://schemas.openxmlformats.org/officeDocument/2006/relationships/image" Target="../media/image194.wmf"/><Relationship Id="rId14" Type="http://schemas.openxmlformats.org/officeDocument/2006/relationships/oleObject" Target="../embeddings/oleObject202.bin"/><Relationship Id="rId13" Type="http://schemas.openxmlformats.org/officeDocument/2006/relationships/image" Target="../media/image193.wmf"/><Relationship Id="rId12" Type="http://schemas.openxmlformats.org/officeDocument/2006/relationships/oleObject" Target="../embeddings/oleObject201.bin"/><Relationship Id="rId11" Type="http://schemas.openxmlformats.org/officeDocument/2006/relationships/image" Target="../media/image192.wmf"/><Relationship Id="rId10" Type="http://schemas.openxmlformats.org/officeDocument/2006/relationships/oleObject" Target="../embeddings/oleObject200.bin"/><Relationship Id="rId1" Type="http://schemas.openxmlformats.org/officeDocument/2006/relationships/oleObject" Target="../embeddings/oleObject196.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9" Type="http://schemas.openxmlformats.org/officeDocument/2006/relationships/notesSlide" Target="../notesSlides/notesSlide68.xml"/><Relationship Id="rId8" Type="http://schemas.openxmlformats.org/officeDocument/2006/relationships/vmlDrawing" Target="../drawings/vmlDrawing44.vml"/><Relationship Id="rId7" Type="http://schemas.openxmlformats.org/officeDocument/2006/relationships/slideLayout" Target="../slideLayouts/slideLayout7.xml"/><Relationship Id="rId6" Type="http://schemas.openxmlformats.org/officeDocument/2006/relationships/image" Target="../media/image198.wmf"/><Relationship Id="rId5" Type="http://schemas.openxmlformats.org/officeDocument/2006/relationships/oleObject" Target="../embeddings/oleObject207.bin"/><Relationship Id="rId4" Type="http://schemas.openxmlformats.org/officeDocument/2006/relationships/image" Target="../media/image197.wmf"/><Relationship Id="rId3" Type="http://schemas.openxmlformats.org/officeDocument/2006/relationships/oleObject" Target="../embeddings/oleObject206.bin"/><Relationship Id="rId2" Type="http://schemas.openxmlformats.org/officeDocument/2006/relationships/image" Target="../media/image196.wmf"/><Relationship Id="rId1" Type="http://schemas.openxmlformats.org/officeDocument/2006/relationships/oleObject" Target="../embeddings/oleObject205.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212.bin"/><Relationship Id="rId8" Type="http://schemas.openxmlformats.org/officeDocument/2006/relationships/image" Target="../media/image168.wmf"/><Relationship Id="rId7" Type="http://schemas.openxmlformats.org/officeDocument/2006/relationships/oleObject" Target="../embeddings/oleObject211.bin"/><Relationship Id="rId6" Type="http://schemas.openxmlformats.org/officeDocument/2006/relationships/image" Target="../media/image201.wmf"/><Relationship Id="rId5" Type="http://schemas.openxmlformats.org/officeDocument/2006/relationships/oleObject" Target="../embeddings/oleObject210.bin"/><Relationship Id="rId4" Type="http://schemas.openxmlformats.org/officeDocument/2006/relationships/image" Target="../media/image200.wmf"/><Relationship Id="rId3" Type="http://schemas.openxmlformats.org/officeDocument/2006/relationships/oleObject" Target="../embeddings/oleObject209.bin"/><Relationship Id="rId2" Type="http://schemas.openxmlformats.org/officeDocument/2006/relationships/image" Target="../media/image199.wmf"/><Relationship Id="rId13" Type="http://schemas.openxmlformats.org/officeDocument/2006/relationships/notesSlide" Target="../notesSlides/notesSlide69.xml"/><Relationship Id="rId12" Type="http://schemas.openxmlformats.org/officeDocument/2006/relationships/vmlDrawing" Target="../drawings/vmlDrawing45.vml"/><Relationship Id="rId11" Type="http://schemas.openxmlformats.org/officeDocument/2006/relationships/slideLayout" Target="../slideLayouts/slideLayout7.xml"/><Relationship Id="rId10" Type="http://schemas.openxmlformats.org/officeDocument/2006/relationships/image" Target="../media/image171.wmf"/><Relationship Id="rId1" Type="http://schemas.openxmlformats.org/officeDocument/2006/relationships/oleObject" Target="../embeddings/oleObject208.bin"/></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7.xml"/><Relationship Id="rId2" Type="http://schemas.openxmlformats.org/officeDocument/2006/relationships/chart" Target="../charts/chart2.xml"/><Relationship Id="rId1" Type="http://schemas.openxmlformats.org/officeDocument/2006/relationships/chart" Target="../charts/chart1.xml"/></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217.bin"/><Relationship Id="rId8" Type="http://schemas.openxmlformats.org/officeDocument/2006/relationships/image" Target="../media/image205.wmf"/><Relationship Id="rId7" Type="http://schemas.openxmlformats.org/officeDocument/2006/relationships/oleObject" Target="../embeddings/oleObject216.bin"/><Relationship Id="rId6" Type="http://schemas.openxmlformats.org/officeDocument/2006/relationships/image" Target="../media/image204.wmf"/><Relationship Id="rId5" Type="http://schemas.openxmlformats.org/officeDocument/2006/relationships/oleObject" Target="../embeddings/oleObject215.bin"/><Relationship Id="rId4" Type="http://schemas.openxmlformats.org/officeDocument/2006/relationships/image" Target="../media/image203.wmf"/><Relationship Id="rId3" Type="http://schemas.openxmlformats.org/officeDocument/2006/relationships/oleObject" Target="../embeddings/oleObject214.bin"/><Relationship Id="rId27" Type="http://schemas.openxmlformats.org/officeDocument/2006/relationships/notesSlide" Target="../notesSlides/notesSlide71.xml"/><Relationship Id="rId26" Type="http://schemas.openxmlformats.org/officeDocument/2006/relationships/vmlDrawing" Target="../drawings/vmlDrawing46.vml"/><Relationship Id="rId25" Type="http://schemas.openxmlformats.org/officeDocument/2006/relationships/slideLayout" Target="../slideLayouts/slideLayout7.xml"/><Relationship Id="rId24" Type="http://schemas.openxmlformats.org/officeDocument/2006/relationships/image" Target="../media/image213.wmf"/><Relationship Id="rId23" Type="http://schemas.openxmlformats.org/officeDocument/2006/relationships/oleObject" Target="../embeddings/oleObject224.bin"/><Relationship Id="rId22" Type="http://schemas.openxmlformats.org/officeDocument/2006/relationships/image" Target="../media/image212.wmf"/><Relationship Id="rId21" Type="http://schemas.openxmlformats.org/officeDocument/2006/relationships/oleObject" Target="../embeddings/oleObject223.bin"/><Relationship Id="rId20" Type="http://schemas.openxmlformats.org/officeDocument/2006/relationships/image" Target="../media/image211.wmf"/><Relationship Id="rId2" Type="http://schemas.openxmlformats.org/officeDocument/2006/relationships/image" Target="../media/image202.wmf"/><Relationship Id="rId19" Type="http://schemas.openxmlformats.org/officeDocument/2006/relationships/oleObject" Target="../embeddings/oleObject222.bin"/><Relationship Id="rId18" Type="http://schemas.openxmlformats.org/officeDocument/2006/relationships/image" Target="../media/image210.wmf"/><Relationship Id="rId17" Type="http://schemas.openxmlformats.org/officeDocument/2006/relationships/oleObject" Target="../embeddings/oleObject221.bin"/><Relationship Id="rId16" Type="http://schemas.openxmlformats.org/officeDocument/2006/relationships/image" Target="../media/image209.wmf"/><Relationship Id="rId15" Type="http://schemas.openxmlformats.org/officeDocument/2006/relationships/oleObject" Target="../embeddings/oleObject220.bin"/><Relationship Id="rId14" Type="http://schemas.openxmlformats.org/officeDocument/2006/relationships/image" Target="../media/image208.wmf"/><Relationship Id="rId13" Type="http://schemas.openxmlformats.org/officeDocument/2006/relationships/oleObject" Target="../embeddings/oleObject219.bin"/><Relationship Id="rId12" Type="http://schemas.openxmlformats.org/officeDocument/2006/relationships/image" Target="../media/image207.wmf"/><Relationship Id="rId11" Type="http://schemas.openxmlformats.org/officeDocument/2006/relationships/oleObject" Target="../embeddings/oleObject218.bin"/><Relationship Id="rId10" Type="http://schemas.openxmlformats.org/officeDocument/2006/relationships/image" Target="../media/image206.wmf"/><Relationship Id="rId1" Type="http://schemas.openxmlformats.org/officeDocument/2006/relationships/oleObject" Target="../embeddings/oleObject213.bin"/></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17.wmf"/><Relationship Id="rId7" Type="http://schemas.openxmlformats.org/officeDocument/2006/relationships/oleObject" Target="../embeddings/oleObject228.bin"/><Relationship Id="rId6" Type="http://schemas.openxmlformats.org/officeDocument/2006/relationships/image" Target="../media/image216.wmf"/><Relationship Id="rId5" Type="http://schemas.openxmlformats.org/officeDocument/2006/relationships/oleObject" Target="../embeddings/oleObject227.bin"/><Relationship Id="rId4" Type="http://schemas.openxmlformats.org/officeDocument/2006/relationships/image" Target="../media/image215.wmf"/><Relationship Id="rId3" Type="http://schemas.openxmlformats.org/officeDocument/2006/relationships/oleObject" Target="../embeddings/oleObject226.bin"/><Relationship Id="rId2" Type="http://schemas.openxmlformats.org/officeDocument/2006/relationships/image" Target="../media/image214.wmf"/><Relationship Id="rId17" Type="http://schemas.openxmlformats.org/officeDocument/2006/relationships/notesSlide" Target="../notesSlides/notesSlide72.xml"/><Relationship Id="rId16" Type="http://schemas.openxmlformats.org/officeDocument/2006/relationships/vmlDrawing" Target="../drawings/vmlDrawing47.vml"/><Relationship Id="rId15" Type="http://schemas.openxmlformats.org/officeDocument/2006/relationships/slideLayout" Target="../slideLayouts/slideLayout7.xml"/><Relationship Id="rId14" Type="http://schemas.openxmlformats.org/officeDocument/2006/relationships/image" Target="../media/image219.wmf"/><Relationship Id="rId13" Type="http://schemas.openxmlformats.org/officeDocument/2006/relationships/oleObject" Target="../embeddings/oleObject232.bin"/><Relationship Id="rId12" Type="http://schemas.openxmlformats.org/officeDocument/2006/relationships/oleObject" Target="../embeddings/oleObject231.bin"/><Relationship Id="rId11" Type="http://schemas.openxmlformats.org/officeDocument/2006/relationships/oleObject" Target="../embeddings/oleObject230.bin"/><Relationship Id="rId10" Type="http://schemas.openxmlformats.org/officeDocument/2006/relationships/image" Target="../media/image218.wmf"/><Relationship Id="rId1" Type="http://schemas.openxmlformats.org/officeDocument/2006/relationships/oleObject" Target="../embeddings/oleObject225.bin"/></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4.bin"/><Relationship Id="rId4" Type="http://schemas.openxmlformats.org/officeDocument/2006/relationships/image" Target="../media/image23.wmf"/><Relationship Id="rId3" Type="http://schemas.openxmlformats.org/officeDocument/2006/relationships/oleObject" Target="../embeddings/oleObject3.bin"/><Relationship Id="rId2" Type="http://schemas.openxmlformats.org/officeDocument/2006/relationships/image" Target="../media/image22.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p:sp>
        <p:nvSpPr>
          <p:cNvPr id="113666" name="Rectangle 16"/>
          <p:cNvSpPr txBox="1">
            <a:spLocks noGrp="1"/>
          </p:cNvSpPr>
          <p:nvPr>
            <p:ph type="sldNum" sz="quarter" idx="4"/>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13667" name="Rectangle 1026"/>
          <p:cNvSpPr>
            <a:spLocks noGrp="1"/>
          </p:cNvSpPr>
          <p:nvPr>
            <p:ph type="ctrTitle"/>
          </p:nvPr>
        </p:nvSpPr>
        <p:spPr>
          <a:xfrm>
            <a:off x="685800" y="1066800"/>
            <a:ext cx="3200400" cy="1293813"/>
          </a:xfrm>
        </p:spPr>
        <p:txBody>
          <a:bodyPr vert="horz" wrap="square" lIns="91440" tIns="45720" rIns="91440" bIns="45720" anchor="b" anchorCtr="0"/>
          <a:p>
            <a:pPr algn="ctr" eaLnBrk="1" hangingPunct="1">
              <a:buClrTx/>
              <a:buSzTx/>
              <a:buFontTx/>
            </a:pPr>
            <a:r>
              <a:rPr kumimoji="1" lang="zh-CN" altLang="en-US" sz="6000" b="1" dirty="0">
                <a:solidFill>
                  <a:schemeClr val="bg1"/>
                </a:solidFill>
                <a:latin typeface="Times New Roman" panose="02020603050405020304" pitchFamily="18" charset="0"/>
                <a:ea typeface="黑体" panose="02010609060101010101" pitchFamily="49" charset="-122"/>
                <a:cs typeface="+mj-cs"/>
              </a:rPr>
              <a:t>             </a:t>
            </a:r>
            <a:r>
              <a:rPr kumimoji="1" lang="zh-CN" altLang="en-US" sz="6000" b="1" dirty="0">
                <a:solidFill>
                  <a:srgbClr val="FF3300"/>
                </a:solidFill>
                <a:latin typeface="Times New Roman" panose="02020603050405020304" pitchFamily="18" charset="0"/>
                <a:ea typeface="黑体" panose="02010609060101010101" pitchFamily="49" charset="-122"/>
                <a:cs typeface="+mj-cs"/>
              </a:rPr>
              <a:t>第七章</a:t>
            </a:r>
            <a:endParaRPr kumimoji="1" lang="zh-CN" altLang="en-US" sz="6000" b="1" dirty="0">
              <a:solidFill>
                <a:srgbClr val="FF3300"/>
              </a:solidFill>
              <a:latin typeface="黑体" panose="02010609060101010101" pitchFamily="49" charset="-122"/>
              <a:ea typeface="黑体" panose="02010609060101010101" pitchFamily="49" charset="-122"/>
              <a:cs typeface="+mj-cs"/>
            </a:endParaRPr>
          </a:p>
        </p:txBody>
      </p:sp>
      <p:sp>
        <p:nvSpPr>
          <p:cNvPr id="113668" name="Rectangle 1031"/>
          <p:cNvSpPr/>
          <p:nvPr/>
        </p:nvSpPr>
        <p:spPr>
          <a:xfrm>
            <a:off x="1143000" y="4191000"/>
            <a:ext cx="2470150" cy="1006475"/>
          </a:xfrm>
          <a:prstGeom prst="rect">
            <a:avLst/>
          </a:prstGeom>
          <a:noFill/>
          <a:ln w="9525">
            <a:noFill/>
          </a:ln>
        </p:spPr>
        <p:txBody>
          <a:bodyPr wrap="none">
            <a:spAutoFit/>
          </a:bodyPr>
          <a:p>
            <a:r>
              <a:rPr lang="zh-CN" altLang="en-US" sz="6000" b="1" dirty="0">
                <a:solidFill>
                  <a:srgbClr val="FF3300"/>
                </a:solidFill>
                <a:latin typeface="黑体" panose="02010609060101010101" pitchFamily="49" charset="-122"/>
                <a:ea typeface="黑体" panose="02010609060101010101" pitchFamily="49" charset="-122"/>
              </a:rPr>
              <a:t>相平衡</a:t>
            </a:r>
            <a:endParaRPr lang="zh-CN" altLang="en-US" sz="6000" b="1" dirty="0">
              <a:solidFill>
                <a:srgbClr val="FF3300"/>
              </a:solidFill>
              <a:latin typeface="黑体" panose="02010609060101010101" pitchFamily="49" charset="-122"/>
              <a:ea typeface="黑体" panose="02010609060101010101" pitchFamily="49" charset="-122"/>
            </a:endParaRPr>
          </a:p>
        </p:txBody>
      </p:sp>
      <p:pic>
        <p:nvPicPr>
          <p:cNvPr id="113669" name="Picture 1032" descr="p017"/>
          <p:cNvPicPr>
            <a:picLocks noChangeAspect="1"/>
          </p:cNvPicPr>
          <p:nvPr/>
        </p:nvPicPr>
        <p:blipFill>
          <a:blip r:embed="rId1"/>
          <a:stretch>
            <a:fillRect/>
          </a:stretch>
        </p:blipFill>
        <p:spPr>
          <a:xfrm>
            <a:off x="0" y="0"/>
            <a:ext cx="9144000" cy="6858000"/>
          </a:xfrm>
          <a:prstGeom prst="rect">
            <a:avLst/>
          </a:prstGeom>
          <a:noFill/>
          <a:ln w="9525">
            <a:noFill/>
          </a:ln>
        </p:spPr>
      </p:pic>
      <p:sp>
        <p:nvSpPr>
          <p:cNvPr id="113670" name="Rectangle 1033"/>
          <p:cNvSpPr/>
          <p:nvPr/>
        </p:nvSpPr>
        <p:spPr>
          <a:xfrm>
            <a:off x="5943600" y="1143000"/>
            <a:ext cx="3200400" cy="1293813"/>
          </a:xfrm>
          <a:prstGeom prst="rect">
            <a:avLst/>
          </a:prstGeom>
          <a:noFill/>
          <a:ln w="9525">
            <a:noFill/>
          </a:ln>
        </p:spPr>
        <p:txBody>
          <a:bodyPr anchor="b" anchorCtr="0"/>
          <a:p>
            <a:pPr algn="ctr"/>
            <a:r>
              <a:rPr lang="zh-CN" altLang="en-US" sz="6000" b="1" dirty="0">
                <a:solidFill>
                  <a:schemeClr val="bg1"/>
                </a:solidFill>
                <a:latin typeface="Times New Roman" panose="02020603050405020304" pitchFamily="18" charset="0"/>
                <a:ea typeface="黑体" panose="02010609060101010101" pitchFamily="49" charset="-122"/>
              </a:rPr>
              <a:t>             </a:t>
            </a:r>
            <a:r>
              <a:rPr lang="zh-CN" altLang="en-US" sz="6000" b="1" dirty="0">
                <a:solidFill>
                  <a:srgbClr val="FF3300"/>
                </a:solidFill>
                <a:latin typeface="Times New Roman" panose="02020603050405020304" pitchFamily="18" charset="0"/>
                <a:ea typeface="黑体" panose="02010609060101010101" pitchFamily="49" charset="-122"/>
              </a:rPr>
              <a:t>第五章</a:t>
            </a:r>
            <a:endParaRPr lang="zh-CN" altLang="en-US" sz="6000" b="1" dirty="0">
              <a:solidFill>
                <a:srgbClr val="FF3300"/>
              </a:solidFill>
              <a:latin typeface="黑体" panose="02010609060101010101" pitchFamily="49" charset="-122"/>
              <a:ea typeface="黑体" panose="02010609060101010101" pitchFamily="49" charset="-122"/>
            </a:endParaRPr>
          </a:p>
        </p:txBody>
      </p:sp>
      <p:sp>
        <p:nvSpPr>
          <p:cNvPr id="113671" name="Rectangle 1034"/>
          <p:cNvSpPr/>
          <p:nvPr/>
        </p:nvSpPr>
        <p:spPr>
          <a:xfrm>
            <a:off x="7620000" y="2971800"/>
            <a:ext cx="914400" cy="2835275"/>
          </a:xfrm>
          <a:prstGeom prst="rect">
            <a:avLst/>
          </a:prstGeom>
          <a:noFill/>
          <a:ln w="9525">
            <a:noFill/>
          </a:ln>
        </p:spPr>
        <p:txBody>
          <a:bodyPr>
            <a:spAutoFit/>
          </a:bodyPr>
          <a:p>
            <a:r>
              <a:rPr lang="zh-CN" altLang="en-US" sz="6000" b="1" dirty="0">
                <a:solidFill>
                  <a:srgbClr val="FF3300"/>
                </a:solidFill>
                <a:latin typeface="黑体" panose="02010609060101010101" pitchFamily="49" charset="-122"/>
                <a:ea typeface="黑体" panose="02010609060101010101" pitchFamily="49" charset="-122"/>
              </a:rPr>
              <a:t>相平衡</a:t>
            </a:r>
            <a:endParaRPr lang="zh-CN" altLang="en-US" sz="60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0835" name="Rectangle 2"/>
          <p:cNvSpPr>
            <a:spLocks noGrp="1"/>
          </p:cNvSpPr>
          <p:nvPr>
            <p:ph type="title"/>
          </p:nvPr>
        </p:nvSpPr>
        <p:spPr>
          <a:xfrm>
            <a:off x="1150938" y="1152525"/>
            <a:ext cx="7793037" cy="608013"/>
          </a:xfrm>
        </p:spPr>
        <p:txBody>
          <a:bodyPr vert="horz"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5</a:t>
            </a:r>
            <a:r>
              <a:rPr lang="zh-CN" altLang="en-US" sz="3600" b="1" dirty="0">
                <a:latin typeface="黑体" panose="02010609060101010101" pitchFamily="49" charset="-122"/>
                <a:ea typeface="黑体" panose="02010609060101010101" pitchFamily="49" charset="-122"/>
              </a:rPr>
              <a:t>.2    互溶体系</a:t>
            </a:r>
            <a:r>
              <a:rPr lang="en-US" altLang="zh-CN" sz="3600" b="1" dirty="0">
                <a:latin typeface="黑体" panose="02010609060101010101" pitchFamily="49" charset="-122"/>
                <a:ea typeface="黑体" panose="02010609060101010101" pitchFamily="49" charset="-122"/>
              </a:rPr>
              <a:t>VLE</a:t>
            </a:r>
            <a:r>
              <a:rPr lang="zh-CN" altLang="en-US" sz="3600" b="1" dirty="0">
                <a:latin typeface="黑体" panose="02010609060101010101" pitchFamily="49" charset="-122"/>
                <a:ea typeface="黑体" panose="02010609060101010101" pitchFamily="49" charset="-122"/>
              </a:rPr>
              <a:t>相图</a:t>
            </a:r>
            <a:r>
              <a:rPr lang="zh-CN" altLang="en-US" dirty="0"/>
              <a:t> </a:t>
            </a:r>
            <a:endParaRPr lang="zh-CN" altLang="en-US" dirty="0"/>
          </a:p>
        </p:txBody>
      </p:sp>
      <p:sp>
        <p:nvSpPr>
          <p:cNvPr id="10243" name="Rectangle 3"/>
          <p:cNvSpPr>
            <a:spLocks noGrp="1"/>
          </p:cNvSpPr>
          <p:nvPr>
            <p:ph idx="1"/>
          </p:nvPr>
        </p:nvSpPr>
        <p:spPr>
          <a:xfrm>
            <a:off x="685800" y="2133600"/>
            <a:ext cx="4724400" cy="762000"/>
          </a:xfrm>
        </p:spPr>
        <p:txBody>
          <a:bodyPr vert="horz" wrap="square" lIns="91440" tIns="45720" rIns="91440" bIns="45720" anchor="t" anchorCtr="0"/>
          <a:p>
            <a:pPr algn="just" eaLnBrk="1" hangingPunct="1">
              <a:lnSpc>
                <a:spcPct val="120000"/>
              </a:lnSpc>
            </a:pPr>
            <a:r>
              <a:rPr lang="zh-CN" altLang="en-US" sz="2800" b="1" dirty="0">
                <a:latin typeface="黑体" panose="02010609060101010101" pitchFamily="49" charset="-122"/>
                <a:ea typeface="黑体" panose="02010609060101010101" pitchFamily="49" charset="-122"/>
              </a:rPr>
              <a:t>一.</a:t>
            </a:r>
            <a:r>
              <a:rPr lang="zh-CN" altLang="en-US" sz="2800" b="1" dirty="0">
                <a:latin typeface="Times New Roman" panose="02020603050405020304" pitchFamily="18" charset="0"/>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 二元体系的</a:t>
            </a:r>
            <a:r>
              <a:rPr lang="en-US" altLang="zh-CN" sz="2800" b="1" dirty="0">
                <a:latin typeface="黑体" panose="02010609060101010101" pitchFamily="49" charset="-122"/>
                <a:ea typeface="黑体" panose="02010609060101010101" pitchFamily="49" charset="-122"/>
              </a:rPr>
              <a:t>P－T</a:t>
            </a:r>
            <a:r>
              <a:rPr lang="zh-CN" altLang="en-US" sz="2800" b="1" dirty="0">
                <a:latin typeface="黑体" panose="02010609060101010101" pitchFamily="49" charset="-122"/>
                <a:ea typeface="黑体" panose="02010609060101010101" pitchFamily="49" charset="-122"/>
              </a:rPr>
              <a:t>图</a:t>
            </a:r>
            <a:endParaRPr lang="zh-CN" altLang="en-US" sz="2800" b="1" dirty="0">
              <a:latin typeface="黑体" panose="02010609060101010101" pitchFamily="49" charset="-122"/>
              <a:ea typeface="黑体" panose="02010609060101010101" pitchFamily="49" charset="-122"/>
            </a:endParaRPr>
          </a:p>
        </p:txBody>
      </p:sp>
      <p:sp>
        <p:nvSpPr>
          <p:cNvPr id="10257" name="Rectangle 17"/>
          <p:cNvSpPr/>
          <p:nvPr/>
        </p:nvSpPr>
        <p:spPr>
          <a:xfrm>
            <a:off x="827088" y="3213100"/>
            <a:ext cx="3657600" cy="1127125"/>
          </a:xfrm>
          <a:prstGeom prst="rect">
            <a:avLst/>
          </a:prstGeom>
          <a:noFill/>
          <a:ln w="9525">
            <a:noFill/>
          </a:ln>
        </p:spPr>
        <p:txBody>
          <a:bodyPr>
            <a:spAutoFit/>
          </a:bodyPr>
          <a:p>
            <a:pPr>
              <a:lnSpc>
                <a:spcPct val="120000"/>
              </a:lnSpc>
              <a:spcBef>
                <a:spcPct val="20000"/>
              </a:spcBef>
              <a:buClr>
                <a:schemeClr val="folHlink"/>
              </a:buClr>
              <a:buSzPct val="60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纯组分</a:t>
            </a:r>
            <a:r>
              <a:rPr lang="zh-CN" altLang="en-US" sz="2800" b="1" dirty="0">
                <a:latin typeface="黑体" panose="02010609060101010101" pitchFamily="49" charset="-122"/>
                <a:ea typeface="黑体" panose="02010609060101010101" pitchFamily="49" charset="-122"/>
              </a:rPr>
              <a:t>的</a:t>
            </a:r>
            <a:r>
              <a:rPr lang="en-US" altLang="zh-CN" sz="2800" b="1" dirty="0">
                <a:latin typeface="黑体" panose="02010609060101010101" pitchFamily="49" charset="-122"/>
                <a:ea typeface="黑体" panose="02010609060101010101" pitchFamily="49" charset="-122"/>
              </a:rPr>
              <a:t>PT</a:t>
            </a:r>
            <a:r>
              <a:rPr lang="zh-CN" altLang="en-US" sz="2800" b="1" dirty="0">
                <a:latin typeface="黑体" panose="02010609060101010101" pitchFamily="49" charset="-122"/>
                <a:ea typeface="黑体" panose="02010609060101010101" pitchFamily="49" charset="-122"/>
              </a:rPr>
              <a:t>图可用两维坐标表示出来。</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
        <p:nvSpPr>
          <p:cNvPr id="10258" name="Line 18"/>
          <p:cNvSpPr/>
          <p:nvPr/>
        </p:nvSpPr>
        <p:spPr>
          <a:xfrm>
            <a:off x="5181600" y="5334000"/>
            <a:ext cx="2971800" cy="0"/>
          </a:xfrm>
          <a:prstGeom prst="line">
            <a:avLst/>
          </a:prstGeom>
          <a:ln w="28575" cap="flat" cmpd="sng">
            <a:solidFill>
              <a:schemeClr val="tx1"/>
            </a:solidFill>
            <a:prstDash val="solid"/>
            <a:miter/>
            <a:headEnd type="none" w="med" len="med"/>
            <a:tailEnd type="triangle" w="med" len="med"/>
          </a:ln>
        </p:spPr>
      </p:sp>
      <p:sp>
        <p:nvSpPr>
          <p:cNvPr id="10259" name="Line 19"/>
          <p:cNvSpPr/>
          <p:nvPr/>
        </p:nvSpPr>
        <p:spPr>
          <a:xfrm flipV="1">
            <a:off x="5181600" y="2819400"/>
            <a:ext cx="0" cy="2514600"/>
          </a:xfrm>
          <a:prstGeom prst="line">
            <a:avLst/>
          </a:prstGeom>
          <a:ln w="28575" cap="flat" cmpd="sng">
            <a:solidFill>
              <a:schemeClr val="tx1"/>
            </a:solidFill>
            <a:prstDash val="solid"/>
            <a:miter/>
            <a:headEnd type="none" w="med" len="med"/>
            <a:tailEnd type="triangle" w="med" len="med"/>
          </a:ln>
        </p:spPr>
      </p:sp>
      <p:sp>
        <p:nvSpPr>
          <p:cNvPr id="10260" name="Freeform 20"/>
          <p:cNvSpPr/>
          <p:nvPr/>
        </p:nvSpPr>
        <p:spPr>
          <a:xfrm>
            <a:off x="6400800" y="3276600"/>
            <a:ext cx="990600" cy="1143000"/>
          </a:xfrm>
          <a:custGeom>
            <a:avLst/>
            <a:gdLst>
              <a:gd name="txL" fmla="*/ 0 w 1104"/>
              <a:gd name="txT" fmla="*/ 0 h 1008"/>
              <a:gd name="txR" fmla="*/ 1104 w 1104"/>
              <a:gd name="txB" fmla="*/ 1008 h 1008"/>
            </a:gdLst>
            <a:ahLst/>
            <a:cxnLst>
              <a:cxn ang="0">
                <a:pos x="0" y="2147483647"/>
              </a:cxn>
              <a:cxn ang="0">
                <a:pos x="2147483647" y="2147483647"/>
              </a:cxn>
              <a:cxn ang="0">
                <a:pos x="2147483647" y="0"/>
              </a:cxn>
            </a:cxnLst>
            <a:rect l="txL" t="txT" r="txR" b="txB"/>
            <a:pathLst>
              <a:path w="1104" h="1008">
                <a:moveTo>
                  <a:pt x="0" y="1008"/>
                </a:moveTo>
                <a:cubicBezTo>
                  <a:pt x="172" y="924"/>
                  <a:pt x="344" y="840"/>
                  <a:pt x="528" y="672"/>
                </a:cubicBezTo>
                <a:cubicBezTo>
                  <a:pt x="712" y="504"/>
                  <a:pt x="908" y="252"/>
                  <a:pt x="1104" y="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10261" name="Freeform 21"/>
          <p:cNvSpPr/>
          <p:nvPr/>
        </p:nvSpPr>
        <p:spPr>
          <a:xfrm>
            <a:off x="5638800" y="4419600"/>
            <a:ext cx="762000" cy="457200"/>
          </a:xfrm>
          <a:custGeom>
            <a:avLst/>
            <a:gdLst>
              <a:gd name="txL" fmla="*/ 0 w 1104"/>
              <a:gd name="txT" fmla="*/ 0 h 1008"/>
              <a:gd name="txR" fmla="*/ 1104 w 1104"/>
              <a:gd name="txB" fmla="*/ 1008 h 1008"/>
            </a:gdLst>
            <a:ahLst/>
            <a:cxnLst>
              <a:cxn ang="0">
                <a:pos x="0" y="2147483647"/>
              </a:cxn>
              <a:cxn ang="0">
                <a:pos x="2147483647" y="2147483647"/>
              </a:cxn>
              <a:cxn ang="0">
                <a:pos x="2147483647" y="0"/>
              </a:cxn>
            </a:cxnLst>
            <a:rect l="txL" t="txT" r="txR" b="txB"/>
            <a:pathLst>
              <a:path w="1104" h="1008">
                <a:moveTo>
                  <a:pt x="0" y="1008"/>
                </a:moveTo>
                <a:cubicBezTo>
                  <a:pt x="172" y="924"/>
                  <a:pt x="344" y="840"/>
                  <a:pt x="528" y="672"/>
                </a:cubicBezTo>
                <a:cubicBezTo>
                  <a:pt x="712" y="504"/>
                  <a:pt x="908" y="252"/>
                  <a:pt x="1104" y="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10262" name="Line 22"/>
          <p:cNvSpPr/>
          <p:nvPr/>
        </p:nvSpPr>
        <p:spPr>
          <a:xfrm flipH="1" flipV="1">
            <a:off x="5943600" y="3505200"/>
            <a:ext cx="457200" cy="914400"/>
          </a:xfrm>
          <a:prstGeom prst="line">
            <a:avLst/>
          </a:prstGeom>
          <a:ln w="28575" cap="flat" cmpd="sng">
            <a:solidFill>
              <a:srgbClr val="FF3300"/>
            </a:solidFill>
            <a:prstDash val="solid"/>
            <a:miter/>
            <a:headEnd type="none" w="med" len="med"/>
            <a:tailEnd type="none" w="med" len="med"/>
          </a:ln>
        </p:spPr>
      </p:sp>
      <p:sp>
        <p:nvSpPr>
          <p:cNvPr id="10263" name="Text Box 23"/>
          <p:cNvSpPr txBox="1"/>
          <p:nvPr/>
        </p:nvSpPr>
        <p:spPr>
          <a:xfrm>
            <a:off x="5562600" y="4724400"/>
            <a:ext cx="4572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
        <p:nvSpPr>
          <p:cNvPr id="10264" name="Text Box 24"/>
          <p:cNvSpPr txBox="1"/>
          <p:nvPr/>
        </p:nvSpPr>
        <p:spPr>
          <a:xfrm>
            <a:off x="6248400" y="4343400"/>
            <a:ext cx="4572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2</a:t>
            </a:r>
            <a:endParaRPr lang="zh-CN" altLang="en-US" sz="2000" dirty="0">
              <a:latin typeface="Tahoma" panose="020B0604030504040204" pitchFamily="34" charset="0"/>
            </a:endParaRPr>
          </a:p>
        </p:txBody>
      </p:sp>
      <p:sp>
        <p:nvSpPr>
          <p:cNvPr id="10265" name="Text Box 25"/>
          <p:cNvSpPr txBox="1"/>
          <p:nvPr/>
        </p:nvSpPr>
        <p:spPr>
          <a:xfrm>
            <a:off x="5638800" y="3124200"/>
            <a:ext cx="4572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3</a:t>
            </a:r>
            <a:endParaRPr lang="zh-CN" altLang="en-US" sz="2000" dirty="0">
              <a:latin typeface="Tahoma" panose="020B0604030504040204" pitchFamily="34" charset="0"/>
            </a:endParaRPr>
          </a:p>
        </p:txBody>
      </p:sp>
      <p:sp>
        <p:nvSpPr>
          <p:cNvPr id="10266" name="Text Box 26"/>
          <p:cNvSpPr txBox="1"/>
          <p:nvPr/>
        </p:nvSpPr>
        <p:spPr>
          <a:xfrm>
            <a:off x="7315200" y="3048000"/>
            <a:ext cx="4572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c</a:t>
            </a:r>
            <a:endParaRPr lang="en-US" altLang="zh-CN" sz="2000" dirty="0">
              <a:latin typeface="Tahoma" panose="020B0604030504040204" pitchFamily="34" charset="0"/>
            </a:endParaRPr>
          </a:p>
        </p:txBody>
      </p:sp>
      <p:sp>
        <p:nvSpPr>
          <p:cNvPr id="10267" name="Text Box 27"/>
          <p:cNvSpPr txBox="1"/>
          <p:nvPr/>
        </p:nvSpPr>
        <p:spPr>
          <a:xfrm>
            <a:off x="6858000" y="3810000"/>
            <a:ext cx="16764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汽化线</a:t>
            </a:r>
            <a:endParaRPr lang="zh-CN" altLang="en-US" sz="2000" b="1" dirty="0">
              <a:latin typeface="Tahoma" panose="020B0604030504040204" pitchFamily="34" charset="0"/>
              <a:ea typeface="黑体" panose="02010609060101010101" pitchFamily="49" charset="-122"/>
            </a:endParaRPr>
          </a:p>
        </p:txBody>
      </p:sp>
      <p:sp>
        <p:nvSpPr>
          <p:cNvPr id="10268" name="Text Box 28"/>
          <p:cNvSpPr txBox="1"/>
          <p:nvPr/>
        </p:nvSpPr>
        <p:spPr>
          <a:xfrm>
            <a:off x="5943600" y="4800600"/>
            <a:ext cx="15240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升华线</a:t>
            </a:r>
            <a:endParaRPr lang="zh-CN" altLang="en-US" sz="2000" b="1" dirty="0">
              <a:latin typeface="Tahoma" panose="020B0604030504040204" pitchFamily="34" charset="0"/>
              <a:ea typeface="黑体" panose="02010609060101010101" pitchFamily="49" charset="-122"/>
            </a:endParaRPr>
          </a:p>
        </p:txBody>
      </p:sp>
      <p:sp>
        <p:nvSpPr>
          <p:cNvPr id="10269" name="Text Box 29"/>
          <p:cNvSpPr txBox="1"/>
          <p:nvPr/>
        </p:nvSpPr>
        <p:spPr>
          <a:xfrm>
            <a:off x="5257800" y="3733800"/>
            <a:ext cx="11430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溶化线</a:t>
            </a:r>
            <a:endParaRPr lang="zh-CN" altLang="en-US" sz="2000" b="1" dirty="0">
              <a:latin typeface="Tahoma" panose="020B0604030504040204" pitchFamily="34" charset="0"/>
              <a:ea typeface="黑体" panose="02010609060101010101" pitchFamily="49" charset="-122"/>
            </a:endParaRPr>
          </a:p>
        </p:txBody>
      </p:sp>
      <p:sp>
        <p:nvSpPr>
          <p:cNvPr id="10270" name="Text Box 30"/>
          <p:cNvSpPr txBox="1"/>
          <p:nvPr/>
        </p:nvSpPr>
        <p:spPr>
          <a:xfrm>
            <a:off x="6553200" y="4343400"/>
            <a:ext cx="12954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三相点</a:t>
            </a:r>
            <a:endParaRPr lang="zh-CN" altLang="en-US" sz="2000" b="1" dirty="0">
              <a:latin typeface="Tahoma" panose="020B0604030504040204" pitchFamily="34" charset="0"/>
              <a:ea typeface="黑体" panose="02010609060101010101" pitchFamily="49" charset="-122"/>
            </a:endParaRPr>
          </a:p>
        </p:txBody>
      </p:sp>
      <p:sp>
        <p:nvSpPr>
          <p:cNvPr id="10271" name="Text Box 31"/>
          <p:cNvSpPr txBox="1"/>
          <p:nvPr/>
        </p:nvSpPr>
        <p:spPr>
          <a:xfrm>
            <a:off x="7543800" y="2971800"/>
            <a:ext cx="16002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临界点</a:t>
            </a:r>
            <a:endParaRPr lang="zh-CN" altLang="en-US" sz="2000" b="1" dirty="0">
              <a:latin typeface="Tahoma" panose="020B0604030504040204" pitchFamily="34" charset="0"/>
              <a:ea typeface="黑体" panose="02010609060101010101" pitchFamily="49" charset="-122"/>
            </a:endParaRPr>
          </a:p>
        </p:txBody>
      </p:sp>
      <p:sp>
        <p:nvSpPr>
          <p:cNvPr id="10272" name="Text Box 32"/>
          <p:cNvSpPr txBox="1"/>
          <p:nvPr/>
        </p:nvSpPr>
        <p:spPr>
          <a:xfrm>
            <a:off x="7848600" y="4343400"/>
            <a:ext cx="914400" cy="396875"/>
          </a:xfrm>
          <a:prstGeom prst="rect">
            <a:avLst/>
          </a:prstGeom>
          <a:noFill/>
          <a:ln w="9525">
            <a:noFill/>
          </a:ln>
        </p:spPr>
        <p:txBody>
          <a:bodyPr>
            <a:spAutoFit/>
          </a:bodyPr>
          <a:p>
            <a:pPr>
              <a:spcBef>
                <a:spcPct val="50000"/>
              </a:spcBef>
            </a:pPr>
            <a:r>
              <a:rPr lang="en-US" altLang="zh-CN" sz="2000" b="1" dirty="0">
                <a:latin typeface="Tahoma" panose="020B0604030504040204" pitchFamily="34" charset="0"/>
                <a:ea typeface="黑体" panose="02010609060101010101" pitchFamily="49" charset="-122"/>
              </a:rPr>
              <a:t>V</a:t>
            </a:r>
            <a:r>
              <a:rPr lang="zh-CN" altLang="en-US" sz="2000" b="1" dirty="0">
                <a:latin typeface="Tahoma" panose="020B0604030504040204" pitchFamily="34" charset="0"/>
                <a:ea typeface="黑体" panose="02010609060101010101" pitchFamily="49" charset="-122"/>
              </a:rPr>
              <a:t>相</a:t>
            </a:r>
            <a:endParaRPr lang="zh-CN" altLang="en-US" sz="2000" b="1" dirty="0">
              <a:latin typeface="Tahoma" panose="020B0604030504040204" pitchFamily="34" charset="0"/>
              <a:ea typeface="黑体" panose="02010609060101010101" pitchFamily="49" charset="-122"/>
            </a:endParaRPr>
          </a:p>
        </p:txBody>
      </p:sp>
      <p:sp>
        <p:nvSpPr>
          <p:cNvPr id="10273" name="Text Box 33"/>
          <p:cNvSpPr txBox="1"/>
          <p:nvPr/>
        </p:nvSpPr>
        <p:spPr>
          <a:xfrm>
            <a:off x="6248400" y="2819400"/>
            <a:ext cx="533400" cy="701675"/>
          </a:xfrm>
          <a:prstGeom prst="rect">
            <a:avLst/>
          </a:prstGeom>
          <a:noFill/>
          <a:ln w="9525">
            <a:noFill/>
          </a:ln>
        </p:spPr>
        <p:txBody>
          <a:bodyPr>
            <a:spAutoFit/>
          </a:bodyPr>
          <a:p>
            <a:pPr>
              <a:spcBef>
                <a:spcPct val="50000"/>
              </a:spcBef>
            </a:pPr>
            <a:r>
              <a:rPr lang="en-US" altLang="zh-CN" sz="2000" b="1" dirty="0">
                <a:latin typeface="Tahoma" panose="020B0604030504040204" pitchFamily="34" charset="0"/>
                <a:ea typeface="黑体" panose="02010609060101010101" pitchFamily="49" charset="-122"/>
              </a:rPr>
              <a:t>L</a:t>
            </a:r>
            <a:r>
              <a:rPr lang="zh-CN" altLang="en-US" sz="2000" b="1" dirty="0">
                <a:latin typeface="Tahoma" panose="020B0604030504040204" pitchFamily="34" charset="0"/>
                <a:ea typeface="黑体" panose="02010609060101010101" pitchFamily="49" charset="-122"/>
              </a:rPr>
              <a:t>相</a:t>
            </a:r>
            <a:endParaRPr lang="zh-CN" altLang="en-US" sz="2000" b="1" dirty="0">
              <a:latin typeface="Tahoma" panose="020B0604030504040204" pitchFamily="34" charset="0"/>
              <a:ea typeface="黑体" panose="02010609060101010101" pitchFamily="49" charset="-122"/>
            </a:endParaRPr>
          </a:p>
        </p:txBody>
      </p:sp>
      <p:sp>
        <p:nvSpPr>
          <p:cNvPr id="10274" name="Text Box 34"/>
          <p:cNvSpPr txBox="1"/>
          <p:nvPr/>
        </p:nvSpPr>
        <p:spPr>
          <a:xfrm>
            <a:off x="5334000" y="4191000"/>
            <a:ext cx="685800" cy="396875"/>
          </a:xfrm>
          <a:prstGeom prst="rect">
            <a:avLst/>
          </a:prstGeom>
          <a:noFill/>
          <a:ln w="9525">
            <a:noFill/>
          </a:ln>
        </p:spPr>
        <p:txBody>
          <a:bodyPr>
            <a:spAutoFit/>
          </a:bodyPr>
          <a:p>
            <a:pPr>
              <a:spcBef>
                <a:spcPct val="50000"/>
              </a:spcBef>
            </a:pPr>
            <a:r>
              <a:rPr lang="en-US" altLang="zh-CN" sz="2000" b="1" dirty="0">
                <a:latin typeface="Tahoma" panose="020B0604030504040204" pitchFamily="34" charset="0"/>
                <a:ea typeface="黑体" panose="02010609060101010101" pitchFamily="49" charset="-122"/>
              </a:rPr>
              <a:t>S</a:t>
            </a:r>
            <a:r>
              <a:rPr lang="zh-CN" altLang="en-US" sz="2000" b="1" dirty="0">
                <a:latin typeface="Tahoma" panose="020B0604030504040204" pitchFamily="34" charset="0"/>
                <a:ea typeface="黑体" panose="02010609060101010101" pitchFamily="49" charset="-122"/>
              </a:rPr>
              <a:t>相</a:t>
            </a:r>
            <a:endParaRPr lang="zh-CN" altLang="en-US" sz="2000" b="1" dirty="0">
              <a:latin typeface="Tahoma" panose="020B0604030504040204" pitchFamily="34" charset="0"/>
              <a:ea typeface="黑体" panose="02010609060101010101" pitchFamily="49" charset="-122"/>
            </a:endParaRPr>
          </a:p>
        </p:txBody>
      </p:sp>
      <p:sp>
        <p:nvSpPr>
          <p:cNvPr id="10275" name="Text Box 35"/>
          <p:cNvSpPr txBox="1"/>
          <p:nvPr/>
        </p:nvSpPr>
        <p:spPr>
          <a:xfrm>
            <a:off x="7315200" y="5486400"/>
            <a:ext cx="533400" cy="396875"/>
          </a:xfrm>
          <a:prstGeom prst="rect">
            <a:avLst/>
          </a:prstGeom>
          <a:noFill/>
          <a:ln w="9525">
            <a:noFill/>
          </a:ln>
        </p:spPr>
        <p:txBody>
          <a:bodyPr>
            <a:spAutoFit/>
          </a:bodyPr>
          <a:p>
            <a:pPr>
              <a:spcBef>
                <a:spcPct val="50000"/>
              </a:spcBef>
            </a:pPr>
            <a:r>
              <a:rPr lang="en-US" altLang="zh-CN" sz="2000" b="1" dirty="0">
                <a:latin typeface="Tahoma" panose="020B0604030504040204" pitchFamily="34" charset="0"/>
                <a:ea typeface="黑体" panose="02010609060101010101" pitchFamily="49" charset="-122"/>
              </a:rPr>
              <a:t>T</a:t>
            </a:r>
            <a:endParaRPr lang="en-US" altLang="zh-CN" sz="2000" b="1" dirty="0">
              <a:latin typeface="Tahoma" panose="020B0604030504040204" pitchFamily="34" charset="0"/>
              <a:ea typeface="黑体" panose="02010609060101010101" pitchFamily="49" charset="-122"/>
            </a:endParaRPr>
          </a:p>
        </p:txBody>
      </p:sp>
      <p:sp>
        <p:nvSpPr>
          <p:cNvPr id="10276" name="Text Box 36"/>
          <p:cNvSpPr txBox="1"/>
          <p:nvPr/>
        </p:nvSpPr>
        <p:spPr>
          <a:xfrm>
            <a:off x="4572000" y="3962400"/>
            <a:ext cx="533400" cy="396875"/>
          </a:xfrm>
          <a:prstGeom prst="rect">
            <a:avLst/>
          </a:prstGeom>
          <a:noFill/>
          <a:ln w="9525">
            <a:noFill/>
          </a:ln>
        </p:spPr>
        <p:txBody>
          <a:bodyPr>
            <a:spAutoFit/>
          </a:bodyPr>
          <a:p>
            <a:pPr>
              <a:spcBef>
                <a:spcPct val="50000"/>
              </a:spcBef>
            </a:pPr>
            <a:r>
              <a:rPr lang="en-US" altLang="zh-CN" sz="2000" b="1" dirty="0">
                <a:latin typeface="Tahoma" panose="020B0604030504040204" pitchFamily="34" charset="0"/>
                <a:ea typeface="黑体" panose="02010609060101010101" pitchFamily="49" charset="-122"/>
              </a:rPr>
              <a:t>P</a:t>
            </a:r>
            <a:endParaRPr lang="zh-CN" altLang="en-US" sz="2000" b="1" dirty="0">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3">
                                            <p:txEl>
                                              <p:charRg st="0" end="16"/>
                                            </p:txEl>
                                          </p:spTgt>
                                        </p:tgtEl>
                                        <p:attrNameLst>
                                          <p:attrName>style.visibility</p:attrName>
                                        </p:attrNameLst>
                                      </p:cBhvr>
                                      <p:to>
                                        <p:strVal val="visible"/>
                                      </p:to>
                                    </p:set>
                                    <p:animEffect transition="in" filter="wipe(left)">
                                      <p:cBhvr>
                                        <p:cTn id="7" dur="500"/>
                                        <p:tgtEl>
                                          <p:spTgt spid="1024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57">
                                            <p:txEl>
                                              <p:charRg st="0" end="20"/>
                                            </p:txEl>
                                          </p:spTgt>
                                        </p:tgtEl>
                                        <p:attrNameLst>
                                          <p:attrName>style.visibility</p:attrName>
                                        </p:attrNameLst>
                                      </p:cBhvr>
                                      <p:to>
                                        <p:strVal val="visible"/>
                                      </p:to>
                                    </p:set>
                                    <p:animEffect transition="in" filter="wipe(left)">
                                      <p:cBhvr>
                                        <p:cTn id="12" dur="500"/>
                                        <p:tgtEl>
                                          <p:spTgt spid="10257">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59"/>
                                        </p:tgtEl>
                                        <p:attrNameLst>
                                          <p:attrName>style.visibility</p:attrName>
                                        </p:attrNameLst>
                                      </p:cBhvr>
                                      <p:to>
                                        <p:strVal val="visible"/>
                                      </p:to>
                                    </p:set>
                                    <p:animEffect transition="in" filter="wipe(left)">
                                      <p:cBhvr>
                                        <p:cTn id="17" dur="500"/>
                                        <p:tgtEl>
                                          <p:spTgt spid="102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6">
                                            <p:txEl>
                                              <p:charRg st="0" end="2"/>
                                            </p:txEl>
                                          </p:spTgt>
                                        </p:tgtEl>
                                        <p:attrNameLst>
                                          <p:attrName>style.visibility</p:attrName>
                                        </p:attrNameLst>
                                      </p:cBhvr>
                                      <p:to>
                                        <p:strVal val="visible"/>
                                      </p:to>
                                    </p:set>
                                    <p:animEffect transition="in" filter="wipe(left)">
                                      <p:cBhvr>
                                        <p:cTn id="22" dur="500"/>
                                        <p:tgtEl>
                                          <p:spTgt spid="10276">
                                            <p:txEl>
                                              <p:charRg st="0"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58"/>
                                        </p:tgtEl>
                                        <p:attrNameLst>
                                          <p:attrName>style.visibility</p:attrName>
                                        </p:attrNameLst>
                                      </p:cBhvr>
                                      <p:to>
                                        <p:strVal val="visible"/>
                                      </p:to>
                                    </p:set>
                                    <p:animEffect transition="in" filter="wipe(left)">
                                      <p:cBhvr>
                                        <p:cTn id="27" dur="500"/>
                                        <p:tgtEl>
                                          <p:spTgt spid="102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75">
                                            <p:txEl>
                                              <p:charRg st="0" end="2"/>
                                            </p:txEl>
                                          </p:spTgt>
                                        </p:tgtEl>
                                        <p:attrNameLst>
                                          <p:attrName>style.visibility</p:attrName>
                                        </p:attrNameLst>
                                      </p:cBhvr>
                                      <p:to>
                                        <p:strVal val="visible"/>
                                      </p:to>
                                    </p:set>
                                    <p:animEffect transition="in" filter="wipe(left)">
                                      <p:cBhvr>
                                        <p:cTn id="32" dur="500"/>
                                        <p:tgtEl>
                                          <p:spTgt spid="10275">
                                            <p:txEl>
                                              <p:charRg st="0"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61"/>
                                        </p:tgtEl>
                                        <p:attrNameLst>
                                          <p:attrName>style.visibility</p:attrName>
                                        </p:attrNameLst>
                                      </p:cBhvr>
                                      <p:to>
                                        <p:strVal val="visible"/>
                                      </p:to>
                                    </p:set>
                                    <p:animEffect transition="in" filter="wipe(left)">
                                      <p:cBhvr>
                                        <p:cTn id="37" dur="500"/>
                                        <p:tgtEl>
                                          <p:spTgt spid="102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60"/>
                                        </p:tgtEl>
                                        <p:attrNameLst>
                                          <p:attrName>style.visibility</p:attrName>
                                        </p:attrNameLst>
                                      </p:cBhvr>
                                      <p:to>
                                        <p:strVal val="visible"/>
                                      </p:to>
                                    </p:set>
                                    <p:animEffect transition="in" filter="wipe(left)">
                                      <p:cBhvr>
                                        <p:cTn id="42" dur="500"/>
                                        <p:tgtEl>
                                          <p:spTgt spid="102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62"/>
                                        </p:tgtEl>
                                        <p:attrNameLst>
                                          <p:attrName>style.visibility</p:attrName>
                                        </p:attrNameLst>
                                      </p:cBhvr>
                                      <p:to>
                                        <p:strVal val="visible"/>
                                      </p:to>
                                    </p:set>
                                    <p:animEffect transition="in" filter="wipe(left)">
                                      <p:cBhvr>
                                        <p:cTn id="47" dur="500"/>
                                        <p:tgtEl>
                                          <p:spTgt spid="102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63">
                                            <p:txEl>
                                              <p:charRg st="0" end="2"/>
                                            </p:txEl>
                                          </p:spTgt>
                                        </p:tgtEl>
                                        <p:attrNameLst>
                                          <p:attrName>style.visibility</p:attrName>
                                        </p:attrNameLst>
                                      </p:cBhvr>
                                      <p:to>
                                        <p:strVal val="visible"/>
                                      </p:to>
                                    </p:set>
                                    <p:animEffect transition="in" filter="wipe(left)">
                                      <p:cBhvr>
                                        <p:cTn id="52" dur="500"/>
                                        <p:tgtEl>
                                          <p:spTgt spid="10263">
                                            <p:txEl>
                                              <p:charRg st="0"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64">
                                            <p:txEl>
                                              <p:charRg st="0" end="2"/>
                                            </p:txEl>
                                          </p:spTgt>
                                        </p:tgtEl>
                                        <p:attrNameLst>
                                          <p:attrName>style.visibility</p:attrName>
                                        </p:attrNameLst>
                                      </p:cBhvr>
                                      <p:to>
                                        <p:strVal val="visible"/>
                                      </p:to>
                                    </p:set>
                                    <p:animEffect transition="in" filter="wipe(left)">
                                      <p:cBhvr>
                                        <p:cTn id="57" dur="500"/>
                                        <p:tgtEl>
                                          <p:spTgt spid="10264">
                                            <p:txEl>
                                              <p:charRg st="0"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266">
                                            <p:txEl>
                                              <p:charRg st="0" end="2"/>
                                            </p:txEl>
                                          </p:spTgt>
                                        </p:tgtEl>
                                        <p:attrNameLst>
                                          <p:attrName>style.visibility</p:attrName>
                                        </p:attrNameLst>
                                      </p:cBhvr>
                                      <p:to>
                                        <p:strVal val="visible"/>
                                      </p:to>
                                    </p:set>
                                    <p:animEffect transition="in" filter="wipe(left)">
                                      <p:cBhvr>
                                        <p:cTn id="62" dur="500"/>
                                        <p:tgtEl>
                                          <p:spTgt spid="10266">
                                            <p:txEl>
                                              <p:charRg st="0"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265">
                                            <p:txEl>
                                              <p:charRg st="0" end="2"/>
                                            </p:txEl>
                                          </p:spTgt>
                                        </p:tgtEl>
                                        <p:attrNameLst>
                                          <p:attrName>style.visibility</p:attrName>
                                        </p:attrNameLst>
                                      </p:cBhvr>
                                      <p:to>
                                        <p:strVal val="visible"/>
                                      </p:to>
                                    </p:set>
                                    <p:animEffect transition="in" filter="wipe(left)">
                                      <p:cBhvr>
                                        <p:cTn id="67" dur="500"/>
                                        <p:tgtEl>
                                          <p:spTgt spid="10265">
                                            <p:txEl>
                                              <p:charRg st="0"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273">
                                            <p:txEl>
                                              <p:charRg st="0" end="3"/>
                                            </p:txEl>
                                          </p:spTgt>
                                        </p:tgtEl>
                                        <p:attrNameLst>
                                          <p:attrName>style.visibility</p:attrName>
                                        </p:attrNameLst>
                                      </p:cBhvr>
                                      <p:to>
                                        <p:strVal val="visible"/>
                                      </p:to>
                                    </p:set>
                                    <p:animEffect transition="in" filter="wipe(left)">
                                      <p:cBhvr>
                                        <p:cTn id="72" dur="500"/>
                                        <p:tgtEl>
                                          <p:spTgt spid="10273">
                                            <p:txEl>
                                              <p:charRg st="0"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272">
                                            <p:txEl>
                                              <p:charRg st="0" end="3"/>
                                            </p:txEl>
                                          </p:spTgt>
                                        </p:tgtEl>
                                        <p:attrNameLst>
                                          <p:attrName>style.visibility</p:attrName>
                                        </p:attrNameLst>
                                      </p:cBhvr>
                                      <p:to>
                                        <p:strVal val="visible"/>
                                      </p:to>
                                    </p:set>
                                    <p:animEffect transition="in" filter="wipe(left)">
                                      <p:cBhvr>
                                        <p:cTn id="77" dur="500"/>
                                        <p:tgtEl>
                                          <p:spTgt spid="10272">
                                            <p:txEl>
                                              <p:charRg st="0"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274">
                                            <p:txEl>
                                              <p:charRg st="0" end="3"/>
                                            </p:txEl>
                                          </p:spTgt>
                                        </p:tgtEl>
                                        <p:attrNameLst>
                                          <p:attrName>style.visibility</p:attrName>
                                        </p:attrNameLst>
                                      </p:cBhvr>
                                      <p:to>
                                        <p:strVal val="visible"/>
                                      </p:to>
                                    </p:set>
                                    <p:animEffect transition="in" filter="wipe(left)">
                                      <p:cBhvr>
                                        <p:cTn id="82" dur="500"/>
                                        <p:tgtEl>
                                          <p:spTgt spid="10274">
                                            <p:txEl>
                                              <p:charRg st="0"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268">
                                            <p:txEl>
                                              <p:charRg st="0" end="4"/>
                                            </p:txEl>
                                          </p:spTgt>
                                        </p:tgtEl>
                                        <p:attrNameLst>
                                          <p:attrName>style.visibility</p:attrName>
                                        </p:attrNameLst>
                                      </p:cBhvr>
                                      <p:to>
                                        <p:strVal val="visible"/>
                                      </p:to>
                                    </p:set>
                                    <p:animEffect transition="in" filter="wipe(left)">
                                      <p:cBhvr>
                                        <p:cTn id="87" dur="500"/>
                                        <p:tgtEl>
                                          <p:spTgt spid="10268">
                                            <p:txEl>
                                              <p:charRg st="0"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0267">
                                            <p:txEl>
                                              <p:charRg st="0" end="4"/>
                                            </p:txEl>
                                          </p:spTgt>
                                        </p:tgtEl>
                                        <p:attrNameLst>
                                          <p:attrName>style.visibility</p:attrName>
                                        </p:attrNameLst>
                                      </p:cBhvr>
                                      <p:to>
                                        <p:strVal val="visible"/>
                                      </p:to>
                                    </p:set>
                                    <p:animEffect transition="in" filter="wipe(left)">
                                      <p:cBhvr>
                                        <p:cTn id="92" dur="500"/>
                                        <p:tgtEl>
                                          <p:spTgt spid="10267">
                                            <p:txEl>
                                              <p:charRg st="0"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0269">
                                            <p:txEl>
                                              <p:charRg st="0" end="4"/>
                                            </p:txEl>
                                          </p:spTgt>
                                        </p:tgtEl>
                                        <p:attrNameLst>
                                          <p:attrName>style.visibility</p:attrName>
                                        </p:attrNameLst>
                                      </p:cBhvr>
                                      <p:to>
                                        <p:strVal val="visible"/>
                                      </p:to>
                                    </p:set>
                                    <p:animEffect transition="in" filter="wipe(left)">
                                      <p:cBhvr>
                                        <p:cTn id="97" dur="500"/>
                                        <p:tgtEl>
                                          <p:spTgt spid="10269">
                                            <p:txEl>
                                              <p:charRg st="0"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0271">
                                            <p:txEl>
                                              <p:charRg st="0" end="4"/>
                                            </p:txEl>
                                          </p:spTgt>
                                        </p:tgtEl>
                                        <p:attrNameLst>
                                          <p:attrName>style.visibility</p:attrName>
                                        </p:attrNameLst>
                                      </p:cBhvr>
                                      <p:to>
                                        <p:strVal val="visible"/>
                                      </p:to>
                                    </p:set>
                                    <p:animEffect transition="in" filter="wipe(left)">
                                      <p:cBhvr>
                                        <p:cTn id="102" dur="500"/>
                                        <p:tgtEl>
                                          <p:spTgt spid="10271">
                                            <p:txEl>
                                              <p:charRg st="0"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10270">
                                            <p:txEl>
                                              <p:charRg st="0" end="4"/>
                                            </p:txEl>
                                          </p:spTgt>
                                        </p:tgtEl>
                                        <p:attrNameLst>
                                          <p:attrName>style.visibility</p:attrName>
                                        </p:attrNameLst>
                                      </p:cBhvr>
                                      <p:to>
                                        <p:strVal val="visible"/>
                                      </p:to>
                                    </p:set>
                                    <p:animEffect transition="in" filter="wipe(left)">
                                      <p:cBhvr>
                                        <p:cTn id="107" dur="500"/>
                                        <p:tgtEl>
                                          <p:spTgt spid="10270">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57" grpId="0" build="p"/>
      <p:bldP spid="10263" grpId="0" build="p"/>
      <p:bldP spid="10264" grpId="0" build="p"/>
      <p:bldP spid="10265" grpId="0" build="p"/>
      <p:bldP spid="10266" grpId="0" build="p"/>
      <p:bldP spid="10267" grpId="0" build="p"/>
      <p:bldP spid="10268" grpId="0" build="p"/>
      <p:bldP spid="10269" grpId="0" build="p"/>
      <p:bldP spid="10270" grpId="0" build="p"/>
      <p:bldP spid="10271" grpId="0" build="p"/>
      <p:bldP spid="10272" grpId="0" build="p"/>
      <p:bldP spid="10273" grpId="0" build="p"/>
      <p:bldP spid="10274" grpId="0" build="p"/>
      <p:bldP spid="10275" grpId="0" build="p"/>
      <p:bldP spid="1027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5" name="图片 4"/>
          <p:cNvPicPr>
            <a:picLocks noChangeAspect="1"/>
          </p:cNvPicPr>
          <p:nvPr/>
        </p:nvPicPr>
        <p:blipFill>
          <a:blip r:embed="rId1"/>
          <a:stretch>
            <a:fillRect/>
          </a:stretch>
        </p:blipFill>
        <p:spPr>
          <a:xfrm>
            <a:off x="3095625" y="476250"/>
            <a:ext cx="6048375" cy="6270625"/>
          </a:xfrm>
          <a:prstGeom prst="rect">
            <a:avLst/>
          </a:prstGeom>
          <a:noFill/>
          <a:ln w="9525">
            <a:noFill/>
          </a:ln>
        </p:spPr>
      </p:pic>
      <p:sp>
        <p:nvSpPr>
          <p:cNvPr id="7" name="Rectangle 17"/>
          <p:cNvSpPr/>
          <p:nvPr/>
        </p:nvSpPr>
        <p:spPr>
          <a:xfrm>
            <a:off x="263525" y="2790825"/>
            <a:ext cx="2825750" cy="1643063"/>
          </a:xfrm>
          <a:prstGeom prst="rect">
            <a:avLst/>
          </a:prstGeom>
          <a:noFill/>
          <a:ln w="9525">
            <a:noFill/>
          </a:ln>
        </p:spPr>
        <p:txBody>
          <a:bodyPr>
            <a:spAutoFit/>
          </a:bodyPr>
          <a:p>
            <a:pPr>
              <a:lnSpc>
                <a:spcPct val="120000"/>
              </a:lnSpc>
              <a:spcBef>
                <a:spcPct val="20000"/>
              </a:spcBef>
              <a:buClr>
                <a:schemeClr val="folHlink"/>
              </a:buClr>
              <a:buSzPct val="60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两元组分</a:t>
            </a:r>
            <a:r>
              <a:rPr lang="zh-CN" altLang="en-US" sz="2800" b="1" dirty="0">
                <a:latin typeface="黑体" panose="02010609060101010101" pitchFamily="49" charset="-122"/>
                <a:ea typeface="黑体" panose="02010609060101010101" pitchFamily="49" charset="-122"/>
              </a:rPr>
              <a:t>的</a:t>
            </a:r>
            <a:r>
              <a:rPr lang="en-US" altLang="zh-CN" sz="2800" b="1" dirty="0">
                <a:latin typeface="黑体" panose="02010609060101010101" pitchFamily="49" charset="-122"/>
                <a:ea typeface="黑体" panose="02010609060101010101" pitchFamily="49" charset="-122"/>
              </a:rPr>
              <a:t>PT</a:t>
            </a:r>
            <a:r>
              <a:rPr lang="zh-CN" altLang="en-US" sz="2800" b="1" dirty="0">
                <a:latin typeface="黑体" panose="02010609060101010101" pitchFamily="49" charset="-122"/>
                <a:ea typeface="黑体" panose="02010609060101010101" pitchFamily="49" charset="-122"/>
              </a:rPr>
              <a:t>图可用两维坐标表示出来。</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charRg st="0" end="21"/>
                                            </p:txEl>
                                          </p:spTgt>
                                        </p:tgtEl>
                                        <p:attrNameLst>
                                          <p:attrName>style.visibility</p:attrName>
                                        </p:attrNameLst>
                                      </p:cBhvr>
                                      <p:to>
                                        <p:strVal val="visible"/>
                                      </p:to>
                                    </p:set>
                                    <p:animEffect transition="in" filter="wipe(left)">
                                      <p:cBhvr>
                                        <p:cTn id="7" dur="500"/>
                                        <p:tgtEl>
                                          <p:spTgt spid="7">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5362" name="Rectangle 2"/>
          <p:cNvSpPr/>
          <p:nvPr/>
        </p:nvSpPr>
        <p:spPr>
          <a:xfrm>
            <a:off x="179388" y="1125538"/>
            <a:ext cx="8856662" cy="4892675"/>
          </a:xfrm>
          <a:prstGeom prst="rect">
            <a:avLst/>
          </a:prstGeom>
          <a:solidFill>
            <a:schemeClr val="bg1"/>
          </a:solidFill>
          <a:ln w="9525">
            <a:noFill/>
          </a:ln>
        </p:spPr>
        <p:txBody>
          <a:bodyPr>
            <a:spAutoFit/>
          </a:bodyPr>
          <a:p>
            <a:pPr algn="just">
              <a:lnSpc>
                <a:spcPct val="150000"/>
              </a:lnSpc>
              <a:buClr>
                <a:srgbClr val="FF3300"/>
              </a:buClr>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纯组分的汽液平衡表现为自由度为1;</a:t>
            </a:r>
            <a:endParaRPr lang="zh-CN" altLang="en-US" sz="2600" b="1" dirty="0">
              <a:latin typeface="黑体" panose="02010609060101010101" pitchFamily="49" charset="-122"/>
              <a:ea typeface="黑体" panose="02010609060101010101" pitchFamily="49" charset="-122"/>
            </a:endParaRPr>
          </a:p>
          <a:p>
            <a:pPr algn="just">
              <a:lnSpc>
                <a:spcPct val="150000"/>
              </a:lnSpc>
              <a:buClr>
                <a:srgbClr val="FF3300"/>
              </a:buClr>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汽液平衡时，当</a:t>
            </a:r>
            <a:r>
              <a:rPr lang="en-US" altLang="zh-CN" sz="2600" b="1" dirty="0">
                <a:latin typeface="黑体" panose="02010609060101010101" pitchFamily="49" charset="-122"/>
                <a:ea typeface="黑体" panose="02010609060101010101" pitchFamily="49" charset="-122"/>
              </a:rPr>
              <a:t>P</a:t>
            </a:r>
            <a:r>
              <a:rPr lang="zh-CN" altLang="en-US" sz="2600" b="1" dirty="0">
                <a:latin typeface="黑体" panose="02010609060101010101" pitchFamily="49" charset="-122"/>
                <a:ea typeface="黑体" panose="02010609060101010101" pitchFamily="49" charset="-122"/>
              </a:rPr>
              <a:t>一定，对应的</a:t>
            </a:r>
            <a:r>
              <a:rPr lang="en-US" altLang="zh-CN" sz="2600" b="1" dirty="0">
                <a:latin typeface="黑体" panose="02010609060101010101" pitchFamily="49" charset="-122"/>
                <a:ea typeface="黑体" panose="02010609060101010101" pitchFamily="49" charset="-122"/>
              </a:rPr>
              <a:t>T</a:t>
            </a:r>
            <a:r>
              <a:rPr lang="zh-CN" altLang="en-US" sz="2600" b="1" dirty="0">
                <a:latin typeface="黑体" panose="02010609060101010101" pitchFamily="49" charset="-122"/>
                <a:ea typeface="黑体" panose="02010609060101010101" pitchFamily="49" charset="-122"/>
              </a:rPr>
              <a:t>也一定，也就是说对于纯物质具有固定的沸点。</a:t>
            </a:r>
            <a:endParaRPr lang="zh-CN" altLang="en-US" sz="2600" b="1" dirty="0">
              <a:latin typeface="黑体" panose="02010609060101010101" pitchFamily="49" charset="-122"/>
              <a:ea typeface="黑体" panose="02010609060101010101" pitchFamily="49" charset="-122"/>
            </a:endParaRPr>
          </a:p>
          <a:p>
            <a:pPr algn="just">
              <a:lnSpc>
                <a:spcPct val="150000"/>
              </a:lnSpc>
              <a:buClr>
                <a:srgbClr val="FF3300"/>
              </a:buClr>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对于二元组分，它没有固定的沸点，沸点是对于纯物质而言的;</a:t>
            </a:r>
            <a:endParaRPr lang="zh-CN" altLang="en-US" sz="2600" b="1" dirty="0">
              <a:latin typeface="黑体" panose="02010609060101010101" pitchFamily="49" charset="-122"/>
              <a:ea typeface="黑体" panose="02010609060101010101" pitchFamily="49" charset="-122"/>
            </a:endParaRPr>
          </a:p>
          <a:p>
            <a:pPr algn="just">
              <a:lnSpc>
                <a:spcPct val="150000"/>
              </a:lnSpc>
              <a:buClr>
                <a:srgbClr val="FF3300"/>
              </a:buClr>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对于混合物，只有泡点。</a:t>
            </a:r>
            <a:endParaRPr lang="zh-CN" altLang="en-US" sz="2600" b="1" dirty="0">
              <a:latin typeface="黑体" panose="02010609060101010101" pitchFamily="49" charset="-122"/>
              <a:ea typeface="黑体" panose="02010609060101010101" pitchFamily="49" charset="-122"/>
            </a:endParaRPr>
          </a:p>
          <a:p>
            <a:pPr lvl="1" algn="just" eaLnBrk="0" hangingPunct="0">
              <a:lnSpc>
                <a:spcPct val="150000"/>
              </a:lnSpc>
              <a:buClr>
                <a:srgbClr val="FF3300"/>
              </a:buClr>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泡点：当第一个气泡在一定压力下出现时的温度。</a:t>
            </a:r>
            <a:endParaRPr lang="zh-CN" altLang="en-US" sz="2600" b="1" dirty="0">
              <a:latin typeface="黑体" panose="02010609060101010101" pitchFamily="49" charset="-122"/>
              <a:ea typeface="黑体" panose="02010609060101010101" pitchFamily="49" charset="-122"/>
            </a:endParaRPr>
          </a:p>
          <a:p>
            <a:pPr lvl="1" eaLnBrk="0" hangingPunct="0">
              <a:lnSpc>
                <a:spcPct val="150000"/>
              </a:lnSpc>
              <a:buClr>
                <a:srgbClr val="FF3300"/>
              </a:buClr>
              <a:buFont typeface="Wingdings" panose="05000000000000000000" pitchFamily="2" charset="2"/>
              <a:buChar char="Ø"/>
            </a:pPr>
            <a:r>
              <a:rPr lang="zh-CN" altLang="en-US" sz="2600" b="1" dirty="0">
                <a:latin typeface="黑体" panose="02010609060101010101" pitchFamily="49" charset="-122"/>
                <a:ea typeface="黑体" panose="02010609060101010101" pitchFamily="49" charset="-122"/>
              </a:rPr>
              <a:t>露点：当</a:t>
            </a:r>
            <a:r>
              <a:rPr lang="zh-CN" altLang="en-US" sz="2600" b="1" dirty="0">
                <a:latin typeface="黑体" panose="02010609060101010101" pitchFamily="49" charset="-122"/>
                <a:ea typeface="黑体" panose="02010609060101010101" pitchFamily="49" charset="-122"/>
                <a:sym typeface="+mn-ea"/>
              </a:rPr>
              <a:t>第一个</a:t>
            </a:r>
            <a:r>
              <a:rPr lang="zh-CN" altLang="en-US" sz="2600" b="1" dirty="0">
                <a:latin typeface="黑体" panose="02010609060101010101" pitchFamily="49" charset="-122"/>
                <a:ea typeface="黑体" panose="02010609060101010101" pitchFamily="49" charset="-122"/>
                <a:sym typeface="+mn-ea"/>
              </a:rPr>
              <a:t>液滴在一定压力下出现时的温度</a:t>
            </a:r>
            <a:r>
              <a:rPr lang="zh-CN" altLang="en-US" sz="2600" b="1" dirty="0">
                <a:latin typeface="黑体" panose="02010609060101010101" pitchFamily="49" charset="-122"/>
                <a:ea typeface="黑体" panose="02010609060101010101" pitchFamily="49" charset="-122"/>
              </a:rPr>
              <a:t>。 </a:t>
            </a:r>
            <a:endParaRPr lang="zh-CN" altLang="en-US" sz="2600" b="1" dirty="0">
              <a:latin typeface="黑体" panose="02010609060101010101" pitchFamily="49" charset="-122"/>
              <a:ea typeface="黑体" panose="02010609060101010101" pitchFamily="49" charset="-122"/>
            </a:endParaRPr>
          </a:p>
        </p:txBody>
      </p:sp>
      <p:sp>
        <p:nvSpPr>
          <p:cNvPr id="4" name="Rectangle 17"/>
          <p:cNvSpPr/>
          <p:nvPr/>
        </p:nvSpPr>
        <p:spPr>
          <a:xfrm>
            <a:off x="611188" y="260350"/>
            <a:ext cx="3657600" cy="609600"/>
          </a:xfrm>
          <a:prstGeom prst="rect">
            <a:avLst/>
          </a:prstGeom>
          <a:noFill/>
          <a:ln w="9525">
            <a:noFill/>
          </a:ln>
        </p:spPr>
        <p:txBody>
          <a:bodyPr>
            <a:spAutoFit/>
          </a:bodyPr>
          <a:p>
            <a:pPr>
              <a:lnSpc>
                <a:spcPct val="120000"/>
              </a:lnSpc>
              <a:spcBef>
                <a:spcPct val="20000"/>
              </a:spcBef>
              <a:buClr>
                <a:schemeClr val="folHlink"/>
              </a:buClr>
              <a:buSzPct val="60000"/>
              <a:buFont typeface="Wingdings" panose="05000000000000000000" pitchFamily="2" charset="2"/>
            </a:pPr>
            <a:r>
              <a:rPr lang="zh-CN" altLang="en-US" sz="2800" b="1" dirty="0">
                <a:solidFill>
                  <a:srgbClr val="FF0000"/>
                </a:solidFill>
                <a:latin typeface="黑体" panose="02010609060101010101" pitchFamily="49" charset="-122"/>
                <a:ea typeface="黑体" panose="02010609060101010101" pitchFamily="49" charset="-122"/>
              </a:rPr>
              <a:t>纯组分</a:t>
            </a:r>
            <a:r>
              <a:rPr lang="zh-CN" altLang="en-US" sz="2800" b="1" dirty="0">
                <a:latin typeface="黑体" panose="02010609060101010101" pitchFamily="49" charset="-122"/>
                <a:ea typeface="黑体" panose="02010609060101010101" pitchFamily="49" charset="-122"/>
              </a:rPr>
              <a:t>的</a:t>
            </a:r>
            <a:r>
              <a:rPr lang="en-US" altLang="zh-CN" sz="2800" b="1" dirty="0">
                <a:latin typeface="黑体" panose="02010609060101010101" pitchFamily="49" charset="-122"/>
                <a:ea typeface="黑体" panose="02010609060101010101" pitchFamily="49" charset="-122"/>
              </a:rPr>
              <a:t>PT</a:t>
            </a:r>
            <a:r>
              <a:rPr lang="zh-CN" altLang="en-US" sz="2800" b="1" dirty="0">
                <a:latin typeface="黑体" panose="02010609060101010101" pitchFamily="49" charset="-122"/>
                <a:ea typeface="黑体" panose="02010609060101010101" pitchFamily="49" charset="-122"/>
              </a:rPr>
              <a:t>图特点</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xEl>
                                              <p:charRg st="4294967295" end="4294967295"/>
                                            </p:txEl>
                                          </p:spTgt>
                                        </p:tgtEl>
                                        <p:attrNameLst>
                                          <p:attrName>style.visibility</p:attrName>
                                        </p:attrNameLst>
                                      </p:cBhvr>
                                      <p:to>
                                        <p:strVal val="visible"/>
                                      </p:to>
                                    </p:set>
                                    <p:animEffect transition="in" filter="wipe(left)">
                                      <p:cBhvr>
                                        <p:cTn id="7" dur="500"/>
                                        <p:tgtEl>
                                          <p:spTgt spid="15362">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2">
                                            <p:txEl>
                                              <p:charRg st="0" end="18"/>
                                            </p:txEl>
                                          </p:spTgt>
                                        </p:tgtEl>
                                        <p:attrNameLst>
                                          <p:attrName>style.visibility</p:attrName>
                                        </p:attrNameLst>
                                      </p:cBhvr>
                                      <p:to>
                                        <p:strVal val="visible"/>
                                      </p:to>
                                    </p:set>
                                    <p:animEffect transition="in" filter="wipe(left)">
                                      <p:cBhvr>
                                        <p:cTn id="12" dur="500"/>
                                        <p:tgtEl>
                                          <p:spTgt spid="15362">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2">
                                            <p:txEl>
                                              <p:charRg st="18" end="55"/>
                                            </p:txEl>
                                          </p:spTgt>
                                        </p:tgtEl>
                                        <p:attrNameLst>
                                          <p:attrName>style.visibility</p:attrName>
                                        </p:attrNameLst>
                                      </p:cBhvr>
                                      <p:to>
                                        <p:strVal val="visible"/>
                                      </p:to>
                                    </p:set>
                                    <p:animEffect transition="in" filter="wipe(left)">
                                      <p:cBhvr>
                                        <p:cTn id="17" dur="500"/>
                                        <p:tgtEl>
                                          <p:spTgt spid="15362">
                                            <p:txEl>
                                              <p:charRg st="18"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362">
                                            <p:txEl>
                                              <p:charRg st="55" end="84"/>
                                            </p:txEl>
                                          </p:spTgt>
                                        </p:tgtEl>
                                        <p:attrNameLst>
                                          <p:attrName>style.visibility</p:attrName>
                                        </p:attrNameLst>
                                      </p:cBhvr>
                                      <p:to>
                                        <p:strVal val="visible"/>
                                      </p:to>
                                    </p:set>
                                    <p:animEffect transition="in" filter="wipe(left)">
                                      <p:cBhvr>
                                        <p:cTn id="22" dur="500"/>
                                        <p:tgtEl>
                                          <p:spTgt spid="15362">
                                            <p:txEl>
                                              <p:charRg st="55"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2">
                                            <p:txEl>
                                              <p:charRg st="84" end="96"/>
                                            </p:txEl>
                                          </p:spTgt>
                                        </p:tgtEl>
                                        <p:attrNameLst>
                                          <p:attrName>style.visibility</p:attrName>
                                        </p:attrNameLst>
                                      </p:cBhvr>
                                      <p:to>
                                        <p:strVal val="visible"/>
                                      </p:to>
                                    </p:set>
                                    <p:animEffect transition="in" filter="wipe(left)">
                                      <p:cBhvr>
                                        <p:cTn id="27" dur="500"/>
                                        <p:tgtEl>
                                          <p:spTgt spid="15362">
                                            <p:txEl>
                                              <p:charRg st="84" end="9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2">
                                            <p:txEl>
                                              <p:charRg st="96" end="119"/>
                                            </p:txEl>
                                          </p:spTgt>
                                        </p:tgtEl>
                                        <p:attrNameLst>
                                          <p:attrName>style.visibility</p:attrName>
                                        </p:attrNameLst>
                                      </p:cBhvr>
                                      <p:to>
                                        <p:strVal val="visible"/>
                                      </p:to>
                                    </p:set>
                                    <p:animEffect transition="in" filter="wipe(left)">
                                      <p:cBhvr>
                                        <p:cTn id="30" dur="500"/>
                                        <p:tgtEl>
                                          <p:spTgt spid="15362">
                                            <p:txEl>
                                              <p:charRg st="96" end="11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362">
                                            <p:txEl>
                                              <p:charRg st="119" end="146"/>
                                            </p:txEl>
                                          </p:spTgt>
                                        </p:tgtEl>
                                        <p:attrNameLst>
                                          <p:attrName>style.visibility</p:attrName>
                                        </p:attrNameLst>
                                      </p:cBhvr>
                                      <p:to>
                                        <p:strVal val="visible"/>
                                      </p:to>
                                    </p:set>
                                    <p:animEffect transition="in" filter="wipe(left)">
                                      <p:cBhvr>
                                        <p:cTn id="33" dur="500"/>
                                        <p:tgtEl>
                                          <p:spTgt spid="15362">
                                            <p:txEl>
                                              <p:charRg st="119" end="14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charRg st="0" end="10"/>
                                            </p:txEl>
                                          </p:spTgt>
                                        </p:tgtEl>
                                        <p:attrNameLst>
                                          <p:attrName>style.visibility</p:attrName>
                                        </p:attrNameLst>
                                      </p:cBhvr>
                                      <p:to>
                                        <p:strVal val="visible"/>
                                      </p:to>
                                    </p:set>
                                    <p:animEffect transition="in" filter="wipe(left)">
                                      <p:cBhvr>
                                        <p:cTn id="38" dur="500"/>
                                        <p:tgtEl>
                                          <p:spTgt spid="4">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6386" name="Rectangle 2"/>
          <p:cNvSpPr/>
          <p:nvPr/>
        </p:nvSpPr>
        <p:spPr>
          <a:xfrm>
            <a:off x="144463" y="620713"/>
            <a:ext cx="4787900" cy="5632450"/>
          </a:xfrm>
          <a:prstGeom prst="rect">
            <a:avLst/>
          </a:prstGeom>
          <a:solidFill>
            <a:schemeClr val="bg1"/>
          </a:solidFill>
          <a:ln w="9525">
            <a:noFill/>
          </a:ln>
        </p:spPr>
        <p:txBody>
          <a:bodyPr>
            <a:spAutoFit/>
          </a:bodyPr>
          <a:p>
            <a:pPr>
              <a:lnSpc>
                <a:spcPct val="150000"/>
              </a:lnSpc>
              <a:buClr>
                <a:srgbClr val="FF3300"/>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二元组分汽液平衡关系，</a:t>
            </a:r>
            <a:r>
              <a:rPr lang="zh-CN" altLang="en-US" b="1" dirty="0">
                <a:solidFill>
                  <a:srgbClr val="0000FF"/>
                </a:solidFill>
                <a:latin typeface="黑体" panose="02010609060101010101" pitchFamily="49" charset="-122"/>
                <a:ea typeface="黑体" panose="02010609060101010101" pitchFamily="49" charset="-122"/>
              </a:rPr>
              <a:t>不是一条线来描述的，而是用一个区域来描述的</a:t>
            </a:r>
            <a:r>
              <a:rPr lang="zh-CN" altLang="en-US" b="1" dirty="0">
                <a:latin typeface="黑体" panose="02010609060101010101" pitchFamily="49" charset="-122"/>
                <a:ea typeface="黑体" panose="02010609060101010101" pitchFamily="49" charset="-122"/>
              </a:rPr>
              <a:t>，图中实线为泡点线</a:t>
            </a:r>
            <a:r>
              <a:rPr lang="en-US" altLang="zh-CN" b="1" dirty="0">
                <a:latin typeface="黑体" panose="02010609060101010101" pitchFamily="49" charset="-122"/>
                <a:ea typeface="黑体" panose="02010609060101010101" pitchFamily="49" charset="-122"/>
              </a:rPr>
              <a:t>MCm，</a:t>
            </a:r>
            <a:r>
              <a:rPr lang="zh-CN" altLang="en-US" b="1" dirty="0">
                <a:latin typeface="黑体" panose="02010609060101010101" pitchFamily="49" charset="-122"/>
                <a:ea typeface="黑体" panose="02010609060101010101" pitchFamily="49" charset="-122"/>
              </a:rPr>
              <a:t>虚线为露点线</a:t>
            </a:r>
            <a:r>
              <a:rPr lang="en-US" altLang="zh-CN" b="1" dirty="0">
                <a:latin typeface="黑体" panose="02010609060101010101" pitchFamily="49" charset="-122"/>
                <a:ea typeface="黑体" panose="02010609060101010101" pitchFamily="49" charset="-122"/>
              </a:rPr>
              <a:t>NCm，</a:t>
            </a:r>
            <a:r>
              <a:rPr lang="zh-CN" altLang="en-US" b="1" dirty="0">
                <a:latin typeface="黑体" panose="02010609060101010101" pitchFamily="49" charset="-122"/>
                <a:ea typeface="黑体" panose="02010609060101010101" pitchFamily="49" charset="-122"/>
              </a:rPr>
              <a:t>不同的溶液组成，就对应不同的汽液平衡关系，在整个溶液范围内组成了一个上拱形的泡点面和下拱形的露点面。</a:t>
            </a:r>
            <a:endParaRPr lang="zh-CN" altLang="en-US" b="1" dirty="0">
              <a:latin typeface="黑体" panose="02010609060101010101" pitchFamily="49" charset="-122"/>
              <a:ea typeface="黑体" panose="02010609060101010101" pitchFamily="49" charset="-122"/>
            </a:endParaRPr>
          </a:p>
          <a:p>
            <a:pPr>
              <a:lnSpc>
                <a:spcPct val="150000"/>
              </a:lnSpc>
              <a:buClr>
                <a:srgbClr val="FF3300"/>
              </a:buClr>
              <a:buFont typeface="Wingdings" panose="05000000000000000000" pitchFamily="2" charset="2"/>
              <a:buChar char="Ø"/>
            </a:pPr>
            <a:r>
              <a:rPr lang="zh-CN" altLang="en-US" b="1" dirty="0">
                <a:latin typeface="宋体" panose="02010600030101010101" pitchFamily="2" charset="-122"/>
              </a:rPr>
              <a:t>混合物的临界点</a:t>
            </a:r>
            <a:r>
              <a:rPr lang="en-US" altLang="zh-CN" b="1" dirty="0">
                <a:latin typeface="黑体" panose="02010609060101010101" pitchFamily="49" charset="-122"/>
                <a:ea typeface="黑体" panose="02010609060101010101" pitchFamily="49" charset="-122"/>
              </a:rPr>
              <a:t>Cm</a:t>
            </a:r>
            <a:endParaRPr lang="zh-CN" altLang="en-US" b="1" dirty="0">
              <a:latin typeface="黑体" panose="02010609060101010101" pitchFamily="49" charset="-122"/>
              <a:ea typeface="黑体" panose="02010609060101010101" pitchFamily="49" charset="-122"/>
            </a:endParaRPr>
          </a:p>
          <a:p>
            <a:pPr>
              <a:lnSpc>
                <a:spcPct val="150000"/>
              </a:lnSpc>
              <a:buClr>
                <a:srgbClr val="FF3300"/>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泡点面的上方为过冷液体，露点面的下方为过热蒸汽。 </a:t>
            </a:r>
            <a:endParaRPr lang="zh-CN" altLang="en-US" b="1" dirty="0">
              <a:latin typeface="黑体" panose="02010609060101010101" pitchFamily="49" charset="-122"/>
              <a:ea typeface="黑体" panose="02010609060101010101" pitchFamily="49" charset="-122"/>
            </a:endParaRPr>
          </a:p>
        </p:txBody>
      </p:sp>
      <p:sp>
        <p:nvSpPr>
          <p:cNvPr id="123908" name="Line 19"/>
          <p:cNvSpPr/>
          <p:nvPr/>
        </p:nvSpPr>
        <p:spPr>
          <a:xfrm>
            <a:off x="5486400" y="5486400"/>
            <a:ext cx="2819400" cy="0"/>
          </a:xfrm>
          <a:prstGeom prst="line">
            <a:avLst/>
          </a:prstGeom>
          <a:ln w="28575" cap="flat" cmpd="sng">
            <a:solidFill>
              <a:schemeClr val="tx1"/>
            </a:solidFill>
            <a:prstDash val="solid"/>
            <a:miter/>
            <a:headEnd type="none" w="med" len="med"/>
            <a:tailEnd type="triangle" w="med" len="med"/>
          </a:ln>
        </p:spPr>
      </p:sp>
      <p:sp>
        <p:nvSpPr>
          <p:cNvPr id="123909" name="Line 20"/>
          <p:cNvSpPr/>
          <p:nvPr/>
        </p:nvSpPr>
        <p:spPr>
          <a:xfrm flipV="1">
            <a:off x="5486400" y="2590800"/>
            <a:ext cx="0" cy="2895600"/>
          </a:xfrm>
          <a:prstGeom prst="line">
            <a:avLst/>
          </a:prstGeom>
          <a:ln w="28575" cap="flat" cmpd="sng">
            <a:solidFill>
              <a:schemeClr val="tx1"/>
            </a:solidFill>
            <a:prstDash val="solid"/>
            <a:miter/>
            <a:headEnd type="none" w="med" len="med"/>
            <a:tailEnd type="triangle" w="med" len="med"/>
          </a:ln>
        </p:spPr>
      </p:sp>
      <p:sp>
        <p:nvSpPr>
          <p:cNvPr id="16405" name="Freeform 21"/>
          <p:cNvSpPr/>
          <p:nvPr/>
        </p:nvSpPr>
        <p:spPr>
          <a:xfrm>
            <a:off x="5486400" y="2971800"/>
            <a:ext cx="1295400" cy="838200"/>
          </a:xfrm>
          <a:custGeom>
            <a:avLst/>
            <a:gdLst>
              <a:gd name="txL" fmla="*/ 0 w 1024"/>
              <a:gd name="txT" fmla="*/ 0 h 688"/>
              <a:gd name="txR" fmla="*/ 1024 w 1024"/>
              <a:gd name="txB" fmla="*/ 688 h 688"/>
            </a:gdLst>
            <a:ahLst/>
            <a:cxnLst>
              <a:cxn ang="0">
                <a:pos x="0" y="2147483647"/>
              </a:cxn>
              <a:cxn ang="0">
                <a:pos x="2147483647" y="2147483647"/>
              </a:cxn>
              <a:cxn ang="0">
                <a:pos x="2147483647" y="2147483647"/>
              </a:cxn>
            </a:cxnLst>
            <a:rect l="txL" t="txT" r="txR" b="txB"/>
            <a:pathLst>
              <a:path w="1024" h="688">
                <a:moveTo>
                  <a:pt x="0" y="688"/>
                </a:moveTo>
                <a:cubicBezTo>
                  <a:pt x="352" y="456"/>
                  <a:pt x="704" y="224"/>
                  <a:pt x="864" y="112"/>
                </a:cubicBezTo>
                <a:cubicBezTo>
                  <a:pt x="1024" y="0"/>
                  <a:pt x="992" y="8"/>
                  <a:pt x="960" y="16"/>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16406" name="Line 22"/>
          <p:cNvSpPr/>
          <p:nvPr/>
        </p:nvSpPr>
        <p:spPr>
          <a:xfrm flipV="1">
            <a:off x="5486400" y="3810000"/>
            <a:ext cx="2514600" cy="1447800"/>
          </a:xfrm>
          <a:prstGeom prst="line">
            <a:avLst/>
          </a:prstGeom>
          <a:ln w="28575" cap="flat" cmpd="sng">
            <a:solidFill>
              <a:srgbClr val="0000FF"/>
            </a:solidFill>
            <a:prstDash val="solid"/>
            <a:miter/>
            <a:headEnd type="none" w="med" len="med"/>
            <a:tailEnd type="none" w="med" len="med"/>
          </a:ln>
        </p:spPr>
      </p:sp>
      <p:sp>
        <p:nvSpPr>
          <p:cNvPr id="16407" name="Freeform 23"/>
          <p:cNvSpPr/>
          <p:nvPr/>
        </p:nvSpPr>
        <p:spPr>
          <a:xfrm>
            <a:off x="6705600" y="2819400"/>
            <a:ext cx="1295400" cy="1054100"/>
          </a:xfrm>
          <a:custGeom>
            <a:avLst/>
            <a:gdLst>
              <a:gd name="txL" fmla="*/ 0 w 816"/>
              <a:gd name="txT" fmla="*/ 0 h 664"/>
              <a:gd name="txR" fmla="*/ 816 w 816"/>
              <a:gd name="txB" fmla="*/ 664 h 664"/>
            </a:gdLst>
            <a:ahLst/>
            <a:cxnLst>
              <a:cxn ang="0">
                <a:pos x="0" y="2147483647"/>
              </a:cxn>
              <a:cxn ang="0">
                <a:pos x="2147483647" y="2147483647"/>
              </a:cxn>
              <a:cxn ang="0">
                <a:pos x="2147483647" y="2147483647"/>
              </a:cxn>
            </a:cxnLst>
            <a:rect l="txL" t="txT" r="txR" b="txB"/>
            <a:pathLst>
              <a:path w="816" h="664">
                <a:moveTo>
                  <a:pt x="0" y="136"/>
                </a:moveTo>
                <a:cubicBezTo>
                  <a:pt x="172" y="68"/>
                  <a:pt x="344" y="0"/>
                  <a:pt x="480" y="88"/>
                </a:cubicBezTo>
                <a:cubicBezTo>
                  <a:pt x="616" y="176"/>
                  <a:pt x="716" y="420"/>
                  <a:pt x="816" y="664"/>
                </a:cubicBezTo>
              </a:path>
            </a:pathLst>
          </a:custGeom>
          <a:noFill/>
          <a:ln w="28575" cap="flat" cmpd="sng">
            <a:solidFill>
              <a:schemeClr val="tx1">
                <a:alpha val="100000"/>
              </a:schemeClr>
            </a:solidFill>
            <a:prstDash val="dash"/>
            <a:miter lim="800000"/>
            <a:headEnd type="none" w="med" len="med"/>
            <a:tailEnd type="none" w="med" len="med"/>
          </a:ln>
        </p:spPr>
        <p:txBody>
          <a:bodyPr/>
          <a:p>
            <a:endParaRPr lang="zh-CN" altLang="en-US"/>
          </a:p>
        </p:txBody>
      </p:sp>
      <p:sp>
        <p:nvSpPr>
          <p:cNvPr id="16408" name="Freeform 24"/>
          <p:cNvSpPr/>
          <p:nvPr/>
        </p:nvSpPr>
        <p:spPr>
          <a:xfrm>
            <a:off x="5449888" y="3214688"/>
            <a:ext cx="2051050" cy="1143000"/>
          </a:xfrm>
          <a:custGeom>
            <a:avLst/>
            <a:gdLst>
              <a:gd name="txL" fmla="*/ 0 w 1584"/>
              <a:gd name="txT" fmla="*/ 0 h 848"/>
              <a:gd name="txR" fmla="*/ 1584 w 1584"/>
              <a:gd name="txB" fmla="*/ 848 h 848"/>
            </a:gdLst>
            <a:ahLst/>
            <a:cxnLst>
              <a:cxn ang="0">
                <a:pos x="0" y="2147483647"/>
              </a:cxn>
              <a:cxn ang="0">
                <a:pos x="2147483647" y="2147483647"/>
              </a:cxn>
              <a:cxn ang="0">
                <a:pos x="2147483647" y="2147483647"/>
              </a:cxn>
            </a:cxnLst>
            <a:rect l="txL" t="txT" r="txR" b="txB"/>
            <a:pathLst>
              <a:path w="1584" h="848">
                <a:moveTo>
                  <a:pt x="0" y="848"/>
                </a:moveTo>
                <a:cubicBezTo>
                  <a:pt x="552" y="552"/>
                  <a:pt x="1104" y="256"/>
                  <a:pt x="1344" y="128"/>
                </a:cubicBezTo>
                <a:cubicBezTo>
                  <a:pt x="1584" y="0"/>
                  <a:pt x="1512" y="40"/>
                  <a:pt x="1440" y="8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16409" name="Freeform 25"/>
          <p:cNvSpPr/>
          <p:nvPr/>
        </p:nvSpPr>
        <p:spPr>
          <a:xfrm>
            <a:off x="5486400" y="3200400"/>
            <a:ext cx="2209800" cy="1676400"/>
          </a:xfrm>
          <a:custGeom>
            <a:avLst/>
            <a:gdLst>
              <a:gd name="txL" fmla="*/ 0 w 1392"/>
              <a:gd name="txT" fmla="*/ 0 h 1056"/>
              <a:gd name="txR" fmla="*/ 1392 w 1392"/>
              <a:gd name="txB" fmla="*/ 1056 h 1056"/>
            </a:gdLst>
            <a:ahLst/>
            <a:cxnLst>
              <a:cxn ang="0">
                <a:pos x="2147483647" y="0"/>
              </a:cxn>
              <a:cxn ang="0">
                <a:pos x="2147483647" y="2147483647"/>
              </a:cxn>
              <a:cxn ang="0">
                <a:pos x="0" y="2147483647"/>
              </a:cxn>
            </a:cxnLst>
            <a:rect l="txL" t="txT" r="txR" b="txB"/>
            <a:pathLst>
              <a:path w="1392" h="1056">
                <a:moveTo>
                  <a:pt x="1392" y="0"/>
                </a:moveTo>
                <a:cubicBezTo>
                  <a:pt x="1388" y="56"/>
                  <a:pt x="1384" y="112"/>
                  <a:pt x="1152" y="288"/>
                </a:cubicBezTo>
                <a:cubicBezTo>
                  <a:pt x="920" y="464"/>
                  <a:pt x="460" y="760"/>
                  <a:pt x="0" y="1056"/>
                </a:cubicBezTo>
              </a:path>
            </a:pathLst>
          </a:custGeom>
          <a:noFill/>
          <a:ln w="28575" cap="flat" cmpd="sng">
            <a:solidFill>
              <a:srgbClr val="0000FF">
                <a:alpha val="100000"/>
              </a:srgbClr>
            </a:solidFill>
            <a:prstDash val="dash"/>
            <a:miter lim="800000"/>
            <a:headEnd type="none" w="med" len="med"/>
            <a:tailEnd type="none" w="med" len="med"/>
          </a:ln>
        </p:spPr>
        <p:txBody>
          <a:bodyPr/>
          <a:p>
            <a:endParaRPr lang="zh-CN" altLang="en-US"/>
          </a:p>
        </p:txBody>
      </p:sp>
      <p:sp>
        <p:nvSpPr>
          <p:cNvPr id="16410" name="Text Box 26"/>
          <p:cNvSpPr txBox="1"/>
          <p:nvPr/>
        </p:nvSpPr>
        <p:spPr>
          <a:xfrm>
            <a:off x="5105400" y="5105400"/>
            <a:ext cx="3810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U</a:t>
            </a:r>
            <a:endParaRPr lang="en-US" altLang="zh-CN" sz="2000" dirty="0">
              <a:latin typeface="Tahoma" panose="020B0604030504040204" pitchFamily="34" charset="0"/>
            </a:endParaRPr>
          </a:p>
        </p:txBody>
      </p:sp>
      <p:sp>
        <p:nvSpPr>
          <p:cNvPr id="16411" name="Text Box 27"/>
          <p:cNvSpPr txBox="1"/>
          <p:nvPr/>
        </p:nvSpPr>
        <p:spPr>
          <a:xfrm>
            <a:off x="5029200" y="3581400"/>
            <a:ext cx="3810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K</a:t>
            </a:r>
            <a:endParaRPr lang="en-US" altLang="zh-CN" sz="2000" dirty="0">
              <a:latin typeface="Tahoma" panose="020B0604030504040204" pitchFamily="34" charset="0"/>
            </a:endParaRPr>
          </a:p>
        </p:txBody>
      </p:sp>
      <p:sp>
        <p:nvSpPr>
          <p:cNvPr id="16412" name="Text Box 28"/>
          <p:cNvSpPr txBox="1"/>
          <p:nvPr/>
        </p:nvSpPr>
        <p:spPr>
          <a:xfrm>
            <a:off x="8001000" y="3810000"/>
            <a:ext cx="5334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C</a:t>
            </a:r>
            <a:r>
              <a:rPr lang="en-US" altLang="zh-CN" sz="2000" baseline="-25000" dirty="0">
                <a:latin typeface="Tahoma" panose="020B0604030504040204" pitchFamily="34" charset="0"/>
              </a:rPr>
              <a:t>1</a:t>
            </a:r>
            <a:endParaRPr lang="en-US" altLang="zh-CN" sz="2000" baseline="-25000" dirty="0">
              <a:latin typeface="Tahoma" panose="020B0604030504040204" pitchFamily="34" charset="0"/>
            </a:endParaRPr>
          </a:p>
        </p:txBody>
      </p:sp>
      <p:sp>
        <p:nvSpPr>
          <p:cNvPr id="16413" name="Text Box 29"/>
          <p:cNvSpPr txBox="1"/>
          <p:nvPr/>
        </p:nvSpPr>
        <p:spPr>
          <a:xfrm>
            <a:off x="6324600" y="2590800"/>
            <a:ext cx="5334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C</a:t>
            </a:r>
            <a:r>
              <a:rPr lang="en-US" altLang="zh-CN" sz="2000" baseline="-25000" dirty="0">
                <a:latin typeface="Tahoma" panose="020B0604030504040204" pitchFamily="34" charset="0"/>
              </a:rPr>
              <a:t>2</a:t>
            </a:r>
            <a:endParaRPr lang="en-US" altLang="zh-CN" sz="2000" baseline="-25000" dirty="0">
              <a:latin typeface="Tahoma" panose="020B0604030504040204" pitchFamily="34" charset="0"/>
            </a:endParaRPr>
          </a:p>
        </p:txBody>
      </p:sp>
      <p:sp>
        <p:nvSpPr>
          <p:cNvPr id="123919" name="Text Box 30"/>
          <p:cNvSpPr txBox="1"/>
          <p:nvPr/>
        </p:nvSpPr>
        <p:spPr>
          <a:xfrm>
            <a:off x="4953000" y="2590800"/>
            <a:ext cx="3810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P</a:t>
            </a:r>
            <a:endParaRPr lang="en-US" altLang="zh-CN" sz="2000" dirty="0">
              <a:latin typeface="Tahoma" panose="020B0604030504040204" pitchFamily="34" charset="0"/>
            </a:endParaRPr>
          </a:p>
        </p:txBody>
      </p:sp>
      <p:sp>
        <p:nvSpPr>
          <p:cNvPr id="123920" name="Text Box 31"/>
          <p:cNvSpPr txBox="1"/>
          <p:nvPr/>
        </p:nvSpPr>
        <p:spPr>
          <a:xfrm>
            <a:off x="8229600" y="5562600"/>
            <a:ext cx="3810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T</a:t>
            </a:r>
            <a:endParaRPr lang="en-US" altLang="zh-CN" sz="2000" dirty="0">
              <a:latin typeface="Tahoma" panose="020B0604030504040204" pitchFamily="34" charset="0"/>
            </a:endParaRPr>
          </a:p>
        </p:txBody>
      </p:sp>
      <p:sp>
        <p:nvSpPr>
          <p:cNvPr id="16416" name="Text Box 32"/>
          <p:cNvSpPr txBox="1"/>
          <p:nvPr/>
        </p:nvSpPr>
        <p:spPr>
          <a:xfrm>
            <a:off x="7696200" y="2819400"/>
            <a:ext cx="6096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C</a:t>
            </a:r>
            <a:r>
              <a:rPr lang="en-US" altLang="zh-CN" sz="2000" baseline="-25000" dirty="0">
                <a:latin typeface="Tahoma" panose="020B0604030504040204" pitchFamily="34" charset="0"/>
              </a:rPr>
              <a:t>m</a:t>
            </a:r>
            <a:endParaRPr lang="en-US" altLang="zh-CN" sz="2000" baseline="-25000" dirty="0">
              <a:latin typeface="Tahoma" panose="020B0604030504040204" pitchFamily="34" charset="0"/>
            </a:endParaRPr>
          </a:p>
        </p:txBody>
      </p:sp>
      <p:sp>
        <p:nvSpPr>
          <p:cNvPr id="16417" name="Text Box 33"/>
          <p:cNvSpPr txBox="1"/>
          <p:nvPr/>
        </p:nvSpPr>
        <p:spPr>
          <a:xfrm>
            <a:off x="5105400" y="4191000"/>
            <a:ext cx="3810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M</a:t>
            </a:r>
            <a:endParaRPr lang="en-US" altLang="zh-CN" sz="2000" dirty="0">
              <a:latin typeface="Tahoma" panose="020B0604030504040204" pitchFamily="34" charset="0"/>
            </a:endParaRPr>
          </a:p>
        </p:txBody>
      </p:sp>
      <p:sp>
        <p:nvSpPr>
          <p:cNvPr id="16418" name="Text Box 34"/>
          <p:cNvSpPr txBox="1"/>
          <p:nvPr/>
        </p:nvSpPr>
        <p:spPr>
          <a:xfrm>
            <a:off x="5105400" y="4724400"/>
            <a:ext cx="3810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N</a:t>
            </a:r>
            <a:endParaRPr lang="en-US" altLang="zh-CN" sz="2000" dirty="0">
              <a:latin typeface="Tahoma" panose="020B0604030504040204" pitchFamily="34" charset="0"/>
            </a:endParaRPr>
          </a:p>
        </p:txBody>
      </p:sp>
      <p:sp>
        <p:nvSpPr>
          <p:cNvPr id="16460" name="Rectangle 76"/>
          <p:cNvSpPr/>
          <p:nvPr/>
        </p:nvSpPr>
        <p:spPr>
          <a:xfrm>
            <a:off x="5148263" y="981075"/>
            <a:ext cx="3429000" cy="830263"/>
          </a:xfrm>
          <a:prstGeom prst="rect">
            <a:avLst/>
          </a:prstGeom>
          <a:noFill/>
          <a:ln w="9525">
            <a:noFill/>
          </a:ln>
        </p:spPr>
        <p:txBody>
          <a:bodyPr>
            <a:spAutoFit/>
          </a:bodyPr>
          <a:p>
            <a:r>
              <a:rPr lang="en-US" altLang="zh-CN" b="1" dirty="0">
                <a:latin typeface="Times New Roman" panose="02020603050405020304" pitchFamily="18" charset="0"/>
              </a:rPr>
              <a:t>UC</a:t>
            </a:r>
            <a:r>
              <a:rPr lang="en-US" altLang="zh-CN" b="1" baseline="-30000" dirty="0">
                <a:latin typeface="Times New Roman" panose="02020603050405020304" pitchFamily="18" charset="0"/>
              </a:rPr>
              <a:t>1</a:t>
            </a:r>
            <a:r>
              <a:rPr lang="en-US" altLang="zh-CN" b="1" dirty="0">
                <a:latin typeface="宋体" panose="02010600030101010101" pitchFamily="2" charset="-122"/>
              </a:rPr>
              <a:t>、</a:t>
            </a:r>
            <a:r>
              <a:rPr lang="en-US" altLang="zh-CN" b="1" dirty="0">
                <a:latin typeface="Tahoma" panose="020B0604030504040204" pitchFamily="34" charset="0"/>
              </a:rPr>
              <a:t>KC</a:t>
            </a:r>
            <a:r>
              <a:rPr lang="en-US" altLang="zh-CN" b="1" baseline="-30000" dirty="0">
                <a:latin typeface="Times New Roman" panose="02020603050405020304" pitchFamily="18" charset="0"/>
              </a:rPr>
              <a:t>2</a:t>
            </a:r>
            <a:r>
              <a:rPr lang="zh-CN" altLang="en-US" b="1" dirty="0">
                <a:latin typeface="宋体" panose="02010600030101010101" pitchFamily="2" charset="-122"/>
              </a:rPr>
              <a:t>分别为纯组分</a:t>
            </a:r>
            <a:r>
              <a:rPr lang="zh-CN" altLang="en-US" b="1" dirty="0">
                <a:latin typeface="Tahoma" panose="020B0604030504040204" pitchFamily="34" charset="0"/>
              </a:rPr>
              <a:t>1</a:t>
            </a:r>
            <a:r>
              <a:rPr lang="zh-CN" altLang="en-US" b="1" dirty="0">
                <a:latin typeface="宋体" panose="02010600030101010101" pitchFamily="2" charset="-122"/>
              </a:rPr>
              <a:t>和组分</a:t>
            </a:r>
            <a:r>
              <a:rPr lang="zh-CN" altLang="en-US" b="1" dirty="0">
                <a:latin typeface="Tahoma" panose="020B0604030504040204" pitchFamily="34" charset="0"/>
              </a:rPr>
              <a:t>2</a:t>
            </a:r>
            <a:r>
              <a:rPr lang="zh-CN" altLang="en-US" b="1" dirty="0">
                <a:latin typeface="宋体" panose="02010600030101010101" pitchFamily="2" charset="-122"/>
              </a:rPr>
              <a:t>的汽液平衡线</a:t>
            </a:r>
            <a:endParaRPr lang="zh-CN" altLang="en-US" dirty="0">
              <a:latin typeface="Times New Roman" panose="02020603050405020304" pitchFamily="18" charset="0"/>
            </a:endParaRPr>
          </a:p>
        </p:txBody>
      </p:sp>
      <p:sp>
        <p:nvSpPr>
          <p:cNvPr id="123925" name="Rectangle 85"/>
          <p:cNvSpPr/>
          <p:nvPr/>
        </p:nvSpPr>
        <p:spPr>
          <a:xfrm>
            <a:off x="5791200" y="5867400"/>
            <a:ext cx="2819400" cy="396875"/>
          </a:xfrm>
          <a:prstGeom prst="rect">
            <a:avLst/>
          </a:prstGeom>
          <a:noFill/>
          <a:ln w="9525">
            <a:noFill/>
          </a:ln>
        </p:spPr>
        <p:txBody>
          <a:bodyPr>
            <a:spAutoFit/>
          </a:bodyPr>
          <a:p>
            <a:r>
              <a:rPr lang="zh-CN" altLang="en-US" sz="2000" b="1" dirty="0">
                <a:latin typeface="黑体" panose="02010609060101010101" pitchFamily="49" charset="-122"/>
                <a:ea typeface="黑体" panose="02010609060101010101" pitchFamily="49" charset="-122"/>
              </a:rPr>
              <a:t>二元组分的</a:t>
            </a:r>
            <a:r>
              <a:rPr lang="en-US" altLang="zh-CN" sz="2000" b="1" dirty="0">
                <a:latin typeface="黑体" panose="02010609060101010101" pitchFamily="49" charset="-122"/>
                <a:ea typeface="黑体" panose="02010609060101010101" pitchFamily="49" charset="-122"/>
              </a:rPr>
              <a:t>PT</a:t>
            </a:r>
            <a:r>
              <a:rPr lang="zh-CN" altLang="en-US" sz="2000" b="1" dirty="0">
                <a:latin typeface="黑体" panose="02010609060101010101" pitchFamily="49" charset="-122"/>
                <a:ea typeface="黑体" panose="02010609060101010101" pitchFamily="49" charset="-122"/>
              </a:rPr>
              <a:t>图</a:t>
            </a:r>
            <a:endParaRPr lang="zh-CN" altLang="en-US" sz="2000" b="1" dirty="0">
              <a:latin typeface="黑体" panose="02010609060101010101" pitchFamily="49" charset="-122"/>
              <a:ea typeface="黑体" panose="02010609060101010101" pitchFamily="49" charset="-122"/>
            </a:endParaRPr>
          </a:p>
        </p:txBody>
      </p:sp>
      <p:sp>
        <p:nvSpPr>
          <p:cNvPr id="16470" name="Rectangle 86"/>
          <p:cNvSpPr/>
          <p:nvPr/>
        </p:nvSpPr>
        <p:spPr>
          <a:xfrm>
            <a:off x="7239000" y="2514600"/>
            <a:ext cx="2209800" cy="396875"/>
          </a:xfrm>
          <a:prstGeom prst="rect">
            <a:avLst/>
          </a:prstGeom>
          <a:noFill/>
          <a:ln w="9525">
            <a:noFill/>
          </a:ln>
        </p:spPr>
        <p:txBody>
          <a:bodyPr>
            <a:spAutoFit/>
          </a:bodyPr>
          <a:p>
            <a:r>
              <a:rPr lang="zh-CN" altLang="en-US" sz="2000" b="1" dirty="0">
                <a:latin typeface="黑体" panose="02010609060101010101" pitchFamily="49" charset="-122"/>
                <a:ea typeface="黑体" panose="02010609060101010101" pitchFamily="49" charset="-122"/>
              </a:rPr>
              <a:t>临界点轨迹</a:t>
            </a:r>
            <a:endParaRPr lang="zh-CN" altLang="en-US" sz="2000" b="1" dirty="0">
              <a:latin typeface="黑体" panose="02010609060101010101" pitchFamily="49" charset="-122"/>
              <a:ea typeface="黑体" panose="02010609060101010101" pitchFamily="49" charset="-122"/>
            </a:endParaRPr>
          </a:p>
        </p:txBody>
      </p:sp>
      <p:sp>
        <p:nvSpPr>
          <p:cNvPr id="23" name="弧形 22"/>
          <p:cNvSpPr/>
          <p:nvPr/>
        </p:nvSpPr>
        <p:spPr bwMode="auto">
          <a:xfrm>
            <a:off x="7286625" y="3214688"/>
            <a:ext cx="428625" cy="214313"/>
          </a:xfrm>
          <a:prstGeom prst="arc">
            <a:avLst/>
          </a:prstGeom>
          <a:noFill/>
          <a:ln w="28575" cap="flat" cmpd="sng" algn="ctr">
            <a:solidFill>
              <a:srgbClr val="FF0066"/>
            </a:soli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10">
                                            <p:txEl>
                                              <p:charRg st="0" end="2"/>
                                            </p:txEl>
                                          </p:spTgt>
                                        </p:tgtEl>
                                        <p:attrNameLst>
                                          <p:attrName>style.visibility</p:attrName>
                                        </p:attrNameLst>
                                      </p:cBhvr>
                                      <p:to>
                                        <p:strVal val="visible"/>
                                      </p:to>
                                    </p:set>
                                    <p:animEffect transition="in" filter="wipe(left)">
                                      <p:cBhvr>
                                        <p:cTn id="7" dur="500"/>
                                        <p:tgtEl>
                                          <p:spTgt spid="16410">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12">
                                            <p:txEl>
                                              <p:charRg st="0" end="3"/>
                                            </p:txEl>
                                          </p:spTgt>
                                        </p:tgtEl>
                                        <p:attrNameLst>
                                          <p:attrName>style.visibility</p:attrName>
                                        </p:attrNameLst>
                                      </p:cBhvr>
                                      <p:to>
                                        <p:strVal val="visible"/>
                                      </p:to>
                                    </p:set>
                                    <p:animEffect transition="in" filter="wipe(left)">
                                      <p:cBhvr>
                                        <p:cTn id="12" dur="500"/>
                                        <p:tgtEl>
                                          <p:spTgt spid="16412">
                                            <p:txEl>
                                              <p:charRg st="0"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06"/>
                                        </p:tgtEl>
                                        <p:attrNameLst>
                                          <p:attrName>style.visibility</p:attrName>
                                        </p:attrNameLst>
                                      </p:cBhvr>
                                      <p:to>
                                        <p:strVal val="visible"/>
                                      </p:to>
                                    </p:set>
                                    <p:animEffect transition="in" filter="wipe(left)">
                                      <p:cBhvr>
                                        <p:cTn id="17" dur="500"/>
                                        <p:tgtEl>
                                          <p:spTgt spid="164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11">
                                            <p:txEl>
                                              <p:charRg st="0" end="2"/>
                                            </p:txEl>
                                          </p:spTgt>
                                        </p:tgtEl>
                                        <p:attrNameLst>
                                          <p:attrName>style.visibility</p:attrName>
                                        </p:attrNameLst>
                                      </p:cBhvr>
                                      <p:to>
                                        <p:strVal val="visible"/>
                                      </p:to>
                                    </p:set>
                                    <p:animEffect transition="in" filter="wipe(left)">
                                      <p:cBhvr>
                                        <p:cTn id="22" dur="500"/>
                                        <p:tgtEl>
                                          <p:spTgt spid="16411">
                                            <p:txEl>
                                              <p:charRg st="0"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413">
                                            <p:txEl>
                                              <p:charRg st="0" end="3"/>
                                            </p:txEl>
                                          </p:spTgt>
                                        </p:tgtEl>
                                        <p:attrNameLst>
                                          <p:attrName>style.visibility</p:attrName>
                                        </p:attrNameLst>
                                      </p:cBhvr>
                                      <p:to>
                                        <p:strVal val="visible"/>
                                      </p:to>
                                    </p:set>
                                    <p:animEffect transition="in" filter="wipe(left)">
                                      <p:cBhvr>
                                        <p:cTn id="27" dur="500"/>
                                        <p:tgtEl>
                                          <p:spTgt spid="16413">
                                            <p:txEl>
                                              <p:charRg st="0"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405"/>
                                        </p:tgtEl>
                                        <p:attrNameLst>
                                          <p:attrName>style.visibility</p:attrName>
                                        </p:attrNameLst>
                                      </p:cBhvr>
                                      <p:to>
                                        <p:strVal val="visible"/>
                                      </p:to>
                                    </p:set>
                                    <p:animEffect transition="in" filter="wipe(left)">
                                      <p:cBhvr>
                                        <p:cTn id="32" dur="500"/>
                                        <p:tgtEl>
                                          <p:spTgt spid="164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60">
                                            <p:txEl>
                                              <p:charRg st="0" end="25"/>
                                            </p:txEl>
                                          </p:spTgt>
                                        </p:tgtEl>
                                        <p:attrNameLst>
                                          <p:attrName>style.visibility</p:attrName>
                                        </p:attrNameLst>
                                      </p:cBhvr>
                                      <p:to>
                                        <p:strVal val="visible"/>
                                      </p:to>
                                    </p:set>
                                    <p:animEffect transition="in" filter="wipe(left)">
                                      <p:cBhvr>
                                        <p:cTn id="37" dur="500"/>
                                        <p:tgtEl>
                                          <p:spTgt spid="16460">
                                            <p:txEl>
                                              <p:charRg st="0" end="2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408"/>
                                        </p:tgtEl>
                                        <p:attrNameLst>
                                          <p:attrName>style.visibility</p:attrName>
                                        </p:attrNameLst>
                                      </p:cBhvr>
                                      <p:to>
                                        <p:strVal val="visible"/>
                                      </p:to>
                                    </p:set>
                                    <p:animEffect transition="in" filter="wipe(left)">
                                      <p:cBhvr>
                                        <p:cTn id="42" dur="500"/>
                                        <p:tgtEl>
                                          <p:spTgt spid="164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417">
                                            <p:txEl>
                                              <p:charRg st="0" end="2"/>
                                            </p:txEl>
                                          </p:spTgt>
                                        </p:tgtEl>
                                        <p:attrNameLst>
                                          <p:attrName>style.visibility</p:attrName>
                                        </p:attrNameLst>
                                      </p:cBhvr>
                                      <p:to>
                                        <p:strVal val="visible"/>
                                      </p:to>
                                    </p:set>
                                    <p:animEffect transition="in" filter="wipe(left)">
                                      <p:cBhvr>
                                        <p:cTn id="47" dur="500"/>
                                        <p:tgtEl>
                                          <p:spTgt spid="16417">
                                            <p:txEl>
                                              <p:charRg st="0"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416">
                                            <p:txEl>
                                              <p:charRg st="0" end="3"/>
                                            </p:txEl>
                                          </p:spTgt>
                                        </p:tgtEl>
                                        <p:attrNameLst>
                                          <p:attrName>style.visibility</p:attrName>
                                        </p:attrNameLst>
                                      </p:cBhvr>
                                      <p:to>
                                        <p:strVal val="visible"/>
                                      </p:to>
                                    </p:set>
                                    <p:animEffect transition="in" filter="wipe(left)">
                                      <p:cBhvr>
                                        <p:cTn id="52" dur="500"/>
                                        <p:tgtEl>
                                          <p:spTgt spid="16416">
                                            <p:txEl>
                                              <p:charRg st="0"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409"/>
                                        </p:tgtEl>
                                        <p:attrNameLst>
                                          <p:attrName>style.visibility</p:attrName>
                                        </p:attrNameLst>
                                      </p:cBhvr>
                                      <p:to>
                                        <p:strVal val="visible"/>
                                      </p:to>
                                    </p:set>
                                    <p:animEffect transition="in" filter="wipe(left)">
                                      <p:cBhvr>
                                        <p:cTn id="57" dur="500"/>
                                        <p:tgtEl>
                                          <p:spTgt spid="164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418">
                                            <p:txEl>
                                              <p:charRg st="0" end="2"/>
                                            </p:txEl>
                                          </p:spTgt>
                                        </p:tgtEl>
                                        <p:attrNameLst>
                                          <p:attrName>style.visibility</p:attrName>
                                        </p:attrNameLst>
                                      </p:cBhvr>
                                      <p:to>
                                        <p:strVal val="visible"/>
                                      </p:to>
                                    </p:set>
                                    <p:animEffect transition="in" filter="wipe(left)">
                                      <p:cBhvr>
                                        <p:cTn id="62" dur="500"/>
                                        <p:tgtEl>
                                          <p:spTgt spid="16418">
                                            <p:txEl>
                                              <p:charRg st="0"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6386">
                                            <p:txEl>
                                              <p:charRg st="0" end="106"/>
                                            </p:txEl>
                                          </p:spTgt>
                                        </p:tgtEl>
                                        <p:attrNameLst>
                                          <p:attrName>style.visibility</p:attrName>
                                        </p:attrNameLst>
                                      </p:cBhvr>
                                      <p:to>
                                        <p:strVal val="visible"/>
                                      </p:to>
                                    </p:set>
                                    <p:animEffect transition="in" filter="wipe(left)">
                                      <p:cBhvr>
                                        <p:cTn id="67" dur="500"/>
                                        <p:tgtEl>
                                          <p:spTgt spid="16386">
                                            <p:txEl>
                                              <p:charRg st="0" end="10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386">
                                            <p:txEl>
                                              <p:charRg st="106" end="116"/>
                                            </p:txEl>
                                          </p:spTgt>
                                        </p:tgtEl>
                                        <p:attrNameLst>
                                          <p:attrName>style.visibility</p:attrName>
                                        </p:attrNameLst>
                                      </p:cBhvr>
                                      <p:to>
                                        <p:strVal val="visible"/>
                                      </p:to>
                                    </p:set>
                                    <p:animEffect transition="in" filter="wipe(left)">
                                      <p:cBhvr>
                                        <p:cTn id="72" dur="500"/>
                                        <p:tgtEl>
                                          <p:spTgt spid="16386">
                                            <p:txEl>
                                              <p:charRg st="106" end="1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6386">
                                            <p:txEl>
                                              <p:charRg st="116" end="142"/>
                                            </p:txEl>
                                          </p:spTgt>
                                        </p:tgtEl>
                                        <p:attrNameLst>
                                          <p:attrName>style.visibility</p:attrName>
                                        </p:attrNameLst>
                                      </p:cBhvr>
                                      <p:to>
                                        <p:strVal val="visible"/>
                                      </p:to>
                                    </p:set>
                                    <p:animEffect transition="in" filter="wipe(left)">
                                      <p:cBhvr>
                                        <p:cTn id="77" dur="500"/>
                                        <p:tgtEl>
                                          <p:spTgt spid="16386">
                                            <p:txEl>
                                              <p:charRg st="116" end="14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6407"/>
                                        </p:tgtEl>
                                        <p:attrNameLst>
                                          <p:attrName>style.visibility</p:attrName>
                                        </p:attrNameLst>
                                      </p:cBhvr>
                                      <p:to>
                                        <p:strVal val="visible"/>
                                      </p:to>
                                    </p:set>
                                    <p:animEffect transition="in" filter="wipe(left)">
                                      <p:cBhvr>
                                        <p:cTn id="82" dur="500"/>
                                        <p:tgtEl>
                                          <p:spTgt spid="1640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6470">
                                            <p:txEl>
                                              <p:charRg st="0" end="6"/>
                                            </p:txEl>
                                          </p:spTgt>
                                        </p:tgtEl>
                                        <p:attrNameLst>
                                          <p:attrName>style.visibility</p:attrName>
                                        </p:attrNameLst>
                                      </p:cBhvr>
                                      <p:to>
                                        <p:strVal val="visible"/>
                                      </p:to>
                                    </p:set>
                                    <p:animEffect transition="in" filter="wipe(left)">
                                      <p:cBhvr>
                                        <p:cTn id="87" dur="500"/>
                                        <p:tgtEl>
                                          <p:spTgt spid="16470">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16410" grpId="0" build="p"/>
      <p:bldP spid="16411" grpId="0" build="p"/>
      <p:bldP spid="16412" grpId="0" build="p"/>
      <p:bldP spid="16413" grpId="0" build="p"/>
      <p:bldP spid="16416" grpId="0" build="p"/>
      <p:bldP spid="16417" grpId="0" build="p"/>
      <p:bldP spid="16418" grpId="0" build="p"/>
      <p:bldP spid="16460" grpId="0" build="p"/>
      <p:bldP spid="1647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4931" name="Rectangle 2"/>
          <p:cNvSpPr>
            <a:spLocks noGrp="1"/>
          </p:cNvSpPr>
          <p:nvPr>
            <p:ph type="title"/>
          </p:nvPr>
        </p:nvSpPr>
        <p:spPr>
          <a:xfrm>
            <a:off x="1219200" y="1066800"/>
            <a:ext cx="5791200" cy="541338"/>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1.混合物的临界现象</a:t>
            </a:r>
            <a:r>
              <a:rPr lang="zh-CN" altLang="en-US" dirty="0"/>
              <a:t> </a:t>
            </a:r>
            <a:endParaRPr lang="zh-CN" altLang="en-US" dirty="0"/>
          </a:p>
        </p:txBody>
      </p:sp>
      <p:sp>
        <p:nvSpPr>
          <p:cNvPr id="17411" name="Rectangle 3"/>
          <p:cNvSpPr>
            <a:spLocks noGrp="1"/>
          </p:cNvSpPr>
          <p:nvPr>
            <p:ph idx="1"/>
          </p:nvPr>
        </p:nvSpPr>
        <p:spPr>
          <a:xfrm>
            <a:off x="990600" y="1676400"/>
            <a:ext cx="7656513" cy="4572000"/>
          </a:xfrm>
        </p:spPr>
        <p:txBody>
          <a:bodyPr vert="horz" wrap="square" lIns="91440" tIns="45720" rIns="91440" bIns="45720" anchor="t" anchorCtr="0"/>
          <a:p>
            <a:pPr algn="just" eaLnBrk="1" hangingPunct="1">
              <a:lnSpc>
                <a:spcPct val="140000"/>
              </a:lnSpc>
            </a:pPr>
            <a:r>
              <a:rPr lang="zh-CN" altLang="en-US" sz="2800" b="1" dirty="0">
                <a:latin typeface="黑体" panose="02010609060101010101" pitchFamily="49" charset="-122"/>
                <a:ea typeface="黑体" panose="02010609060101010101" pitchFamily="49" charset="-122"/>
              </a:rPr>
              <a:t>混合物的临界点的特征表现为：</a:t>
            </a:r>
            <a:endParaRPr lang="zh-CN" altLang="en-US" sz="2800" b="1" dirty="0">
              <a:latin typeface="黑体" panose="02010609060101010101" pitchFamily="49" charset="-122"/>
              <a:ea typeface="黑体" panose="02010609060101010101" pitchFamily="49" charset="-122"/>
            </a:endParaRPr>
          </a:p>
          <a:p>
            <a:pPr algn="just" eaLnBrk="1" hangingPunct="1">
              <a:lnSpc>
                <a:spcPct val="140000"/>
              </a:lnSpc>
            </a:pPr>
            <a:r>
              <a:rPr lang="zh-CN" altLang="en-US" sz="2800" b="1"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Cm</a:t>
            </a:r>
            <a:r>
              <a:rPr lang="zh-CN" altLang="en-US" sz="2800" b="1" dirty="0">
                <a:latin typeface="黑体" panose="02010609060101010101" pitchFamily="49" charset="-122"/>
                <a:ea typeface="黑体" panose="02010609060101010101" pitchFamily="49" charset="-122"/>
              </a:rPr>
              <a:t>点处，汽液两相差别消失（这一点与单组分临界点一致）</a:t>
            </a:r>
            <a:endParaRPr lang="zh-CN" altLang="en-US" sz="2800" b="1" dirty="0">
              <a:latin typeface="黑体" panose="02010609060101010101" pitchFamily="49" charset="-122"/>
              <a:ea typeface="黑体" panose="02010609060101010101" pitchFamily="49" charset="-122"/>
            </a:endParaRPr>
          </a:p>
          <a:p>
            <a:pPr algn="just" eaLnBrk="1" hangingPunct="1">
              <a:lnSpc>
                <a:spcPct val="140000"/>
              </a:lnSpc>
            </a:pPr>
            <a:r>
              <a:rPr lang="zh-CN" altLang="en-US" sz="2800" b="1"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Cm</a:t>
            </a:r>
            <a:r>
              <a:rPr lang="zh-CN" altLang="en-US" sz="2800" b="1" dirty="0">
                <a:latin typeface="黑体" panose="02010609060101010101" pitchFamily="49" charset="-122"/>
                <a:ea typeface="黑体" panose="02010609060101010101" pitchFamily="49" charset="-122"/>
              </a:rPr>
              <a:t>点不一定对应于两相共存时的最高压力和最高温度（与单组分临界点不一致）</a:t>
            </a:r>
            <a:endParaRPr lang="zh-CN" altLang="en-US" sz="2800" b="1" dirty="0">
              <a:latin typeface="黑体" panose="02010609060101010101" pitchFamily="49" charset="-122"/>
              <a:ea typeface="黑体" panose="02010609060101010101" pitchFamily="49" charset="-122"/>
            </a:endParaRPr>
          </a:p>
          <a:p>
            <a:pPr algn="just" eaLnBrk="1" hangingPunct="1">
              <a:lnSpc>
                <a:spcPct val="140000"/>
              </a:lnSpc>
            </a:pPr>
            <a:r>
              <a:rPr lang="zh-CN" altLang="en-US" sz="2800" b="1" dirty="0">
                <a:latin typeface="黑体" panose="02010609060101010101" pitchFamily="49" charset="-122"/>
                <a:ea typeface="黑体" panose="02010609060101010101" pitchFamily="49" charset="-122"/>
              </a:rPr>
              <a:t>（3）</a:t>
            </a:r>
            <a:r>
              <a:rPr lang="en-US" altLang="zh-CN" sz="2800" b="1" dirty="0">
                <a:latin typeface="黑体" panose="02010609060101010101" pitchFamily="49" charset="-122"/>
                <a:ea typeface="黑体" panose="02010609060101010101" pitchFamily="49" charset="-122"/>
              </a:rPr>
              <a:t>Cm</a:t>
            </a:r>
            <a:r>
              <a:rPr lang="zh-CN" altLang="en-US" sz="2800" b="1" dirty="0">
                <a:latin typeface="黑体" panose="02010609060101010101" pitchFamily="49" charset="-122"/>
                <a:ea typeface="黑体" panose="02010609060101010101" pitchFamily="49" charset="-122"/>
              </a:rPr>
              <a:t>点随组成变化。</a:t>
            </a:r>
            <a:endParaRPr lang="zh-CN" altLang="en-US" sz="2800" b="1" dirty="0">
              <a:latin typeface="黑体" panose="02010609060101010101" pitchFamily="49" charset="-122"/>
              <a:ea typeface="黑体" panose="02010609060101010101" pitchFamily="49" charset="-122"/>
            </a:endParaRPr>
          </a:p>
          <a:p>
            <a:pPr algn="just" eaLnBrk="1" hangingPunct="1">
              <a:lnSpc>
                <a:spcPct val="140000"/>
              </a:lnSpc>
              <a:buNone/>
            </a:pPr>
            <a:r>
              <a:rPr lang="zh-CN" altLang="en-US" sz="2800" b="1" dirty="0">
                <a:latin typeface="黑体" panose="02010609060101010101" pitchFamily="49" charset="-122"/>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临界点包线</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charRg st="0" end="15"/>
                                            </p:txEl>
                                          </p:spTgt>
                                        </p:tgtEl>
                                        <p:attrNameLst>
                                          <p:attrName>style.visibility</p:attrName>
                                        </p:attrNameLst>
                                      </p:cBhvr>
                                      <p:to>
                                        <p:strVal val="visible"/>
                                      </p:to>
                                    </p:set>
                                    <p:animEffect transition="in" filter="wipe(left)">
                                      <p:cBhvr>
                                        <p:cTn id="7" dur="500"/>
                                        <p:tgtEl>
                                          <p:spTgt spid="17411">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charRg st="15" end="46"/>
                                            </p:txEl>
                                          </p:spTgt>
                                        </p:tgtEl>
                                        <p:attrNameLst>
                                          <p:attrName>style.visibility</p:attrName>
                                        </p:attrNameLst>
                                      </p:cBhvr>
                                      <p:to>
                                        <p:strVal val="visible"/>
                                      </p:to>
                                    </p:set>
                                    <p:animEffect transition="in" filter="wipe(left)">
                                      <p:cBhvr>
                                        <p:cTn id="12" dur="500"/>
                                        <p:tgtEl>
                                          <p:spTgt spid="17411">
                                            <p:txEl>
                                              <p:charRg st="15"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charRg st="46" end="86"/>
                                            </p:txEl>
                                          </p:spTgt>
                                        </p:tgtEl>
                                        <p:attrNameLst>
                                          <p:attrName>style.visibility</p:attrName>
                                        </p:attrNameLst>
                                      </p:cBhvr>
                                      <p:to>
                                        <p:strVal val="visible"/>
                                      </p:to>
                                    </p:set>
                                    <p:animEffect transition="in" filter="wipe(left)">
                                      <p:cBhvr>
                                        <p:cTn id="17" dur="500"/>
                                        <p:tgtEl>
                                          <p:spTgt spid="17411">
                                            <p:txEl>
                                              <p:charRg st="46"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charRg st="86" end="99"/>
                                            </p:txEl>
                                          </p:spTgt>
                                        </p:tgtEl>
                                        <p:attrNameLst>
                                          <p:attrName>style.visibility</p:attrName>
                                        </p:attrNameLst>
                                      </p:cBhvr>
                                      <p:to>
                                        <p:strVal val="visible"/>
                                      </p:to>
                                    </p:set>
                                    <p:animEffect transition="in" filter="wipe(left)">
                                      <p:cBhvr>
                                        <p:cTn id="22" dur="500"/>
                                        <p:tgtEl>
                                          <p:spTgt spid="17411">
                                            <p:txEl>
                                              <p:charRg st="86"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charRg st="99" end="113"/>
                                            </p:txEl>
                                          </p:spTgt>
                                        </p:tgtEl>
                                        <p:attrNameLst>
                                          <p:attrName>style.visibility</p:attrName>
                                        </p:attrNameLst>
                                      </p:cBhvr>
                                      <p:to>
                                        <p:strVal val="visible"/>
                                      </p:to>
                                    </p:set>
                                    <p:animEffect transition="in" filter="wipe(left)">
                                      <p:cBhvr>
                                        <p:cTn id="27" dur="500"/>
                                        <p:tgtEl>
                                          <p:spTgt spid="17411">
                                            <p:txEl>
                                              <p:charRg st="99"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5955" name="Rectangle 2"/>
          <p:cNvSpPr>
            <a:spLocks noGrp="1"/>
          </p:cNvSpPr>
          <p:nvPr>
            <p:ph type="title"/>
          </p:nvPr>
        </p:nvSpPr>
        <p:spPr>
          <a:xfrm>
            <a:off x="1150938" y="1295400"/>
            <a:ext cx="3725862" cy="465138"/>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2.逆向凝聚现象</a:t>
            </a:r>
            <a:endParaRPr lang="zh-CN" altLang="en-US" sz="2800" b="1" dirty="0">
              <a:latin typeface="黑体" panose="02010609060101010101" pitchFamily="49" charset="-122"/>
              <a:ea typeface="黑体" panose="02010609060101010101" pitchFamily="49" charset="-122"/>
            </a:endParaRPr>
          </a:p>
        </p:txBody>
      </p:sp>
      <p:sp>
        <p:nvSpPr>
          <p:cNvPr id="18435" name="Rectangle 3"/>
          <p:cNvSpPr>
            <a:spLocks noGrp="1"/>
          </p:cNvSpPr>
          <p:nvPr>
            <p:ph idx="1"/>
          </p:nvPr>
        </p:nvSpPr>
        <p:spPr>
          <a:xfrm>
            <a:off x="395288" y="1981200"/>
            <a:ext cx="4441825" cy="1600200"/>
          </a:xfrm>
        </p:spPr>
        <p:txBody>
          <a:bodyPr vert="horz" wrap="square" lIns="91440" tIns="45720" rIns="91440" bIns="45720" anchor="t" anchorCtr="0"/>
          <a:p>
            <a:pPr algn="just" eaLnBrk="1" hangingPunct="1">
              <a:lnSpc>
                <a:spcPct val="120000"/>
              </a:lnSpc>
              <a:buNone/>
            </a:pPr>
            <a:r>
              <a:rPr lang="zh-CN" altLang="en-US" sz="2800" b="1" dirty="0">
                <a:latin typeface="黑体" panose="02010609060101010101" pitchFamily="49" charset="-122"/>
                <a:ea typeface="黑体" panose="02010609060101010101" pitchFamily="49" charset="-122"/>
              </a:rPr>
              <a:t>两种情况：</a:t>
            </a:r>
            <a:endParaRPr lang="zh-CN" altLang="en-US" sz="2800" b="1" dirty="0">
              <a:latin typeface="黑体" panose="02010609060101010101" pitchFamily="49" charset="-122"/>
              <a:ea typeface="黑体" panose="02010609060101010101" pitchFamily="49" charset="-122"/>
            </a:endParaRPr>
          </a:p>
          <a:p>
            <a:pPr algn="just" eaLnBrk="1" hangingPunct="1">
              <a:lnSpc>
                <a:spcPct val="120000"/>
              </a:lnSpc>
              <a:buClr>
                <a:srgbClr val="FF3300"/>
              </a:buClr>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一种是等温逆向凝聚，</a:t>
            </a:r>
            <a:endParaRPr lang="zh-CN" altLang="en-US" sz="2800" b="1" dirty="0">
              <a:latin typeface="黑体" panose="02010609060101010101" pitchFamily="49" charset="-122"/>
              <a:ea typeface="黑体" panose="02010609060101010101" pitchFamily="49" charset="-122"/>
            </a:endParaRPr>
          </a:p>
          <a:p>
            <a:pPr algn="just" eaLnBrk="1" hangingPunct="1">
              <a:lnSpc>
                <a:spcPct val="120000"/>
              </a:lnSpc>
              <a:buClr>
                <a:srgbClr val="FF3300"/>
              </a:buClr>
              <a:buFont typeface="Wingdings" panose="05000000000000000000" pitchFamily="2" charset="2"/>
              <a:buChar char="Ø"/>
            </a:pPr>
            <a:r>
              <a:rPr lang="zh-CN" altLang="en-US" sz="2800" b="1" dirty="0">
                <a:latin typeface="黑体" panose="02010609060101010101" pitchFamily="49" charset="-122"/>
                <a:ea typeface="黑体" panose="02010609060101010101" pitchFamily="49" charset="-122"/>
              </a:rPr>
              <a:t>另一种是等压逆向凝聚。 </a:t>
            </a:r>
            <a:endParaRPr lang="zh-CN" altLang="en-US" sz="2800" b="1" dirty="0">
              <a:latin typeface="黑体" panose="02010609060101010101" pitchFamily="49" charset="-122"/>
              <a:ea typeface="黑体" panose="02010609060101010101" pitchFamily="49" charset="-122"/>
            </a:endParaRPr>
          </a:p>
        </p:txBody>
      </p:sp>
      <p:sp>
        <p:nvSpPr>
          <p:cNvPr id="18455" name="Rectangle 23"/>
          <p:cNvSpPr/>
          <p:nvPr/>
        </p:nvSpPr>
        <p:spPr>
          <a:xfrm>
            <a:off x="565150" y="3810000"/>
            <a:ext cx="4260850" cy="1384300"/>
          </a:xfrm>
          <a:prstGeom prst="rect">
            <a:avLst/>
          </a:prstGeom>
          <a:noFill/>
          <a:ln w="9525">
            <a:noFill/>
          </a:ln>
        </p:spPr>
        <p:txBody>
          <a:bodyPr>
            <a:spAutoFit/>
          </a:bodyPr>
          <a:p>
            <a:pPr indent="304800" algn="just"/>
            <a:r>
              <a:rPr lang="zh-CN" altLang="en-US" sz="2800" b="1" dirty="0">
                <a:latin typeface="黑体" panose="02010609060101010101" pitchFamily="49" charset="-122"/>
                <a:ea typeface="黑体" panose="02010609060101010101" pitchFamily="49" charset="-122"/>
              </a:rPr>
              <a:t>点</a:t>
            </a:r>
            <a:r>
              <a:rPr lang="en-US" altLang="zh-CN" sz="2800" b="1" dirty="0">
                <a:latin typeface="黑体" panose="02010609060101010101" pitchFamily="49" charset="-122"/>
                <a:ea typeface="黑体" panose="02010609060101010101" pitchFamily="49" charset="-122"/>
              </a:rPr>
              <a:t>M</a:t>
            </a:r>
            <a:r>
              <a:rPr lang="en-US" altLang="zh-CN" sz="2800" b="1" baseline="-30000"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是这种组成体系中两相共存的最高温度,通称</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临界冷凝温度</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grpSp>
        <p:nvGrpSpPr>
          <p:cNvPr id="2" name="Group 4"/>
          <p:cNvGrpSpPr>
            <a:grpSpLocks noChangeAspect="1"/>
          </p:cNvGrpSpPr>
          <p:nvPr/>
        </p:nvGrpSpPr>
        <p:grpSpPr>
          <a:xfrm>
            <a:off x="5105400" y="1600200"/>
            <a:ext cx="3733800" cy="4572000"/>
            <a:chOff x="3100" y="1987"/>
            <a:chExt cx="4725" cy="3432"/>
          </a:xfrm>
        </p:grpSpPr>
        <p:sp>
          <p:nvSpPr>
            <p:cNvPr id="125962" name="AutoShape 22"/>
            <p:cNvSpPr>
              <a:spLocks noChangeAspect="1" noTextEdit="1"/>
            </p:cNvSpPr>
            <p:nvPr/>
          </p:nvSpPr>
          <p:spPr>
            <a:xfrm>
              <a:off x="3100" y="1987"/>
              <a:ext cx="4725" cy="3432"/>
            </a:xfrm>
            <a:prstGeom prst="rect">
              <a:avLst/>
            </a:prstGeom>
            <a:solidFill>
              <a:srgbClr val="00FF00"/>
            </a:solidFill>
            <a:ln w="9525">
              <a:noFill/>
            </a:ln>
          </p:spPr>
          <p:txBody>
            <a:bodyPr/>
            <a:p>
              <a:endParaRPr lang="zh-CN" altLang="en-US"/>
            </a:p>
          </p:txBody>
        </p:sp>
        <p:sp>
          <p:nvSpPr>
            <p:cNvPr id="125963" name="Line 21"/>
            <p:cNvSpPr/>
            <p:nvPr/>
          </p:nvSpPr>
          <p:spPr>
            <a:xfrm>
              <a:off x="3940" y="5107"/>
              <a:ext cx="3045" cy="1"/>
            </a:xfrm>
            <a:prstGeom prst="line">
              <a:avLst/>
            </a:prstGeom>
            <a:ln w="9525" cap="flat" cmpd="sng">
              <a:solidFill>
                <a:srgbClr val="000000"/>
              </a:solidFill>
              <a:prstDash val="solid"/>
              <a:headEnd type="none" w="med" len="med"/>
              <a:tailEnd type="triangle" w="med" len="med"/>
            </a:ln>
          </p:spPr>
        </p:sp>
        <p:sp>
          <p:nvSpPr>
            <p:cNvPr id="125964" name="Line 20"/>
            <p:cNvSpPr/>
            <p:nvPr/>
          </p:nvSpPr>
          <p:spPr>
            <a:xfrm flipV="1">
              <a:off x="3940" y="2299"/>
              <a:ext cx="1" cy="2808"/>
            </a:xfrm>
            <a:prstGeom prst="line">
              <a:avLst/>
            </a:prstGeom>
            <a:ln w="9525" cap="flat" cmpd="sng">
              <a:solidFill>
                <a:srgbClr val="000000"/>
              </a:solidFill>
              <a:prstDash val="solid"/>
              <a:headEnd type="none" w="med" len="med"/>
              <a:tailEnd type="triangle" w="med" len="med"/>
            </a:ln>
          </p:spPr>
        </p:sp>
        <p:sp>
          <p:nvSpPr>
            <p:cNvPr id="125965" name="Freeform 19"/>
            <p:cNvSpPr/>
            <p:nvPr/>
          </p:nvSpPr>
          <p:spPr>
            <a:xfrm>
              <a:off x="4254" y="2897"/>
              <a:ext cx="2329" cy="1742"/>
            </a:xfrm>
            <a:custGeom>
              <a:avLst/>
              <a:gdLst>
                <a:gd name="txL" fmla="*/ 0 w 2328"/>
                <a:gd name="txT" fmla="*/ 0 h 1742"/>
                <a:gd name="txR" fmla="*/ 2328 w 2328"/>
                <a:gd name="txB" fmla="*/ 1742 h 1742"/>
              </a:gdLst>
              <a:ahLst/>
              <a:cxnLst>
                <a:cxn ang="0">
                  <a:pos x="0" y="338"/>
                </a:cxn>
                <a:cxn ang="0">
                  <a:pos x="1282" y="26"/>
                </a:cxn>
                <a:cxn ang="0">
                  <a:pos x="2227" y="494"/>
                </a:cxn>
                <a:cxn ang="0">
                  <a:pos x="2017" y="1274"/>
                </a:cxn>
                <a:cxn ang="0">
                  <a:pos x="840" y="1742"/>
                </a:cxn>
              </a:cxnLst>
              <a:rect l="txL" t="txT" r="txR" b="txB"/>
              <a:pathLst>
                <a:path w="2328" h="1742">
                  <a:moveTo>
                    <a:pt x="0" y="338"/>
                  </a:moveTo>
                  <a:cubicBezTo>
                    <a:pt x="446" y="169"/>
                    <a:pt x="893" y="0"/>
                    <a:pt x="1260" y="26"/>
                  </a:cubicBezTo>
                  <a:cubicBezTo>
                    <a:pt x="1627" y="52"/>
                    <a:pt x="2082" y="286"/>
                    <a:pt x="2205" y="494"/>
                  </a:cubicBezTo>
                  <a:cubicBezTo>
                    <a:pt x="2328" y="702"/>
                    <a:pt x="2222" y="1066"/>
                    <a:pt x="1995" y="1274"/>
                  </a:cubicBezTo>
                  <a:cubicBezTo>
                    <a:pt x="1768" y="1482"/>
                    <a:pt x="1304" y="1612"/>
                    <a:pt x="840" y="1742"/>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25966" name="Freeform 18"/>
            <p:cNvSpPr/>
            <p:nvPr/>
          </p:nvSpPr>
          <p:spPr>
            <a:xfrm rot="-633756">
              <a:off x="5515" y="2611"/>
              <a:ext cx="1366" cy="1560"/>
            </a:xfrm>
            <a:custGeom>
              <a:avLst/>
              <a:gdLst>
                <a:gd name="txL" fmla="*/ 0 w 1365"/>
                <a:gd name="txT" fmla="*/ 0 h 1560"/>
                <a:gd name="txR" fmla="*/ 1365 w 1365"/>
                <a:gd name="txB" fmla="*/ 1560 h 1560"/>
              </a:gdLst>
              <a:ahLst/>
              <a:cxnLst>
                <a:cxn ang="0">
                  <a:pos x="0" y="0"/>
                </a:cxn>
                <a:cxn ang="0">
                  <a:pos x="862" y="624"/>
                </a:cxn>
                <a:cxn ang="0">
                  <a:pos x="1387" y="1560"/>
                </a:cxn>
              </a:cxnLst>
              <a:rect l="txL" t="txT" r="txR" b="txB"/>
              <a:pathLst>
                <a:path w="1365" h="1560">
                  <a:moveTo>
                    <a:pt x="0" y="0"/>
                  </a:moveTo>
                  <a:cubicBezTo>
                    <a:pt x="306" y="182"/>
                    <a:pt x="613" y="364"/>
                    <a:pt x="840" y="624"/>
                  </a:cubicBezTo>
                  <a:cubicBezTo>
                    <a:pt x="1067" y="884"/>
                    <a:pt x="1216" y="1222"/>
                    <a:pt x="1365" y="1560"/>
                  </a:cubicBezTo>
                </a:path>
              </a:pathLst>
            </a:custGeom>
            <a:noFill/>
            <a:ln w="9525" cap="flat" cmpd="sng">
              <a:solidFill>
                <a:srgbClr val="000000">
                  <a:alpha val="100000"/>
                </a:srgbClr>
              </a:solidFill>
              <a:prstDash val="dash"/>
              <a:round/>
              <a:headEnd type="none" w="med" len="med"/>
              <a:tailEnd type="none" w="med" len="med"/>
            </a:ln>
          </p:spPr>
          <p:txBody>
            <a:bodyPr/>
            <a:p>
              <a:endParaRPr lang="zh-CN" altLang="en-US"/>
            </a:p>
          </p:txBody>
        </p:sp>
        <p:sp>
          <p:nvSpPr>
            <p:cNvPr id="125967" name="Freeform 17"/>
            <p:cNvSpPr/>
            <p:nvPr/>
          </p:nvSpPr>
          <p:spPr>
            <a:xfrm>
              <a:off x="5410" y="2923"/>
              <a:ext cx="840" cy="364"/>
            </a:xfrm>
            <a:custGeom>
              <a:avLst/>
              <a:gdLst>
                <a:gd name="txL" fmla="*/ 0 w 840"/>
                <a:gd name="txT" fmla="*/ 0 h 364"/>
                <a:gd name="txR" fmla="*/ 840 w 840"/>
                <a:gd name="txB" fmla="*/ 364 h 364"/>
              </a:gdLst>
              <a:ahLst/>
              <a:cxnLst>
                <a:cxn ang="0">
                  <a:pos x="0" y="0"/>
                </a:cxn>
                <a:cxn ang="0">
                  <a:pos x="525" y="312"/>
                </a:cxn>
                <a:cxn ang="0">
                  <a:pos x="840" y="312"/>
                </a:cxn>
              </a:cxnLst>
              <a:rect l="txL" t="txT" r="txR" b="txB"/>
              <a:pathLst>
                <a:path w="840" h="364">
                  <a:moveTo>
                    <a:pt x="0" y="0"/>
                  </a:moveTo>
                  <a:cubicBezTo>
                    <a:pt x="192" y="130"/>
                    <a:pt x="385" y="260"/>
                    <a:pt x="525" y="312"/>
                  </a:cubicBezTo>
                  <a:cubicBezTo>
                    <a:pt x="665" y="364"/>
                    <a:pt x="788" y="312"/>
                    <a:pt x="840" y="312"/>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25968" name="Freeform 16"/>
            <p:cNvSpPr/>
            <p:nvPr/>
          </p:nvSpPr>
          <p:spPr>
            <a:xfrm>
              <a:off x="6250" y="3235"/>
              <a:ext cx="210" cy="468"/>
            </a:xfrm>
            <a:custGeom>
              <a:avLst/>
              <a:gdLst>
                <a:gd name="txL" fmla="*/ 0 w 210"/>
                <a:gd name="txT" fmla="*/ 0 h 468"/>
                <a:gd name="txR" fmla="*/ 210 w 210"/>
                <a:gd name="txB" fmla="*/ 468 h 468"/>
              </a:gdLst>
              <a:ahLst/>
              <a:cxnLst>
                <a:cxn ang="0">
                  <a:pos x="0" y="0"/>
                </a:cxn>
                <a:cxn ang="0">
                  <a:pos x="105" y="312"/>
                </a:cxn>
                <a:cxn ang="0">
                  <a:pos x="210" y="468"/>
                </a:cxn>
              </a:cxnLst>
              <a:rect l="txL" t="txT" r="txR" b="txB"/>
              <a:pathLst>
                <a:path w="210" h="468">
                  <a:moveTo>
                    <a:pt x="0" y="0"/>
                  </a:moveTo>
                  <a:cubicBezTo>
                    <a:pt x="35" y="117"/>
                    <a:pt x="70" y="234"/>
                    <a:pt x="105" y="312"/>
                  </a:cubicBezTo>
                  <a:cubicBezTo>
                    <a:pt x="140" y="390"/>
                    <a:pt x="175" y="429"/>
                    <a:pt x="210" y="468"/>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125969" name="Text Box 15"/>
            <p:cNvSpPr txBox="1"/>
            <p:nvPr/>
          </p:nvSpPr>
          <p:spPr>
            <a:xfrm>
              <a:off x="3205" y="2143"/>
              <a:ext cx="525"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1800" dirty="0">
                  <a:latin typeface="Times New Roman" panose="02020603050405020304" pitchFamily="18" charset="0"/>
                </a:rPr>
                <a:t>P</a:t>
              </a:r>
              <a:endParaRPr lang="en-US" altLang="zh-CN" sz="1800" dirty="0">
                <a:latin typeface="Times New Roman" panose="02020603050405020304" pitchFamily="18" charset="0"/>
              </a:endParaRPr>
            </a:p>
            <a:p>
              <a:pPr eaLnBrk="0" hangingPunct="0"/>
              <a:endParaRPr lang="en-US" altLang="zh-CN" sz="1800" dirty="0">
                <a:latin typeface="Times New Roman" panose="02020603050405020304" pitchFamily="18" charset="0"/>
              </a:endParaRPr>
            </a:p>
          </p:txBody>
        </p:sp>
        <p:sp>
          <p:nvSpPr>
            <p:cNvPr id="125970" name="Text Box 14"/>
            <p:cNvSpPr txBox="1"/>
            <p:nvPr/>
          </p:nvSpPr>
          <p:spPr>
            <a:xfrm>
              <a:off x="7090" y="4795"/>
              <a:ext cx="420"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1800" dirty="0">
                  <a:latin typeface="Times New Roman" panose="02020603050405020304" pitchFamily="18" charset="0"/>
                </a:rPr>
                <a:t>T</a:t>
              </a:r>
              <a:endParaRPr lang="en-US" altLang="zh-CN" sz="1800" dirty="0">
                <a:latin typeface="Times New Roman" panose="02020603050405020304" pitchFamily="18" charset="0"/>
              </a:endParaRPr>
            </a:p>
            <a:p>
              <a:pPr eaLnBrk="0" hangingPunct="0"/>
              <a:endParaRPr lang="en-US" altLang="zh-CN" sz="1800" dirty="0">
                <a:latin typeface="Times New Roman" panose="02020603050405020304" pitchFamily="18" charset="0"/>
              </a:endParaRPr>
            </a:p>
          </p:txBody>
        </p:sp>
        <p:sp>
          <p:nvSpPr>
            <p:cNvPr id="125971" name="Text Box 13"/>
            <p:cNvSpPr txBox="1"/>
            <p:nvPr/>
          </p:nvSpPr>
          <p:spPr>
            <a:xfrm>
              <a:off x="5200" y="2143"/>
              <a:ext cx="630"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1800" dirty="0">
                  <a:latin typeface="Times New Roman" panose="02020603050405020304" pitchFamily="18" charset="0"/>
                </a:rPr>
                <a:t>M</a:t>
              </a:r>
              <a:r>
                <a:rPr lang="en-US" altLang="zh-CN" sz="1800" baseline="-30000" dirty="0">
                  <a:latin typeface="Times New Roman" panose="02020603050405020304" pitchFamily="18" charset="0"/>
                </a:rPr>
                <a:t>p</a:t>
              </a:r>
              <a:endParaRPr lang="en-US" altLang="zh-CN" sz="1800" dirty="0">
                <a:latin typeface="Times New Roman" panose="02020603050405020304" pitchFamily="18" charset="0"/>
              </a:endParaRPr>
            </a:p>
            <a:p>
              <a:pPr eaLnBrk="0" hangingPunct="0"/>
              <a:endParaRPr lang="en-US" altLang="zh-CN" dirty="0">
                <a:latin typeface="Times New Roman" panose="02020603050405020304" pitchFamily="18" charset="0"/>
              </a:endParaRPr>
            </a:p>
          </p:txBody>
        </p:sp>
        <p:sp>
          <p:nvSpPr>
            <p:cNvPr id="125972" name="Text Box 12"/>
            <p:cNvSpPr txBox="1"/>
            <p:nvPr/>
          </p:nvSpPr>
          <p:spPr>
            <a:xfrm>
              <a:off x="6565" y="3703"/>
              <a:ext cx="630"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1800" dirty="0">
                  <a:latin typeface="Times New Roman" panose="02020603050405020304" pitchFamily="18" charset="0"/>
                </a:rPr>
                <a:t>M</a:t>
              </a:r>
              <a:r>
                <a:rPr lang="en-US" altLang="zh-CN" sz="1800" baseline="-30000" dirty="0">
                  <a:latin typeface="Times New Roman" panose="02020603050405020304" pitchFamily="18" charset="0"/>
                </a:rPr>
                <a:t>T</a:t>
              </a:r>
              <a:endParaRPr lang="en-US" altLang="zh-CN" sz="1800" dirty="0">
                <a:latin typeface="Times New Roman" panose="02020603050405020304" pitchFamily="18" charset="0"/>
              </a:endParaRPr>
            </a:p>
            <a:p>
              <a:pPr eaLnBrk="0" hangingPunct="0"/>
              <a:endParaRPr lang="en-US" altLang="zh-CN" sz="1800" dirty="0">
                <a:latin typeface="Times New Roman" panose="02020603050405020304" pitchFamily="18" charset="0"/>
              </a:endParaRPr>
            </a:p>
          </p:txBody>
        </p:sp>
        <p:sp>
          <p:nvSpPr>
            <p:cNvPr id="125973" name="Text Box 11"/>
            <p:cNvSpPr txBox="1"/>
            <p:nvPr/>
          </p:nvSpPr>
          <p:spPr>
            <a:xfrm>
              <a:off x="6250" y="2767"/>
              <a:ext cx="735"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en-US" altLang="zh-CN" sz="1800" dirty="0">
                  <a:latin typeface="Times New Roman" panose="02020603050405020304" pitchFamily="18" charset="0"/>
                </a:rPr>
                <a:t>Cm</a:t>
              </a:r>
              <a:endParaRPr lang="en-US" altLang="zh-CN" sz="1800" dirty="0">
                <a:latin typeface="Times New Roman" panose="02020603050405020304" pitchFamily="18" charset="0"/>
              </a:endParaRPr>
            </a:p>
            <a:p>
              <a:pPr eaLnBrk="0" hangingPunct="0"/>
              <a:endParaRPr lang="en-US" altLang="zh-CN" dirty="0">
                <a:latin typeface="Times New Roman" panose="02020603050405020304" pitchFamily="18" charset="0"/>
              </a:endParaRPr>
            </a:p>
          </p:txBody>
        </p:sp>
        <p:sp>
          <p:nvSpPr>
            <p:cNvPr id="125974" name="Text Box 10"/>
            <p:cNvSpPr txBox="1"/>
            <p:nvPr/>
          </p:nvSpPr>
          <p:spPr>
            <a:xfrm>
              <a:off x="5725" y="4483"/>
              <a:ext cx="1155"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zh-CN" altLang="en-US" sz="1800" dirty="0">
                  <a:latin typeface="Times New Roman" panose="02020603050405020304" pitchFamily="18" charset="0"/>
                </a:rPr>
                <a:t>饱和蒸汽</a:t>
              </a:r>
              <a:endParaRPr lang="en-US" altLang="zh-CN" dirty="0">
                <a:latin typeface="Times New Roman" panose="02020603050405020304" pitchFamily="18" charset="0"/>
              </a:endParaRPr>
            </a:p>
          </p:txBody>
        </p:sp>
        <p:sp>
          <p:nvSpPr>
            <p:cNvPr id="125975" name="Text Box 9"/>
            <p:cNvSpPr txBox="1"/>
            <p:nvPr/>
          </p:nvSpPr>
          <p:spPr>
            <a:xfrm>
              <a:off x="4150" y="2143"/>
              <a:ext cx="735" cy="780"/>
            </a:xfrm>
            <a:prstGeom prst="rect">
              <a:avLst/>
            </a:prstGeom>
            <a:solidFill>
              <a:srgbClr val="FFFFFF"/>
            </a:solidFill>
            <a:ln w="9525" cap="flat" cmpd="sng">
              <a:solidFill>
                <a:srgbClr val="000000"/>
              </a:solidFill>
              <a:prstDash val="solid"/>
              <a:miter/>
              <a:headEnd type="none" w="med" len="med"/>
              <a:tailEnd type="none" w="med" len="med"/>
            </a:ln>
          </p:spPr>
          <p:txBody>
            <a:bodyPr/>
            <a:p>
              <a:r>
                <a:rPr lang="zh-CN" altLang="en-US" sz="1600" dirty="0">
                  <a:latin typeface="Times New Roman" panose="02020603050405020304" pitchFamily="18" charset="0"/>
                </a:rPr>
                <a:t>饱和液体</a:t>
              </a:r>
              <a:endParaRPr lang="zh-CN" altLang="en-US" sz="1600" dirty="0">
                <a:latin typeface="Tahoma" panose="020B0604030504040204" pitchFamily="34" charset="0"/>
              </a:endParaRPr>
            </a:p>
            <a:p>
              <a:pPr eaLnBrk="0" hangingPunct="0"/>
              <a:endParaRPr lang="zh-CN" altLang="en-US" dirty="0">
                <a:latin typeface="Times New Roman" panose="02020603050405020304" pitchFamily="18" charset="0"/>
              </a:endParaRPr>
            </a:p>
          </p:txBody>
        </p:sp>
        <p:sp>
          <p:nvSpPr>
            <p:cNvPr id="125976" name="Line 8"/>
            <p:cNvSpPr/>
            <p:nvPr/>
          </p:nvSpPr>
          <p:spPr>
            <a:xfrm>
              <a:off x="4570" y="2923"/>
              <a:ext cx="105" cy="156"/>
            </a:xfrm>
            <a:prstGeom prst="line">
              <a:avLst/>
            </a:prstGeom>
            <a:ln w="9525" cap="flat" cmpd="sng">
              <a:solidFill>
                <a:srgbClr val="000000"/>
              </a:solidFill>
              <a:prstDash val="solid"/>
              <a:headEnd type="none" w="med" len="med"/>
              <a:tailEnd type="triangle" w="med" len="med"/>
            </a:ln>
          </p:spPr>
        </p:sp>
        <p:sp>
          <p:nvSpPr>
            <p:cNvPr id="125977" name="Line 7"/>
            <p:cNvSpPr/>
            <p:nvPr/>
          </p:nvSpPr>
          <p:spPr>
            <a:xfrm rot="-2010362" flipH="1" flipV="1">
              <a:off x="5515" y="4483"/>
              <a:ext cx="105" cy="312"/>
            </a:xfrm>
            <a:prstGeom prst="line">
              <a:avLst/>
            </a:prstGeom>
            <a:ln w="9525" cap="flat" cmpd="sng">
              <a:solidFill>
                <a:srgbClr val="000000"/>
              </a:solidFill>
              <a:prstDash val="solid"/>
              <a:headEnd type="none" w="med" len="med"/>
              <a:tailEnd type="triangle" w="med" len="med"/>
            </a:ln>
          </p:spPr>
        </p:sp>
        <p:sp>
          <p:nvSpPr>
            <p:cNvPr id="125978" name="Freeform 6"/>
            <p:cNvSpPr/>
            <p:nvPr/>
          </p:nvSpPr>
          <p:spPr>
            <a:xfrm>
              <a:off x="5095" y="3235"/>
              <a:ext cx="1400" cy="1248"/>
            </a:xfrm>
            <a:custGeom>
              <a:avLst/>
              <a:gdLst>
                <a:gd name="txL" fmla="*/ 0 w 1400"/>
                <a:gd name="txT" fmla="*/ 0 h 1248"/>
                <a:gd name="txR" fmla="*/ 1400 w 1400"/>
                <a:gd name="txB" fmla="*/ 1248 h 1248"/>
              </a:gdLst>
              <a:ahLst/>
              <a:cxnLst>
                <a:cxn ang="0">
                  <a:pos x="1155" y="0"/>
                </a:cxn>
                <a:cxn ang="0">
                  <a:pos x="1260" y="156"/>
                </a:cxn>
                <a:cxn ang="0">
                  <a:pos x="1365" y="468"/>
                </a:cxn>
                <a:cxn ang="0">
                  <a:pos x="1050" y="936"/>
                </a:cxn>
                <a:cxn ang="0">
                  <a:pos x="0" y="1248"/>
                </a:cxn>
              </a:cxnLst>
              <a:rect l="txL" t="txT" r="txR" b="txB"/>
              <a:pathLst>
                <a:path w="1400" h="1248">
                  <a:moveTo>
                    <a:pt x="1155" y="0"/>
                  </a:moveTo>
                  <a:cubicBezTo>
                    <a:pt x="1190" y="39"/>
                    <a:pt x="1225" y="78"/>
                    <a:pt x="1260" y="156"/>
                  </a:cubicBezTo>
                  <a:cubicBezTo>
                    <a:pt x="1295" y="234"/>
                    <a:pt x="1400" y="338"/>
                    <a:pt x="1365" y="468"/>
                  </a:cubicBezTo>
                  <a:cubicBezTo>
                    <a:pt x="1330" y="598"/>
                    <a:pt x="1277" y="806"/>
                    <a:pt x="1050" y="936"/>
                  </a:cubicBezTo>
                  <a:cubicBezTo>
                    <a:pt x="823" y="1066"/>
                    <a:pt x="175" y="1196"/>
                    <a:pt x="0" y="1248"/>
                  </a:cubicBezTo>
                </a:path>
              </a:pathLst>
            </a:custGeom>
            <a:noFill/>
            <a:ln w="9525" cap="flat" cmpd="sng">
              <a:solidFill>
                <a:srgbClr val="FF0000">
                  <a:alpha val="100000"/>
                </a:srgbClr>
              </a:solidFill>
              <a:prstDash val="dash"/>
              <a:round/>
              <a:headEnd type="none" w="med" len="med"/>
              <a:tailEnd type="none" w="med" len="med"/>
            </a:ln>
          </p:spPr>
          <p:txBody>
            <a:bodyPr/>
            <a:p>
              <a:endParaRPr lang="zh-CN" altLang="en-US"/>
            </a:p>
          </p:txBody>
        </p:sp>
        <p:sp>
          <p:nvSpPr>
            <p:cNvPr id="125979" name="Text Box 5"/>
            <p:cNvSpPr txBox="1"/>
            <p:nvPr/>
          </p:nvSpPr>
          <p:spPr>
            <a:xfrm>
              <a:off x="4465" y="4015"/>
              <a:ext cx="630" cy="468"/>
            </a:xfrm>
            <a:prstGeom prst="rect">
              <a:avLst/>
            </a:prstGeom>
            <a:solidFill>
              <a:srgbClr val="FFFFFF"/>
            </a:solidFill>
            <a:ln w="9525" cap="flat" cmpd="sng">
              <a:solidFill>
                <a:srgbClr val="000000"/>
              </a:solidFill>
              <a:prstDash val="solid"/>
              <a:miter/>
              <a:headEnd type="none" w="med" len="med"/>
              <a:tailEnd type="none" w="med" len="med"/>
            </a:ln>
          </p:spPr>
          <p:txBody>
            <a:bodyPr/>
            <a:p>
              <a:r>
                <a:rPr lang="zh-CN" altLang="en-US" sz="1800" dirty="0">
                  <a:latin typeface="Times New Roman" panose="02020603050405020304" pitchFamily="18" charset="0"/>
                </a:rPr>
                <a:t>0.9</a:t>
              </a:r>
              <a:endParaRPr lang="zh-CN" altLang="en-US" sz="1800" dirty="0">
                <a:latin typeface="Times New Roman" panose="02020603050405020304" pitchFamily="18" charset="0"/>
              </a:endParaRPr>
            </a:p>
            <a:p>
              <a:pPr eaLnBrk="0" hangingPunct="0"/>
              <a:endParaRPr lang="zh-CN" altLang="en-US" sz="1800" dirty="0">
                <a:latin typeface="Times New Roman" panose="02020603050405020304" pitchFamily="18" charset="0"/>
              </a:endParaRPr>
            </a:p>
          </p:txBody>
        </p:sp>
      </p:grpSp>
      <p:sp>
        <p:nvSpPr>
          <p:cNvPr id="18472" name="Oval 40"/>
          <p:cNvSpPr/>
          <p:nvPr/>
        </p:nvSpPr>
        <p:spPr>
          <a:xfrm>
            <a:off x="6858000" y="2743200"/>
            <a:ext cx="152400" cy="152400"/>
          </a:xfrm>
          <a:prstGeom prst="ellipse">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8473" name="Oval 41"/>
          <p:cNvSpPr/>
          <p:nvPr/>
        </p:nvSpPr>
        <p:spPr>
          <a:xfrm>
            <a:off x="7696200" y="3733800"/>
            <a:ext cx="152400" cy="152400"/>
          </a:xfrm>
          <a:prstGeom prst="ellipse">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8474" name="Rectangle 42"/>
          <p:cNvSpPr/>
          <p:nvPr/>
        </p:nvSpPr>
        <p:spPr>
          <a:xfrm>
            <a:off x="539750" y="5237163"/>
            <a:ext cx="4413250" cy="1384300"/>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点</a:t>
            </a:r>
            <a:r>
              <a:rPr lang="en-US" altLang="zh-CN" sz="2800" b="1" dirty="0">
                <a:latin typeface="黑体" panose="02010609060101010101" pitchFamily="49" charset="-122"/>
                <a:ea typeface="黑体" panose="02010609060101010101" pitchFamily="49" charset="-122"/>
              </a:rPr>
              <a:t>M</a:t>
            </a:r>
            <a:r>
              <a:rPr lang="en-US" altLang="zh-CN" sz="2800" b="1" baseline="-30000" dirty="0">
                <a:latin typeface="黑体" panose="02010609060101010101" pitchFamily="49" charset="-122"/>
                <a:ea typeface="黑体" panose="02010609060101010101" pitchFamily="49" charset="-122"/>
              </a:rPr>
              <a:t>p</a:t>
            </a:r>
            <a:r>
              <a:rPr lang="zh-CN" altLang="en-US" sz="2800" b="1" dirty="0">
                <a:latin typeface="黑体" panose="02010609060101010101" pitchFamily="49" charset="-122"/>
                <a:ea typeface="黑体" panose="02010609060101010101" pitchFamily="49" charset="-122"/>
              </a:rPr>
              <a:t>是这种组成体系中两相共存的最高压力,通称</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临界冷凝压力</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charRg st="0" end="6"/>
                                            </p:txEl>
                                          </p:spTgt>
                                        </p:tgtEl>
                                        <p:attrNameLst>
                                          <p:attrName>style.visibility</p:attrName>
                                        </p:attrNameLst>
                                      </p:cBhvr>
                                      <p:to>
                                        <p:strVal val="visible"/>
                                      </p:to>
                                    </p:set>
                                    <p:animEffect transition="in" filter="wipe(left)">
                                      <p:cBhvr>
                                        <p:cTn id="7" dur="500"/>
                                        <p:tgtEl>
                                          <p:spTgt spid="1843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xEl>
                                              <p:charRg st="6" end="17"/>
                                            </p:txEl>
                                          </p:spTgt>
                                        </p:tgtEl>
                                        <p:attrNameLst>
                                          <p:attrName>style.visibility</p:attrName>
                                        </p:attrNameLst>
                                      </p:cBhvr>
                                      <p:to>
                                        <p:strVal val="visible"/>
                                      </p:to>
                                    </p:set>
                                    <p:animEffect transition="in" filter="wipe(left)">
                                      <p:cBhvr>
                                        <p:cTn id="12" dur="500"/>
                                        <p:tgtEl>
                                          <p:spTgt spid="18435">
                                            <p:txEl>
                                              <p:charRg st="6"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
                                            <p:txEl>
                                              <p:charRg st="17" end="30"/>
                                            </p:txEl>
                                          </p:spTgt>
                                        </p:tgtEl>
                                        <p:attrNameLst>
                                          <p:attrName>style.visibility</p:attrName>
                                        </p:attrNameLst>
                                      </p:cBhvr>
                                      <p:to>
                                        <p:strVal val="visible"/>
                                      </p:to>
                                    </p:set>
                                    <p:animEffect transition="in" filter="wipe(left)">
                                      <p:cBhvr>
                                        <p:cTn id="17" dur="500"/>
                                        <p:tgtEl>
                                          <p:spTgt spid="18435">
                                            <p:txEl>
                                              <p:charRg st="17"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55">
                                            <p:txEl>
                                              <p:charRg st="0" end="33"/>
                                            </p:txEl>
                                          </p:spTgt>
                                        </p:tgtEl>
                                        <p:attrNameLst>
                                          <p:attrName>style.visibility</p:attrName>
                                        </p:attrNameLst>
                                      </p:cBhvr>
                                      <p:to>
                                        <p:strVal val="visible"/>
                                      </p:to>
                                    </p:set>
                                    <p:animEffect transition="in" filter="wipe(left)">
                                      <p:cBhvr>
                                        <p:cTn id="27" dur="500"/>
                                        <p:tgtEl>
                                          <p:spTgt spid="18455">
                                            <p:txEl>
                                              <p:charRg st="0" end="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847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474">
                                            <p:txEl>
                                              <p:charRg st="0" end="33"/>
                                            </p:txEl>
                                          </p:spTgt>
                                        </p:tgtEl>
                                        <p:attrNameLst>
                                          <p:attrName>style.visibility</p:attrName>
                                        </p:attrNameLst>
                                      </p:cBhvr>
                                      <p:to>
                                        <p:strVal val="visible"/>
                                      </p:to>
                                    </p:set>
                                    <p:animEffect transition="in" filter="wipe(left)">
                                      <p:cBhvr>
                                        <p:cTn id="36" dur="500"/>
                                        <p:tgtEl>
                                          <p:spTgt spid="18474">
                                            <p:txEl>
                                              <p:charRg st="0" end="3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8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18455" grpId="0" build="p"/>
      <p:bldP spid="18472" grpId="0" animBg="1"/>
      <p:bldP spid="18473" grpId="0" animBg="1"/>
      <p:bldP spid="1847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6979" name="Rectangle 4"/>
          <p:cNvSpPr/>
          <p:nvPr>
            <p:ph type="title"/>
          </p:nvPr>
        </p:nvSpPr>
        <p:spPr>
          <a:xfrm>
            <a:off x="1150938" y="1143000"/>
            <a:ext cx="4030662" cy="617538"/>
          </a:xfrm>
        </p:spPr>
        <p:txBody>
          <a:bodyPr vert="horz" wrap="square" lIns="91440" tIns="45720" rIns="91440" bIns="45720" anchor="b" anchorCtr="0"/>
          <a:p>
            <a:pPr algn="just" eaLnBrk="1" hangingPunct="1"/>
            <a:r>
              <a:rPr lang="zh-CN" altLang="en-US" sz="2800" b="1" dirty="0">
                <a:solidFill>
                  <a:srgbClr val="0000FF"/>
                </a:solidFill>
                <a:latin typeface="黑体" panose="02010609060101010101" pitchFamily="49" charset="-122"/>
                <a:ea typeface="黑体" panose="02010609060101010101" pitchFamily="49" charset="-122"/>
              </a:rPr>
              <a:t>（1）等温逆向凝聚现象</a:t>
            </a:r>
            <a:endParaRPr lang="zh-CN" altLang="en-US" sz="2800" dirty="0">
              <a:solidFill>
                <a:srgbClr val="0000FF"/>
              </a:solidFill>
              <a:latin typeface="Times New Roman" panose="02020603050405020304" pitchFamily="18" charset="0"/>
            </a:endParaRPr>
          </a:p>
        </p:txBody>
      </p:sp>
      <p:sp>
        <p:nvSpPr>
          <p:cNvPr id="19463" name="Line 7"/>
          <p:cNvSpPr/>
          <p:nvPr/>
        </p:nvSpPr>
        <p:spPr>
          <a:xfrm>
            <a:off x="3419475" y="2924175"/>
            <a:ext cx="990600" cy="0"/>
          </a:xfrm>
          <a:prstGeom prst="line">
            <a:avLst/>
          </a:prstGeom>
          <a:ln w="28575" cap="flat" cmpd="sng">
            <a:solidFill>
              <a:srgbClr val="0000FF"/>
            </a:solidFill>
            <a:prstDash val="solid"/>
            <a:headEnd type="none" w="med" len="med"/>
            <a:tailEnd type="triangle" w="med" len="med"/>
          </a:ln>
        </p:spPr>
      </p:sp>
      <p:sp>
        <p:nvSpPr>
          <p:cNvPr id="19461" name="Line 5"/>
          <p:cNvSpPr/>
          <p:nvPr/>
        </p:nvSpPr>
        <p:spPr>
          <a:xfrm>
            <a:off x="2895600" y="5029200"/>
            <a:ext cx="685800" cy="0"/>
          </a:xfrm>
          <a:prstGeom prst="line">
            <a:avLst/>
          </a:prstGeom>
          <a:ln w="28575" cap="flat" cmpd="sng">
            <a:solidFill>
              <a:srgbClr val="FF3300"/>
            </a:solidFill>
            <a:prstDash val="solid"/>
            <a:headEnd type="none" w="med" len="med"/>
            <a:tailEnd type="triangle" w="med" len="med"/>
          </a:ln>
        </p:spPr>
      </p:sp>
      <p:sp>
        <p:nvSpPr>
          <p:cNvPr id="19464" name="Rectangle 8"/>
          <p:cNvSpPr/>
          <p:nvPr/>
        </p:nvSpPr>
        <p:spPr>
          <a:xfrm>
            <a:off x="609600" y="5638800"/>
            <a:ext cx="5486400"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这个区域就成为等温逆向凝聚区。</a:t>
            </a:r>
            <a:r>
              <a:rPr lang="zh-CN" altLang="en-US" sz="2800" dirty="0">
                <a:latin typeface="Tahoma" panose="020B0604030504040204" pitchFamily="34" charset="0"/>
              </a:rPr>
              <a:t> </a:t>
            </a:r>
            <a:endParaRPr lang="zh-CN" altLang="en-US" sz="2800" dirty="0">
              <a:latin typeface="Times New Roman" panose="02020603050405020304" pitchFamily="18" charset="0"/>
            </a:endParaRPr>
          </a:p>
        </p:txBody>
      </p:sp>
      <p:sp>
        <p:nvSpPr>
          <p:cNvPr id="19465" name="Rectangle 9"/>
          <p:cNvSpPr/>
          <p:nvPr/>
        </p:nvSpPr>
        <p:spPr>
          <a:xfrm>
            <a:off x="381000" y="2057400"/>
            <a:ext cx="5791200" cy="523875"/>
          </a:xfrm>
          <a:prstGeom prst="rect">
            <a:avLst/>
          </a:prstGeom>
          <a:noFill/>
          <a:ln w="9525">
            <a:noFill/>
          </a:ln>
        </p:spPr>
        <p:txBody>
          <a:bodyPr>
            <a:spAutoFit/>
          </a:bodyPr>
          <a:p>
            <a:pPr algn="just"/>
            <a:r>
              <a:rPr lang="zh-CN" altLang="en-US" sz="2800" b="1" dirty="0">
                <a:latin typeface="Times New Roman" panose="02020603050405020304" pitchFamily="18" charset="0"/>
              </a:rPr>
              <a:t>在正常情况下，当在恒温下，</a:t>
            </a:r>
            <a:endParaRPr lang="en-US" altLang="zh-CN" sz="2800" b="1" dirty="0">
              <a:latin typeface="Times New Roman" panose="02020603050405020304" pitchFamily="18" charset="0"/>
            </a:endParaRPr>
          </a:p>
        </p:txBody>
      </p:sp>
      <p:sp>
        <p:nvSpPr>
          <p:cNvPr id="19467" name="Rectangle 11"/>
          <p:cNvSpPr/>
          <p:nvPr/>
        </p:nvSpPr>
        <p:spPr>
          <a:xfrm>
            <a:off x="304800" y="4800600"/>
            <a:ext cx="2590800" cy="523875"/>
          </a:xfrm>
          <a:prstGeom prst="rect">
            <a:avLst/>
          </a:prstGeom>
          <a:noFill/>
          <a:ln w="9525">
            <a:noFill/>
          </a:ln>
        </p:spPr>
        <p:txBody>
          <a:bodyPr>
            <a:spAutoFit/>
          </a:bodyPr>
          <a:p>
            <a:pPr algn="just"/>
            <a:r>
              <a:rPr lang="zh-CN" altLang="en-US" sz="2800" b="1" dirty="0">
                <a:latin typeface="Times New Roman" panose="02020603050405020304" pitchFamily="18" charset="0"/>
              </a:rPr>
              <a:t>出现液相（</a:t>
            </a:r>
            <a:r>
              <a:rPr lang="en-US" altLang="zh-CN" sz="2800" b="1" dirty="0">
                <a:latin typeface="Tahoma" panose="020B0604030504040204" pitchFamily="34" charset="0"/>
              </a:rPr>
              <a:t>L</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9468" name="Rectangle 12"/>
          <p:cNvSpPr/>
          <p:nvPr/>
        </p:nvSpPr>
        <p:spPr>
          <a:xfrm>
            <a:off x="1619250" y="2667000"/>
            <a:ext cx="1828800" cy="523875"/>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气相</a:t>
            </a:r>
            <a:r>
              <a:rPr lang="zh-CN" altLang="en-US" sz="2800" b="1" dirty="0">
                <a:latin typeface="Tahoma" panose="020B0604030504040204" pitchFamily="34" charset="0"/>
              </a:rPr>
              <a:t> </a:t>
            </a:r>
            <a:r>
              <a:rPr lang="zh-CN" altLang="en-US" sz="2800" b="1" dirty="0">
                <a:latin typeface="Times New Roman" panose="02020603050405020304" pitchFamily="18" charset="0"/>
              </a:rPr>
              <a:t>（</a:t>
            </a:r>
            <a:r>
              <a:rPr lang="en-US" altLang="zh-CN" sz="2800" b="1" dirty="0">
                <a:latin typeface="Tahoma" panose="020B0604030504040204" pitchFamily="34" charset="0"/>
              </a:rPr>
              <a:t>V</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9469" name="Rectangle 13"/>
          <p:cNvSpPr/>
          <p:nvPr/>
        </p:nvSpPr>
        <p:spPr>
          <a:xfrm>
            <a:off x="4419600" y="2667000"/>
            <a:ext cx="1965325" cy="523875"/>
          </a:xfrm>
          <a:prstGeom prst="rect">
            <a:avLst/>
          </a:prstGeom>
          <a:noFill/>
          <a:ln w="9525">
            <a:noFill/>
          </a:ln>
        </p:spPr>
        <p:txBody>
          <a:bodyPr>
            <a:spAutoFit/>
          </a:bodyPr>
          <a:p>
            <a:r>
              <a:rPr lang="zh-CN" altLang="en-US" sz="2800" b="1" dirty="0">
                <a:latin typeface="Times New Roman" panose="02020603050405020304" pitchFamily="18" charset="0"/>
              </a:rPr>
              <a:t>液相（</a:t>
            </a:r>
            <a:r>
              <a:rPr lang="en-US" altLang="zh-CN" sz="2800" b="1" dirty="0">
                <a:latin typeface="Tahoma" panose="020B0604030504040204" pitchFamily="34" charset="0"/>
              </a:rPr>
              <a:t>L</a:t>
            </a:r>
            <a:r>
              <a:rPr lang="en-US" altLang="zh-CN" sz="2800" b="1" dirty="0">
                <a:latin typeface="Times New Roman" panose="02020603050405020304" pitchFamily="18" charset="0"/>
              </a:rPr>
              <a:t>）</a:t>
            </a:r>
            <a:endParaRPr lang="zh-CN" altLang="en-US" sz="2800" b="1" dirty="0">
              <a:latin typeface="Times New Roman" panose="02020603050405020304" pitchFamily="18" charset="0"/>
            </a:endParaRPr>
          </a:p>
        </p:txBody>
      </p:sp>
      <p:sp>
        <p:nvSpPr>
          <p:cNvPr id="19470" name="Rectangle 14"/>
          <p:cNvSpPr/>
          <p:nvPr/>
        </p:nvSpPr>
        <p:spPr>
          <a:xfrm>
            <a:off x="152400" y="2667000"/>
            <a:ext cx="1714500" cy="523875"/>
          </a:xfrm>
          <a:prstGeom prst="rect">
            <a:avLst/>
          </a:prstGeom>
          <a:noFill/>
          <a:ln w="9525">
            <a:noFill/>
          </a:ln>
        </p:spPr>
        <p:txBody>
          <a:bodyPr>
            <a:spAutoFit/>
          </a:bodyPr>
          <a:p>
            <a:r>
              <a:rPr lang="zh-CN" altLang="en-US" sz="2800" b="1" dirty="0">
                <a:latin typeface="Times New Roman" panose="02020603050405020304" pitchFamily="18" charset="0"/>
              </a:rPr>
              <a:t>压力升高</a:t>
            </a:r>
            <a:endParaRPr lang="zh-CN" altLang="en-US" sz="2800" b="1" dirty="0">
              <a:latin typeface="Times New Roman" panose="02020603050405020304" pitchFamily="18" charset="0"/>
            </a:endParaRPr>
          </a:p>
        </p:txBody>
      </p:sp>
      <p:sp>
        <p:nvSpPr>
          <p:cNvPr id="19474" name="Rectangle 18"/>
          <p:cNvSpPr/>
          <p:nvPr/>
        </p:nvSpPr>
        <p:spPr>
          <a:xfrm>
            <a:off x="152400" y="3695700"/>
            <a:ext cx="6370638" cy="523875"/>
          </a:xfrm>
          <a:prstGeom prst="rect">
            <a:avLst/>
          </a:prstGeom>
          <a:noFill/>
          <a:ln w="9525">
            <a:noFill/>
          </a:ln>
        </p:spPr>
        <p:txBody>
          <a:bodyPr>
            <a:spAutoFit/>
          </a:bodyPr>
          <a:p>
            <a:r>
              <a:rPr lang="zh-CN" altLang="en-US" sz="2800" b="1" dirty="0">
                <a:latin typeface="Times New Roman" panose="02020603050405020304" pitchFamily="18" charset="0"/>
              </a:rPr>
              <a:t>在</a:t>
            </a:r>
            <a:r>
              <a:rPr lang="zh-CN" altLang="en-US" sz="2800" b="1" dirty="0">
                <a:latin typeface="Tahoma" panose="020B0604030504040204" pitchFamily="34" charset="0"/>
              </a:rPr>
              <a:t> </a:t>
            </a:r>
            <a:r>
              <a:rPr lang="en-US" altLang="zh-CN" sz="2800" b="1" dirty="0">
                <a:latin typeface="Tahoma" panose="020B0604030504040204" pitchFamily="34" charset="0"/>
              </a:rPr>
              <a:t>CmM</a:t>
            </a:r>
            <a:r>
              <a:rPr lang="en-US" altLang="zh-CN" sz="2800" b="1" baseline="-30000" dirty="0">
                <a:latin typeface="Times New Roman" panose="02020603050405020304" pitchFamily="18" charset="0"/>
              </a:rPr>
              <a:t>T</a:t>
            </a:r>
            <a:r>
              <a:rPr lang="zh-CN" altLang="en-US" sz="2800" b="1" dirty="0">
                <a:latin typeface="Times New Roman" panose="02020603050405020304" pitchFamily="18" charset="0"/>
              </a:rPr>
              <a:t>区域内，恒温下，随压力升高，</a:t>
            </a:r>
            <a:endParaRPr lang="zh-CN" altLang="en-US" sz="2800" b="1" dirty="0">
              <a:latin typeface="Times New Roman" panose="02020603050405020304" pitchFamily="18" charset="0"/>
            </a:endParaRPr>
          </a:p>
        </p:txBody>
      </p:sp>
      <p:sp>
        <p:nvSpPr>
          <p:cNvPr id="19475" name="Rectangle 19"/>
          <p:cNvSpPr/>
          <p:nvPr/>
        </p:nvSpPr>
        <p:spPr>
          <a:xfrm>
            <a:off x="3581400" y="4800600"/>
            <a:ext cx="2438400" cy="523875"/>
          </a:xfrm>
          <a:prstGeom prst="rect">
            <a:avLst/>
          </a:prstGeom>
          <a:noFill/>
          <a:ln w="9525">
            <a:noFill/>
          </a:ln>
        </p:spPr>
        <p:txBody>
          <a:bodyPr>
            <a:spAutoFit/>
          </a:bodyPr>
          <a:p>
            <a:r>
              <a:rPr lang="zh-CN" altLang="en-US" sz="2800" b="1" dirty="0">
                <a:latin typeface="Times New Roman" panose="02020603050405020304" pitchFamily="18" charset="0"/>
              </a:rPr>
              <a:t>气相</a:t>
            </a:r>
            <a:r>
              <a:rPr lang="zh-CN" altLang="en-US" sz="2800" b="1" dirty="0">
                <a:latin typeface="Tahoma" panose="020B0604030504040204" pitchFamily="34" charset="0"/>
              </a:rPr>
              <a:t> </a:t>
            </a:r>
            <a:r>
              <a:rPr lang="zh-CN" altLang="en-US" sz="2800" b="1" dirty="0">
                <a:latin typeface="Times New Roman" panose="02020603050405020304" pitchFamily="18" charset="0"/>
              </a:rPr>
              <a:t>（</a:t>
            </a:r>
            <a:r>
              <a:rPr lang="en-US" altLang="zh-CN" sz="2800" b="1" dirty="0">
                <a:latin typeface="Tahoma" panose="020B0604030504040204" pitchFamily="34" charset="0"/>
              </a:rPr>
              <a:t>V</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126990" name="Freeform 22"/>
          <p:cNvSpPr/>
          <p:nvPr/>
        </p:nvSpPr>
        <p:spPr>
          <a:xfrm>
            <a:off x="6629400" y="2590800"/>
            <a:ext cx="2133600" cy="2971800"/>
          </a:xfrm>
          <a:custGeom>
            <a:avLst/>
            <a:gdLst>
              <a:gd name="txL" fmla="*/ 0 w 976"/>
              <a:gd name="txT" fmla="*/ 0 h 1048"/>
              <a:gd name="txR" fmla="*/ 976 w 976"/>
              <a:gd name="txB" fmla="*/ 1048 h 1048"/>
            </a:gdLst>
            <a:ahLst/>
            <a:cxnLst>
              <a:cxn ang="0">
                <a:pos x="0" y="2147483647"/>
              </a:cxn>
              <a:cxn ang="0">
                <a:pos x="2147483647" y="2147483647"/>
              </a:cxn>
              <a:cxn ang="0">
                <a:pos x="2147483647" y="2147483647"/>
              </a:cxn>
              <a:cxn ang="0">
                <a:pos x="2147483647" y="2147483647"/>
              </a:cxn>
            </a:cxnLst>
            <a:rect l="txL" t="txT" r="txR" b="txB"/>
            <a:pathLst>
              <a:path w="976" h="1048">
                <a:moveTo>
                  <a:pt x="0" y="184"/>
                </a:moveTo>
                <a:cubicBezTo>
                  <a:pt x="136" y="92"/>
                  <a:pt x="272" y="0"/>
                  <a:pt x="432" y="40"/>
                </a:cubicBezTo>
                <a:cubicBezTo>
                  <a:pt x="592" y="80"/>
                  <a:pt x="976" y="256"/>
                  <a:pt x="960" y="424"/>
                </a:cubicBezTo>
                <a:cubicBezTo>
                  <a:pt x="944" y="592"/>
                  <a:pt x="440" y="944"/>
                  <a:pt x="336" y="1048"/>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126991" name="Freeform 23"/>
          <p:cNvSpPr/>
          <p:nvPr/>
        </p:nvSpPr>
        <p:spPr>
          <a:xfrm>
            <a:off x="7239000" y="2743200"/>
            <a:ext cx="762000" cy="228600"/>
          </a:xfrm>
          <a:custGeom>
            <a:avLst/>
            <a:gdLst>
              <a:gd name="txL" fmla="*/ 0 w 384"/>
              <a:gd name="txT" fmla="*/ 0 h 144"/>
              <a:gd name="txR" fmla="*/ 384 w 384"/>
              <a:gd name="txB" fmla="*/ 144 h 144"/>
            </a:gdLst>
            <a:ahLst/>
            <a:cxnLst>
              <a:cxn ang="0">
                <a:pos x="0" y="0"/>
              </a:cxn>
              <a:cxn ang="0">
                <a:pos x="2147483647" y="2147483647"/>
              </a:cxn>
              <a:cxn ang="0">
                <a:pos x="2147483647" y="2147483647"/>
              </a:cxn>
            </a:cxnLst>
            <a:rect l="txL" t="txT" r="txR" b="txB"/>
            <a:pathLst>
              <a:path w="384" h="144">
                <a:moveTo>
                  <a:pt x="0" y="0"/>
                </a:moveTo>
                <a:cubicBezTo>
                  <a:pt x="40" y="36"/>
                  <a:pt x="80" y="72"/>
                  <a:pt x="144" y="96"/>
                </a:cubicBezTo>
                <a:cubicBezTo>
                  <a:pt x="208" y="120"/>
                  <a:pt x="296" y="132"/>
                  <a:pt x="384" y="144"/>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126992" name="Freeform 24"/>
          <p:cNvSpPr/>
          <p:nvPr/>
        </p:nvSpPr>
        <p:spPr>
          <a:xfrm>
            <a:off x="8001000" y="2895600"/>
            <a:ext cx="685800" cy="838200"/>
          </a:xfrm>
          <a:custGeom>
            <a:avLst/>
            <a:gdLst>
              <a:gd name="txL" fmla="*/ 0 w 240"/>
              <a:gd name="txT" fmla="*/ 0 h 288"/>
              <a:gd name="txR" fmla="*/ 240 w 240"/>
              <a:gd name="txB" fmla="*/ 288 h 288"/>
            </a:gdLst>
            <a:ahLst/>
            <a:cxnLst>
              <a:cxn ang="0">
                <a:pos x="0" y="0"/>
              </a:cxn>
              <a:cxn ang="0">
                <a:pos x="2147483647" y="2147483647"/>
              </a:cxn>
              <a:cxn ang="0">
                <a:pos x="2147483647" y="2147483647"/>
              </a:cxn>
            </a:cxnLst>
            <a:rect l="txL" t="txT" r="txR" b="txB"/>
            <a:pathLst>
              <a:path w="240" h="288">
                <a:moveTo>
                  <a:pt x="0" y="0"/>
                </a:moveTo>
                <a:cubicBezTo>
                  <a:pt x="4" y="96"/>
                  <a:pt x="8" y="192"/>
                  <a:pt x="48" y="240"/>
                </a:cubicBezTo>
                <a:cubicBezTo>
                  <a:pt x="88" y="288"/>
                  <a:pt x="164" y="288"/>
                  <a:pt x="240" y="288"/>
                </a:cubicBezTo>
              </a:path>
            </a:pathLst>
          </a:custGeom>
          <a:noFill/>
          <a:ln w="28575" cap="flat" cmpd="sng">
            <a:solidFill>
              <a:srgbClr val="0000FF">
                <a:alpha val="100000"/>
              </a:srgbClr>
            </a:solidFill>
            <a:prstDash val="dash"/>
            <a:miter lim="800000"/>
            <a:headEnd type="none" w="med" len="med"/>
            <a:tailEnd type="none" w="med" len="med"/>
          </a:ln>
        </p:spPr>
        <p:txBody>
          <a:bodyPr/>
          <a:p>
            <a:endParaRPr lang="zh-CN" altLang="en-US"/>
          </a:p>
        </p:txBody>
      </p:sp>
      <p:sp>
        <p:nvSpPr>
          <p:cNvPr id="19481" name="Oval 25"/>
          <p:cNvSpPr/>
          <p:nvPr/>
        </p:nvSpPr>
        <p:spPr>
          <a:xfrm>
            <a:off x="8229600" y="4267200"/>
            <a:ext cx="2286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9483" name="Line 27"/>
          <p:cNvSpPr/>
          <p:nvPr/>
        </p:nvSpPr>
        <p:spPr>
          <a:xfrm flipV="1">
            <a:off x="8305800" y="5029200"/>
            <a:ext cx="0" cy="304800"/>
          </a:xfrm>
          <a:prstGeom prst="line">
            <a:avLst/>
          </a:prstGeom>
          <a:ln w="28575" cap="flat" cmpd="sng">
            <a:solidFill>
              <a:srgbClr val="FF0066"/>
            </a:solidFill>
            <a:prstDash val="solid"/>
            <a:miter/>
            <a:headEnd type="none" w="med" len="med"/>
            <a:tailEnd type="triangle" w="med" len="med"/>
          </a:ln>
        </p:spPr>
      </p:sp>
      <p:sp>
        <p:nvSpPr>
          <p:cNvPr id="19487" name="Oval 31"/>
          <p:cNvSpPr/>
          <p:nvPr/>
        </p:nvSpPr>
        <p:spPr>
          <a:xfrm>
            <a:off x="8229600" y="5410200"/>
            <a:ext cx="2286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9489" name="Oval 33"/>
          <p:cNvSpPr/>
          <p:nvPr/>
        </p:nvSpPr>
        <p:spPr>
          <a:xfrm>
            <a:off x="8229600" y="3810000"/>
            <a:ext cx="2286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9490" name="Oval 34"/>
          <p:cNvSpPr/>
          <p:nvPr/>
        </p:nvSpPr>
        <p:spPr>
          <a:xfrm>
            <a:off x="8229600" y="3352800"/>
            <a:ext cx="2286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9491" name="Oval 35"/>
          <p:cNvSpPr/>
          <p:nvPr/>
        </p:nvSpPr>
        <p:spPr>
          <a:xfrm>
            <a:off x="8229600" y="3048000"/>
            <a:ext cx="2286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6999" name="Line 36"/>
          <p:cNvSpPr/>
          <p:nvPr/>
        </p:nvSpPr>
        <p:spPr>
          <a:xfrm>
            <a:off x="6553200" y="5943600"/>
            <a:ext cx="2209800" cy="0"/>
          </a:xfrm>
          <a:prstGeom prst="line">
            <a:avLst/>
          </a:prstGeom>
          <a:ln w="28575" cap="flat" cmpd="sng">
            <a:solidFill>
              <a:schemeClr val="tx1"/>
            </a:solidFill>
            <a:prstDash val="solid"/>
            <a:miter/>
            <a:headEnd type="none" w="med" len="med"/>
            <a:tailEnd type="triangle" w="med" len="med"/>
          </a:ln>
        </p:spPr>
      </p:sp>
      <p:sp>
        <p:nvSpPr>
          <p:cNvPr id="127000" name="Line 37"/>
          <p:cNvSpPr/>
          <p:nvPr/>
        </p:nvSpPr>
        <p:spPr>
          <a:xfrm flipV="1">
            <a:off x="6553200" y="1981200"/>
            <a:ext cx="0" cy="3962400"/>
          </a:xfrm>
          <a:prstGeom prst="line">
            <a:avLst/>
          </a:prstGeom>
          <a:ln w="28575" cap="flat" cmpd="sng">
            <a:solidFill>
              <a:schemeClr val="tx1"/>
            </a:solidFill>
            <a:prstDash val="solid"/>
            <a:miter/>
            <a:headEnd type="none" w="med" len="med"/>
            <a:tailEnd type="triangle" w="med" len="med"/>
          </a:ln>
        </p:spPr>
      </p:sp>
      <p:sp>
        <p:nvSpPr>
          <p:cNvPr id="127001" name="Text Box 39"/>
          <p:cNvSpPr txBox="1"/>
          <p:nvPr/>
        </p:nvSpPr>
        <p:spPr>
          <a:xfrm>
            <a:off x="6477000" y="1676400"/>
            <a:ext cx="381000" cy="457200"/>
          </a:xfrm>
          <a:prstGeom prst="rect">
            <a:avLst/>
          </a:prstGeom>
          <a:noFill/>
          <a:ln w="9525">
            <a:noFill/>
          </a:ln>
        </p:spPr>
        <p:txBody>
          <a:bodyPr>
            <a:spAutoFit/>
          </a:bodyPr>
          <a:p>
            <a:pPr>
              <a:spcBef>
                <a:spcPct val="50000"/>
              </a:spcBef>
            </a:pPr>
            <a:r>
              <a:rPr lang="en-US" altLang="zh-CN" dirty="0">
                <a:latin typeface="Tahoma" panose="020B0604030504040204" pitchFamily="34" charset="0"/>
              </a:rPr>
              <a:t>P</a:t>
            </a:r>
            <a:endParaRPr lang="en-US" altLang="zh-CN" dirty="0">
              <a:latin typeface="Tahoma" panose="020B0604030504040204" pitchFamily="34" charset="0"/>
            </a:endParaRPr>
          </a:p>
        </p:txBody>
      </p:sp>
      <p:sp>
        <p:nvSpPr>
          <p:cNvPr id="127002" name="Text Box 41"/>
          <p:cNvSpPr txBox="1"/>
          <p:nvPr/>
        </p:nvSpPr>
        <p:spPr>
          <a:xfrm>
            <a:off x="8153400" y="6096000"/>
            <a:ext cx="457200" cy="457200"/>
          </a:xfrm>
          <a:prstGeom prst="rect">
            <a:avLst/>
          </a:prstGeom>
          <a:noFill/>
          <a:ln w="9525">
            <a:noFill/>
          </a:ln>
        </p:spPr>
        <p:txBody>
          <a:bodyPr>
            <a:spAutoFit/>
          </a:bodyPr>
          <a:p>
            <a:pPr>
              <a:spcBef>
                <a:spcPct val="50000"/>
              </a:spcBef>
            </a:pPr>
            <a:r>
              <a:rPr lang="en-US" altLang="zh-CN" dirty="0">
                <a:latin typeface="Tahoma" panose="020B0604030504040204" pitchFamily="34" charset="0"/>
              </a:rPr>
              <a:t>T</a:t>
            </a:r>
            <a:endParaRPr lang="en-US" altLang="zh-CN" dirty="0">
              <a:latin typeface="Tahoma" panose="020B0604030504040204" pitchFamily="34" charset="0"/>
            </a:endParaRPr>
          </a:p>
        </p:txBody>
      </p:sp>
      <p:sp>
        <p:nvSpPr>
          <p:cNvPr id="127003" name="Rectangle 49"/>
          <p:cNvSpPr/>
          <p:nvPr/>
        </p:nvSpPr>
        <p:spPr>
          <a:xfrm>
            <a:off x="8001000" y="2590800"/>
            <a:ext cx="581025" cy="457200"/>
          </a:xfrm>
          <a:prstGeom prst="rect">
            <a:avLst/>
          </a:prstGeom>
          <a:noFill/>
          <a:ln w="9525">
            <a:noFill/>
          </a:ln>
        </p:spPr>
        <p:txBody>
          <a:bodyPr wrap="none">
            <a:spAutoFit/>
          </a:bodyPr>
          <a:p>
            <a:r>
              <a:rPr lang="en-US" altLang="zh-CN" b="1" dirty="0">
                <a:latin typeface="Tahoma" panose="020B0604030504040204" pitchFamily="34" charset="0"/>
              </a:rPr>
              <a:t>C</a:t>
            </a:r>
            <a:r>
              <a:rPr lang="en-US" altLang="zh-CN" b="1" baseline="-25000" dirty="0">
                <a:latin typeface="Tahoma" panose="020B0604030504040204" pitchFamily="34" charset="0"/>
              </a:rPr>
              <a:t>m</a:t>
            </a:r>
            <a:endParaRPr lang="zh-CN" altLang="en-US" b="1" baseline="-25000" dirty="0">
              <a:latin typeface="Tahoma" panose="020B0604030504040204" pitchFamily="34" charset="0"/>
            </a:endParaRPr>
          </a:p>
        </p:txBody>
      </p:sp>
      <p:sp>
        <p:nvSpPr>
          <p:cNvPr id="127004" name="Rectangle 50"/>
          <p:cNvSpPr/>
          <p:nvPr/>
        </p:nvSpPr>
        <p:spPr>
          <a:xfrm>
            <a:off x="8610600" y="3505200"/>
            <a:ext cx="590550" cy="457200"/>
          </a:xfrm>
          <a:prstGeom prst="rect">
            <a:avLst/>
          </a:prstGeom>
          <a:noFill/>
          <a:ln w="9525">
            <a:noFill/>
          </a:ln>
        </p:spPr>
        <p:txBody>
          <a:bodyPr wrap="none">
            <a:spAutoFit/>
          </a:bodyPr>
          <a:p>
            <a:r>
              <a:rPr lang="en-US" altLang="zh-CN" b="1" dirty="0">
                <a:latin typeface="Tahoma" panose="020B0604030504040204" pitchFamily="34" charset="0"/>
              </a:rPr>
              <a:t>M</a:t>
            </a:r>
            <a:r>
              <a:rPr lang="en-US" altLang="zh-CN" b="1" baseline="-30000" dirty="0">
                <a:latin typeface="Times New Roman" panose="02020603050405020304" pitchFamily="18" charset="0"/>
              </a:rPr>
              <a:t>T</a:t>
            </a:r>
            <a:endParaRPr lang="zh-CN" altLang="en-US" b="1" baseline="-30000" dirty="0">
              <a:latin typeface="Times New Roman" panose="02020603050405020304" pitchFamily="18" charset="0"/>
            </a:endParaRPr>
          </a:p>
        </p:txBody>
      </p:sp>
      <p:sp>
        <p:nvSpPr>
          <p:cNvPr id="127005" name="Oval 51"/>
          <p:cNvSpPr/>
          <p:nvPr/>
        </p:nvSpPr>
        <p:spPr>
          <a:xfrm>
            <a:off x="6858000" y="5562600"/>
            <a:ext cx="228600" cy="228600"/>
          </a:xfrm>
          <a:prstGeom prst="ellipse">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7006" name="Oval 53"/>
          <p:cNvSpPr/>
          <p:nvPr/>
        </p:nvSpPr>
        <p:spPr>
          <a:xfrm>
            <a:off x="6858000" y="2667000"/>
            <a:ext cx="228600" cy="228600"/>
          </a:xfrm>
          <a:prstGeom prst="ellipse">
            <a:avLst/>
          </a:prstGeom>
          <a:solidFill>
            <a:srgbClr val="FF33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7007" name="Line 54"/>
          <p:cNvSpPr/>
          <p:nvPr/>
        </p:nvSpPr>
        <p:spPr>
          <a:xfrm flipV="1">
            <a:off x="7010400" y="2514600"/>
            <a:ext cx="0" cy="3429000"/>
          </a:xfrm>
          <a:prstGeom prst="line">
            <a:avLst/>
          </a:prstGeom>
          <a:ln w="9525" cap="flat" cmpd="sng">
            <a:solidFill>
              <a:schemeClr val="tx1"/>
            </a:solidFill>
            <a:prstDash val="dash"/>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5">
                                            <p:txEl>
                                              <p:charRg st="0" end="14"/>
                                            </p:txEl>
                                          </p:spTgt>
                                        </p:tgtEl>
                                        <p:attrNameLst>
                                          <p:attrName>style.visibility</p:attrName>
                                        </p:attrNameLst>
                                      </p:cBhvr>
                                      <p:to>
                                        <p:strVal val="visible"/>
                                      </p:to>
                                    </p:set>
                                    <p:animEffect transition="in" filter="wipe(left)">
                                      <p:cBhvr>
                                        <p:cTn id="7" dur="500"/>
                                        <p:tgtEl>
                                          <p:spTgt spid="1946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70">
                                            <p:txEl>
                                              <p:charRg st="0" end="5"/>
                                            </p:txEl>
                                          </p:spTgt>
                                        </p:tgtEl>
                                        <p:attrNameLst>
                                          <p:attrName>style.visibility</p:attrName>
                                        </p:attrNameLst>
                                      </p:cBhvr>
                                      <p:to>
                                        <p:strVal val="visible"/>
                                      </p:to>
                                    </p:set>
                                    <p:animEffect transition="in" filter="wipe(left)">
                                      <p:cBhvr>
                                        <p:cTn id="12" dur="500"/>
                                        <p:tgtEl>
                                          <p:spTgt spid="19470">
                                            <p:txEl>
                                              <p:charRg st="0"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8">
                                            <p:txEl>
                                              <p:charRg st="0" end="7"/>
                                            </p:txEl>
                                          </p:spTgt>
                                        </p:tgtEl>
                                        <p:attrNameLst>
                                          <p:attrName>style.visibility</p:attrName>
                                        </p:attrNameLst>
                                      </p:cBhvr>
                                      <p:to>
                                        <p:strVal val="visible"/>
                                      </p:to>
                                    </p:set>
                                    <p:animEffect transition="in" filter="wipe(left)">
                                      <p:cBhvr>
                                        <p:cTn id="17" dur="500"/>
                                        <p:tgtEl>
                                          <p:spTgt spid="19468">
                                            <p:txEl>
                                              <p:charRg st="0"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9">
                                            <p:txEl>
                                              <p:charRg st="0" end="6"/>
                                            </p:txEl>
                                          </p:spTgt>
                                        </p:tgtEl>
                                        <p:attrNameLst>
                                          <p:attrName>style.visibility</p:attrName>
                                        </p:attrNameLst>
                                      </p:cBhvr>
                                      <p:to>
                                        <p:strVal val="visible"/>
                                      </p:to>
                                    </p:set>
                                    <p:animEffect transition="in" filter="wipe(left)">
                                      <p:cBhvr>
                                        <p:cTn id="27" dur="500"/>
                                        <p:tgtEl>
                                          <p:spTgt spid="19469">
                                            <p:txEl>
                                              <p:charRg st="0"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4">
                                            <p:txEl>
                                              <p:charRg st="0" end="21"/>
                                            </p:txEl>
                                          </p:spTgt>
                                        </p:tgtEl>
                                        <p:attrNameLst>
                                          <p:attrName>style.visibility</p:attrName>
                                        </p:attrNameLst>
                                      </p:cBhvr>
                                      <p:to>
                                        <p:strVal val="visible"/>
                                      </p:to>
                                    </p:set>
                                    <p:animEffect transition="in" filter="wipe(left)">
                                      <p:cBhvr>
                                        <p:cTn id="32" dur="500"/>
                                        <p:tgtEl>
                                          <p:spTgt spid="19474">
                                            <p:txEl>
                                              <p:charRg st="0" end="2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67">
                                            <p:txEl>
                                              <p:charRg st="0" end="8"/>
                                            </p:txEl>
                                          </p:spTgt>
                                        </p:tgtEl>
                                        <p:attrNameLst>
                                          <p:attrName>style.visibility</p:attrName>
                                        </p:attrNameLst>
                                      </p:cBhvr>
                                      <p:to>
                                        <p:strVal val="visible"/>
                                      </p:to>
                                    </p:set>
                                    <p:animEffect transition="in" filter="wipe(left)">
                                      <p:cBhvr>
                                        <p:cTn id="37" dur="500"/>
                                        <p:tgtEl>
                                          <p:spTgt spid="19467">
                                            <p:txEl>
                                              <p:charRg st="0"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75">
                                            <p:txEl>
                                              <p:charRg st="0" end="7"/>
                                            </p:txEl>
                                          </p:spTgt>
                                        </p:tgtEl>
                                        <p:attrNameLst>
                                          <p:attrName>style.visibility</p:attrName>
                                        </p:attrNameLst>
                                      </p:cBhvr>
                                      <p:to>
                                        <p:strVal val="visible"/>
                                      </p:to>
                                    </p:set>
                                    <p:animEffect transition="in" filter="wipe(left)">
                                      <p:cBhvr>
                                        <p:cTn id="42" dur="500"/>
                                        <p:tgtEl>
                                          <p:spTgt spid="19475">
                                            <p:txEl>
                                              <p:charRg st="0"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461"/>
                                        </p:tgtEl>
                                        <p:attrNameLst>
                                          <p:attrName>style.visibility</p:attrName>
                                        </p:attrNameLst>
                                      </p:cBhvr>
                                      <p:to>
                                        <p:strVal val="visible"/>
                                      </p:to>
                                    </p:set>
                                    <p:animEffect transition="in" filter="wipe(left)">
                                      <p:cBhvr>
                                        <p:cTn id="47" dur="500"/>
                                        <p:tgtEl>
                                          <p:spTgt spid="194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487"/>
                                        </p:tgtEl>
                                        <p:attrNameLst>
                                          <p:attrName>style.visibility</p:attrName>
                                        </p:attrNameLst>
                                      </p:cBhvr>
                                      <p:to>
                                        <p:strVal val="visible"/>
                                      </p:to>
                                    </p:set>
                                    <p:animEffect transition="in" filter="wipe(left)">
                                      <p:cBhvr>
                                        <p:cTn id="52" dur="500"/>
                                        <p:tgtEl>
                                          <p:spTgt spid="194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9483"/>
                                        </p:tgtEl>
                                        <p:attrNameLst>
                                          <p:attrName>style.visibility</p:attrName>
                                        </p:attrNameLst>
                                      </p:cBhvr>
                                      <p:to>
                                        <p:strVal val="visible"/>
                                      </p:to>
                                    </p:set>
                                    <p:animEffect transition="in" filter="wipe(left)">
                                      <p:cBhvr>
                                        <p:cTn id="57" dur="500"/>
                                        <p:tgtEl>
                                          <p:spTgt spid="1948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481"/>
                                        </p:tgtEl>
                                        <p:attrNameLst>
                                          <p:attrName>style.visibility</p:attrName>
                                        </p:attrNameLst>
                                      </p:cBhvr>
                                      <p:to>
                                        <p:strVal val="visible"/>
                                      </p:to>
                                    </p:set>
                                    <p:animEffect transition="in" filter="wipe(left)">
                                      <p:cBhvr>
                                        <p:cTn id="62" dur="500"/>
                                        <p:tgtEl>
                                          <p:spTgt spid="1948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489"/>
                                        </p:tgtEl>
                                        <p:attrNameLst>
                                          <p:attrName>style.visibility</p:attrName>
                                        </p:attrNameLst>
                                      </p:cBhvr>
                                      <p:to>
                                        <p:strVal val="visible"/>
                                      </p:to>
                                    </p:set>
                                    <p:animEffect transition="in" filter="wipe(left)">
                                      <p:cBhvr>
                                        <p:cTn id="67" dur="500"/>
                                        <p:tgtEl>
                                          <p:spTgt spid="1948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9490"/>
                                        </p:tgtEl>
                                        <p:attrNameLst>
                                          <p:attrName>style.visibility</p:attrName>
                                        </p:attrNameLst>
                                      </p:cBhvr>
                                      <p:to>
                                        <p:strVal val="visible"/>
                                      </p:to>
                                    </p:set>
                                    <p:animEffect transition="in" filter="wipe(left)">
                                      <p:cBhvr>
                                        <p:cTn id="72" dur="500"/>
                                        <p:tgtEl>
                                          <p:spTgt spid="1949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9491"/>
                                        </p:tgtEl>
                                        <p:attrNameLst>
                                          <p:attrName>style.visibility</p:attrName>
                                        </p:attrNameLst>
                                      </p:cBhvr>
                                      <p:to>
                                        <p:strVal val="visible"/>
                                      </p:to>
                                    </p:set>
                                    <p:animEffect transition="in" filter="box(out)">
                                      <p:cBhvr>
                                        <p:cTn id="77" dur="500"/>
                                        <p:tgtEl>
                                          <p:spTgt spid="19491"/>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9464">
                                            <p:txEl>
                                              <p:charRg st="0" end="17"/>
                                            </p:txEl>
                                          </p:spTgt>
                                        </p:tgtEl>
                                        <p:attrNameLst>
                                          <p:attrName>style.visibility</p:attrName>
                                        </p:attrNameLst>
                                      </p:cBhvr>
                                      <p:to>
                                        <p:strVal val="visible"/>
                                      </p:to>
                                    </p:set>
                                    <p:animEffect transition="in" filter="wipe(left)">
                                      <p:cBhvr>
                                        <p:cTn id="82" dur="500"/>
                                        <p:tgtEl>
                                          <p:spTgt spid="19464">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build="p"/>
      <p:bldP spid="19465" grpId="0" build="p"/>
      <p:bldP spid="19467" grpId="0" build="p"/>
      <p:bldP spid="19468" grpId="0" build="p"/>
      <p:bldP spid="19469" grpId="0" build="p"/>
      <p:bldP spid="19470" grpId="0" build="p"/>
      <p:bldP spid="19474" grpId="0" build="p"/>
      <p:bldP spid="19475" grpId="0" build="p"/>
      <p:bldP spid="19481" grpId="0" animBg="1"/>
      <p:bldP spid="19487" grpId="0" animBg="1"/>
      <p:bldP spid="19489" grpId="0" animBg="1"/>
      <p:bldP spid="19490" grpId="0" animBg="1"/>
      <p:bldP spid="194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8003" name="Rectangle 2"/>
          <p:cNvSpPr>
            <a:spLocks noGrp="1"/>
          </p:cNvSpPr>
          <p:nvPr>
            <p:ph type="title"/>
          </p:nvPr>
        </p:nvSpPr>
        <p:spPr>
          <a:xfrm>
            <a:off x="1150938" y="1143000"/>
            <a:ext cx="5021262" cy="617538"/>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（2）等压逆向凝聚现象</a:t>
            </a:r>
            <a:r>
              <a:rPr lang="zh-CN" altLang="en-US" dirty="0"/>
              <a:t> </a:t>
            </a:r>
            <a:endParaRPr lang="zh-CN" altLang="en-US" dirty="0"/>
          </a:p>
        </p:txBody>
      </p:sp>
      <p:sp>
        <p:nvSpPr>
          <p:cNvPr id="20484" name="Rectangle 4"/>
          <p:cNvSpPr/>
          <p:nvPr/>
        </p:nvSpPr>
        <p:spPr>
          <a:xfrm>
            <a:off x="381000" y="2057400"/>
            <a:ext cx="4800600" cy="457200"/>
          </a:xfrm>
          <a:prstGeom prst="rect">
            <a:avLst/>
          </a:prstGeom>
          <a:noFill/>
          <a:ln w="9525">
            <a:noFill/>
          </a:ln>
        </p:spPr>
        <p:txBody>
          <a:bodyPr>
            <a:spAutoFit/>
          </a:bodyPr>
          <a:p>
            <a:pPr algn="just"/>
            <a:r>
              <a:rPr lang="zh-CN" altLang="en-US" b="1" dirty="0">
                <a:latin typeface="Times New Roman" panose="02020603050405020304" pitchFamily="18" charset="0"/>
              </a:rPr>
              <a:t>在正常情况下，当在恒压下，</a:t>
            </a:r>
            <a:endParaRPr lang="en-US" altLang="zh-CN" b="1" dirty="0">
              <a:latin typeface="Times New Roman" panose="02020603050405020304" pitchFamily="18" charset="0"/>
            </a:endParaRPr>
          </a:p>
        </p:txBody>
      </p:sp>
      <p:sp>
        <p:nvSpPr>
          <p:cNvPr id="20486" name="Rectangle 6"/>
          <p:cNvSpPr/>
          <p:nvPr/>
        </p:nvSpPr>
        <p:spPr>
          <a:xfrm>
            <a:off x="152400" y="2514600"/>
            <a:ext cx="5105400" cy="1187450"/>
          </a:xfrm>
          <a:prstGeom prst="rect">
            <a:avLst/>
          </a:prstGeom>
          <a:noFill/>
          <a:ln w="9525">
            <a:noFill/>
          </a:ln>
        </p:spPr>
        <p:txBody>
          <a:bodyPr>
            <a:spAutoFit/>
          </a:bodyPr>
          <a:p>
            <a:pPr indent="304800" algn="just"/>
            <a:r>
              <a:rPr lang="zh-CN" altLang="en-US" b="1" dirty="0">
                <a:latin typeface="黑体" panose="02010609060101010101" pitchFamily="49" charset="-122"/>
                <a:ea typeface="黑体" panose="02010609060101010101" pitchFamily="49" charset="-122"/>
              </a:rPr>
              <a:t>温度升高  </a:t>
            </a:r>
            <a:endParaRPr lang="zh-CN" altLang="en-US" b="1" dirty="0">
              <a:latin typeface="黑体" panose="02010609060101010101" pitchFamily="49" charset="-122"/>
              <a:ea typeface="黑体" panose="02010609060101010101" pitchFamily="49" charset="-122"/>
            </a:endParaRPr>
          </a:p>
          <a:p>
            <a:pPr indent="304800" algn="just"/>
            <a:endParaRPr lang="zh-CN" altLang="en-US" b="1" dirty="0">
              <a:latin typeface="黑体" panose="02010609060101010101" pitchFamily="49" charset="-122"/>
              <a:ea typeface="黑体" panose="02010609060101010101" pitchFamily="49" charset="-122"/>
            </a:endParaRPr>
          </a:p>
          <a:p>
            <a:pPr indent="304800" algn="just"/>
            <a:r>
              <a:rPr lang="zh-CN" altLang="en-US" b="1" dirty="0">
                <a:latin typeface="黑体" panose="02010609060101010101" pitchFamily="49" charset="-122"/>
                <a:ea typeface="黑体" panose="02010609060101010101" pitchFamily="49" charset="-122"/>
              </a:rPr>
              <a:t>液相（</a:t>
            </a:r>
            <a:r>
              <a:rPr lang="en-US" altLang="zh-CN" b="1" dirty="0">
                <a:latin typeface="黑体" panose="02010609060101010101" pitchFamily="49" charset="-122"/>
                <a:ea typeface="黑体" panose="02010609060101010101" pitchFamily="49" charset="-122"/>
              </a:rPr>
              <a:t>L）      </a:t>
            </a:r>
            <a:r>
              <a:rPr lang="zh-CN" altLang="en-US" b="1" dirty="0">
                <a:latin typeface="黑体" panose="02010609060101010101" pitchFamily="49" charset="-122"/>
                <a:ea typeface="黑体" panose="02010609060101010101" pitchFamily="49" charset="-122"/>
              </a:rPr>
              <a:t>气相 （</a:t>
            </a:r>
            <a:r>
              <a:rPr lang="en-US" altLang="zh-CN" b="1" dirty="0">
                <a:latin typeface="黑体" panose="02010609060101010101" pitchFamily="49" charset="-122"/>
                <a:ea typeface="黑体" panose="02010609060101010101" pitchFamily="49" charset="-122"/>
              </a:rPr>
              <a:t>V）      </a:t>
            </a:r>
            <a:endParaRPr lang="en-US" altLang="zh-CN" b="1" dirty="0">
              <a:latin typeface="黑体" panose="02010609060101010101" pitchFamily="49" charset="-122"/>
              <a:ea typeface="黑体" panose="02010609060101010101" pitchFamily="49" charset="-122"/>
            </a:endParaRPr>
          </a:p>
        </p:txBody>
      </p:sp>
      <p:sp>
        <p:nvSpPr>
          <p:cNvPr id="20488" name="Rectangle 8"/>
          <p:cNvSpPr/>
          <p:nvPr/>
        </p:nvSpPr>
        <p:spPr>
          <a:xfrm>
            <a:off x="609600" y="3962400"/>
            <a:ext cx="4343400" cy="1552575"/>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在 </a:t>
            </a:r>
            <a:r>
              <a:rPr lang="en-US" altLang="zh-CN" b="1" dirty="0">
                <a:latin typeface="黑体" panose="02010609060101010101" pitchFamily="49" charset="-122"/>
                <a:ea typeface="黑体" panose="02010609060101010101" pitchFamily="49" charset="-122"/>
              </a:rPr>
              <a:t>M</a:t>
            </a:r>
            <a:r>
              <a:rPr lang="en-US" altLang="zh-CN" b="1" baseline="-30000" dirty="0">
                <a:latin typeface="黑体" panose="02010609060101010101" pitchFamily="49" charset="-122"/>
                <a:ea typeface="黑体" panose="02010609060101010101" pitchFamily="49" charset="-122"/>
              </a:rPr>
              <a:t>p</a:t>
            </a:r>
            <a:r>
              <a:rPr lang="en-US" altLang="zh-CN" b="1" dirty="0">
                <a:latin typeface="黑体" panose="02010609060101010101" pitchFamily="49" charset="-122"/>
                <a:ea typeface="黑体" panose="02010609060101010101" pitchFamily="49" charset="-122"/>
              </a:rPr>
              <a:t>Cm</a:t>
            </a:r>
            <a:r>
              <a:rPr lang="zh-CN" altLang="en-US" b="1" dirty="0">
                <a:latin typeface="黑体" panose="02010609060101010101" pitchFamily="49" charset="-122"/>
                <a:ea typeface="黑体" panose="02010609060101010101" pitchFamily="49" charset="-122"/>
              </a:rPr>
              <a:t>区域内，恒压下，</a:t>
            </a:r>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温度升高</a:t>
            </a:r>
            <a:endParaRPr lang="zh-CN" altLang="en-US" b="1" dirty="0">
              <a:latin typeface="黑体" panose="02010609060101010101" pitchFamily="49" charset="-122"/>
              <a:ea typeface="黑体" panose="02010609060101010101" pitchFamily="49" charset="-122"/>
            </a:endParaRPr>
          </a:p>
          <a:p>
            <a:endParaRPr lang="zh-CN" altLang="en-US"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气相（</a:t>
            </a:r>
            <a:r>
              <a:rPr lang="en-US" altLang="zh-CN" b="1" dirty="0">
                <a:latin typeface="黑体" panose="02010609060101010101" pitchFamily="49" charset="-122"/>
                <a:ea typeface="黑体" panose="02010609060101010101" pitchFamily="49" charset="-122"/>
              </a:rPr>
              <a:t>V）      </a:t>
            </a:r>
            <a:r>
              <a:rPr lang="zh-CN" altLang="en-US" b="1" dirty="0">
                <a:latin typeface="黑体" panose="02010609060101010101" pitchFamily="49" charset="-122"/>
                <a:ea typeface="黑体" panose="02010609060101010101" pitchFamily="49" charset="-122"/>
              </a:rPr>
              <a:t>液相（</a:t>
            </a:r>
            <a:r>
              <a:rPr lang="en-US" altLang="zh-CN" b="1" dirty="0">
                <a:latin typeface="黑体" panose="02010609060101010101" pitchFamily="49" charset="-122"/>
                <a:ea typeface="黑体" panose="02010609060101010101" pitchFamily="49" charset="-122"/>
              </a:rPr>
              <a:t>L） </a:t>
            </a:r>
            <a:endParaRPr lang="en-US" altLang="zh-CN" b="1" dirty="0">
              <a:latin typeface="黑体" panose="02010609060101010101" pitchFamily="49" charset="-122"/>
              <a:ea typeface="黑体" panose="02010609060101010101" pitchFamily="49" charset="-122"/>
            </a:endParaRPr>
          </a:p>
        </p:txBody>
      </p:sp>
      <p:sp>
        <p:nvSpPr>
          <p:cNvPr id="20489" name="Rectangle 9"/>
          <p:cNvSpPr/>
          <p:nvPr/>
        </p:nvSpPr>
        <p:spPr>
          <a:xfrm>
            <a:off x="381000" y="5715000"/>
            <a:ext cx="5181600"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这个区域就成为等压逆向凝聚区 </a:t>
            </a:r>
            <a:endParaRPr lang="zh-CN" altLang="en-US" b="1" dirty="0">
              <a:latin typeface="黑体" panose="02010609060101010101" pitchFamily="49" charset="-122"/>
              <a:ea typeface="黑体" panose="02010609060101010101" pitchFamily="49" charset="-122"/>
            </a:endParaRPr>
          </a:p>
        </p:txBody>
      </p:sp>
      <p:sp>
        <p:nvSpPr>
          <p:cNvPr id="128008" name="Line 10"/>
          <p:cNvSpPr/>
          <p:nvPr/>
        </p:nvSpPr>
        <p:spPr>
          <a:xfrm flipV="1">
            <a:off x="5791200" y="2590800"/>
            <a:ext cx="0" cy="3429000"/>
          </a:xfrm>
          <a:prstGeom prst="line">
            <a:avLst/>
          </a:prstGeom>
          <a:ln w="28575" cap="flat" cmpd="sng">
            <a:solidFill>
              <a:schemeClr val="tx1"/>
            </a:solidFill>
            <a:prstDash val="solid"/>
            <a:miter/>
            <a:headEnd type="none" w="med" len="med"/>
            <a:tailEnd type="triangle" w="med" len="med"/>
          </a:ln>
        </p:spPr>
      </p:sp>
      <p:sp>
        <p:nvSpPr>
          <p:cNvPr id="128009" name="Line 11"/>
          <p:cNvSpPr/>
          <p:nvPr/>
        </p:nvSpPr>
        <p:spPr>
          <a:xfrm>
            <a:off x="5791200" y="6019800"/>
            <a:ext cx="2895600" cy="0"/>
          </a:xfrm>
          <a:prstGeom prst="line">
            <a:avLst/>
          </a:prstGeom>
          <a:ln w="28575" cap="flat" cmpd="sng">
            <a:solidFill>
              <a:schemeClr val="tx1"/>
            </a:solidFill>
            <a:prstDash val="solid"/>
            <a:miter/>
            <a:headEnd type="none" w="med" len="med"/>
            <a:tailEnd type="triangle" w="med" len="med"/>
          </a:ln>
        </p:spPr>
      </p:sp>
      <p:sp>
        <p:nvSpPr>
          <p:cNvPr id="128010" name="Freeform 12"/>
          <p:cNvSpPr/>
          <p:nvPr/>
        </p:nvSpPr>
        <p:spPr>
          <a:xfrm>
            <a:off x="6324600" y="2819400"/>
            <a:ext cx="1905000" cy="2743200"/>
          </a:xfrm>
          <a:custGeom>
            <a:avLst/>
            <a:gdLst>
              <a:gd name="txL" fmla="*/ 0 w 976"/>
              <a:gd name="txT" fmla="*/ 0 h 1048"/>
              <a:gd name="txR" fmla="*/ 976 w 976"/>
              <a:gd name="txB" fmla="*/ 1048 h 1048"/>
            </a:gdLst>
            <a:ahLst/>
            <a:cxnLst>
              <a:cxn ang="0">
                <a:pos x="0" y="2147483647"/>
              </a:cxn>
              <a:cxn ang="0">
                <a:pos x="2147483647" y="2147483647"/>
              </a:cxn>
              <a:cxn ang="0">
                <a:pos x="2147483647" y="2147483647"/>
              </a:cxn>
              <a:cxn ang="0">
                <a:pos x="2147483647" y="2147483647"/>
              </a:cxn>
            </a:cxnLst>
            <a:rect l="txL" t="txT" r="txR" b="txB"/>
            <a:pathLst>
              <a:path w="976" h="1048">
                <a:moveTo>
                  <a:pt x="0" y="184"/>
                </a:moveTo>
                <a:cubicBezTo>
                  <a:pt x="136" y="92"/>
                  <a:pt x="272" y="0"/>
                  <a:pt x="432" y="40"/>
                </a:cubicBezTo>
                <a:cubicBezTo>
                  <a:pt x="592" y="80"/>
                  <a:pt x="976" y="256"/>
                  <a:pt x="960" y="424"/>
                </a:cubicBezTo>
                <a:cubicBezTo>
                  <a:pt x="944" y="592"/>
                  <a:pt x="440" y="944"/>
                  <a:pt x="336" y="1048"/>
                </a:cubicBezTo>
              </a:path>
            </a:pathLst>
          </a:custGeom>
          <a:noFill/>
          <a:ln w="9525" cap="flat" cmpd="sng">
            <a:solidFill>
              <a:schemeClr val="tx1">
                <a:alpha val="100000"/>
              </a:schemeClr>
            </a:solidFill>
            <a:prstDash val="solid"/>
            <a:miter lim="800000"/>
            <a:headEnd type="none" w="med" len="med"/>
            <a:tailEnd type="none" w="med" len="med"/>
          </a:ln>
        </p:spPr>
        <p:txBody>
          <a:bodyPr/>
          <a:p>
            <a:endParaRPr lang="zh-CN" altLang="en-US"/>
          </a:p>
        </p:txBody>
      </p:sp>
      <p:sp>
        <p:nvSpPr>
          <p:cNvPr id="128011" name="Freeform 13"/>
          <p:cNvSpPr/>
          <p:nvPr/>
        </p:nvSpPr>
        <p:spPr>
          <a:xfrm>
            <a:off x="6934200" y="2895600"/>
            <a:ext cx="685800" cy="304800"/>
          </a:xfrm>
          <a:custGeom>
            <a:avLst/>
            <a:gdLst>
              <a:gd name="txL" fmla="*/ 0 w 384"/>
              <a:gd name="txT" fmla="*/ 0 h 144"/>
              <a:gd name="txR" fmla="*/ 384 w 384"/>
              <a:gd name="txB" fmla="*/ 144 h 144"/>
            </a:gdLst>
            <a:ahLst/>
            <a:cxnLst>
              <a:cxn ang="0">
                <a:pos x="0" y="0"/>
              </a:cxn>
              <a:cxn ang="0">
                <a:pos x="2147483647" y="2147483647"/>
              </a:cxn>
              <a:cxn ang="0">
                <a:pos x="2147483647" y="2147483647"/>
              </a:cxn>
            </a:cxnLst>
            <a:rect l="txL" t="txT" r="txR" b="txB"/>
            <a:pathLst>
              <a:path w="384" h="144">
                <a:moveTo>
                  <a:pt x="0" y="0"/>
                </a:moveTo>
                <a:cubicBezTo>
                  <a:pt x="40" y="36"/>
                  <a:pt x="80" y="72"/>
                  <a:pt x="144" y="96"/>
                </a:cubicBezTo>
                <a:cubicBezTo>
                  <a:pt x="208" y="120"/>
                  <a:pt x="296" y="132"/>
                  <a:pt x="384" y="144"/>
                </a:cubicBezTo>
              </a:path>
            </a:pathLst>
          </a:custGeom>
          <a:noFill/>
          <a:ln w="28575" cap="flat" cmpd="sng">
            <a:solidFill>
              <a:srgbClr val="FF3300">
                <a:alpha val="100000"/>
              </a:srgbClr>
            </a:solidFill>
            <a:prstDash val="dash"/>
            <a:miter lim="800000"/>
            <a:headEnd type="none" w="med" len="med"/>
            <a:tailEnd type="none" w="med" len="med"/>
          </a:ln>
        </p:spPr>
        <p:txBody>
          <a:bodyPr/>
          <a:p>
            <a:endParaRPr lang="zh-CN" altLang="en-US"/>
          </a:p>
        </p:txBody>
      </p:sp>
      <p:sp>
        <p:nvSpPr>
          <p:cNvPr id="128012" name="Freeform 14"/>
          <p:cNvSpPr/>
          <p:nvPr/>
        </p:nvSpPr>
        <p:spPr>
          <a:xfrm>
            <a:off x="7620000" y="3200400"/>
            <a:ext cx="609600" cy="762000"/>
          </a:xfrm>
          <a:custGeom>
            <a:avLst/>
            <a:gdLst>
              <a:gd name="txL" fmla="*/ 0 w 240"/>
              <a:gd name="txT" fmla="*/ 0 h 288"/>
              <a:gd name="txR" fmla="*/ 240 w 240"/>
              <a:gd name="txB" fmla="*/ 288 h 288"/>
            </a:gdLst>
            <a:ahLst/>
            <a:cxnLst>
              <a:cxn ang="0">
                <a:pos x="0" y="0"/>
              </a:cxn>
              <a:cxn ang="0">
                <a:pos x="2147483647" y="2147483647"/>
              </a:cxn>
              <a:cxn ang="0">
                <a:pos x="2147483647" y="2147483647"/>
              </a:cxn>
            </a:cxnLst>
            <a:rect l="txL" t="txT" r="txR" b="txB"/>
            <a:pathLst>
              <a:path w="240" h="288">
                <a:moveTo>
                  <a:pt x="0" y="0"/>
                </a:moveTo>
                <a:cubicBezTo>
                  <a:pt x="4" y="96"/>
                  <a:pt x="8" y="192"/>
                  <a:pt x="48" y="240"/>
                </a:cubicBezTo>
                <a:cubicBezTo>
                  <a:pt x="88" y="288"/>
                  <a:pt x="164" y="288"/>
                  <a:pt x="240" y="288"/>
                </a:cubicBezTo>
              </a:path>
            </a:pathLst>
          </a:custGeom>
          <a:noFill/>
          <a:ln w="12700" cap="flat" cmpd="sng">
            <a:solidFill>
              <a:schemeClr val="tx1">
                <a:alpha val="100000"/>
              </a:schemeClr>
            </a:solidFill>
            <a:prstDash val="solid"/>
            <a:miter lim="800000"/>
            <a:headEnd type="none" w="med" len="med"/>
            <a:tailEnd type="none" w="med" len="med"/>
          </a:ln>
        </p:spPr>
        <p:txBody>
          <a:bodyPr/>
          <a:p>
            <a:endParaRPr lang="zh-CN" altLang="en-US"/>
          </a:p>
        </p:txBody>
      </p:sp>
      <p:sp>
        <p:nvSpPr>
          <p:cNvPr id="128013" name="Rectangle 15"/>
          <p:cNvSpPr/>
          <p:nvPr/>
        </p:nvSpPr>
        <p:spPr>
          <a:xfrm>
            <a:off x="6781800" y="2286000"/>
            <a:ext cx="914400" cy="457200"/>
          </a:xfrm>
          <a:prstGeom prst="rect">
            <a:avLst/>
          </a:prstGeom>
          <a:noFill/>
          <a:ln w="9525">
            <a:noFill/>
          </a:ln>
        </p:spPr>
        <p:txBody>
          <a:bodyPr>
            <a:spAutoFit/>
          </a:bodyPr>
          <a:p>
            <a:r>
              <a:rPr lang="en-US" altLang="zh-CN" b="1" dirty="0">
                <a:latin typeface="Tahoma" panose="020B0604030504040204" pitchFamily="34" charset="0"/>
              </a:rPr>
              <a:t>M</a:t>
            </a:r>
            <a:r>
              <a:rPr lang="en-US" altLang="zh-CN" b="1" baseline="-30000" dirty="0">
                <a:latin typeface="Times New Roman" panose="02020603050405020304" pitchFamily="18" charset="0"/>
              </a:rPr>
              <a:t>p</a:t>
            </a:r>
            <a:endParaRPr lang="zh-CN" altLang="en-US" b="1" baseline="-30000" dirty="0">
              <a:latin typeface="Times New Roman" panose="02020603050405020304" pitchFamily="18" charset="0"/>
            </a:endParaRPr>
          </a:p>
        </p:txBody>
      </p:sp>
      <p:sp>
        <p:nvSpPr>
          <p:cNvPr id="128014" name="Rectangle 16"/>
          <p:cNvSpPr/>
          <p:nvPr/>
        </p:nvSpPr>
        <p:spPr>
          <a:xfrm>
            <a:off x="7620000" y="2743200"/>
            <a:ext cx="990600" cy="457200"/>
          </a:xfrm>
          <a:prstGeom prst="rect">
            <a:avLst/>
          </a:prstGeom>
          <a:noFill/>
          <a:ln w="9525">
            <a:noFill/>
          </a:ln>
        </p:spPr>
        <p:txBody>
          <a:bodyPr>
            <a:spAutoFit/>
          </a:bodyPr>
          <a:p>
            <a:r>
              <a:rPr lang="en-US" altLang="zh-CN" b="1" dirty="0">
                <a:latin typeface="Tahoma" panose="020B0604030504040204" pitchFamily="34" charset="0"/>
              </a:rPr>
              <a:t>C</a:t>
            </a:r>
            <a:r>
              <a:rPr lang="en-US" altLang="zh-CN" b="1" baseline="-25000" dirty="0">
                <a:latin typeface="Tahoma" panose="020B0604030504040204" pitchFamily="34" charset="0"/>
              </a:rPr>
              <a:t>m</a:t>
            </a:r>
            <a:endParaRPr lang="zh-CN" altLang="en-US" b="1" baseline="-25000" dirty="0">
              <a:latin typeface="Tahoma" panose="020B0604030504040204" pitchFamily="34" charset="0"/>
            </a:endParaRPr>
          </a:p>
        </p:txBody>
      </p:sp>
      <p:sp>
        <p:nvSpPr>
          <p:cNvPr id="20497" name="Oval 17"/>
          <p:cNvSpPr/>
          <p:nvPr/>
        </p:nvSpPr>
        <p:spPr>
          <a:xfrm>
            <a:off x="6019800" y="2971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20499" name="Oval 19"/>
          <p:cNvSpPr/>
          <p:nvPr/>
        </p:nvSpPr>
        <p:spPr>
          <a:xfrm>
            <a:off x="6553200" y="2971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20500" name="Oval 20"/>
          <p:cNvSpPr/>
          <p:nvPr/>
        </p:nvSpPr>
        <p:spPr>
          <a:xfrm>
            <a:off x="6781800" y="2971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20501" name="Oval 21"/>
          <p:cNvSpPr/>
          <p:nvPr/>
        </p:nvSpPr>
        <p:spPr>
          <a:xfrm>
            <a:off x="7162800" y="2971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20502" name="Oval 22"/>
          <p:cNvSpPr/>
          <p:nvPr/>
        </p:nvSpPr>
        <p:spPr>
          <a:xfrm>
            <a:off x="7391400" y="2971800"/>
            <a:ext cx="152400" cy="1524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8020" name="AutoShape 24"/>
          <p:cNvSpPr/>
          <p:nvPr/>
        </p:nvSpPr>
        <p:spPr>
          <a:xfrm>
            <a:off x="1981200" y="3429000"/>
            <a:ext cx="838200" cy="152400"/>
          </a:xfrm>
          <a:prstGeom prst="rightArrow">
            <a:avLst>
              <a:gd name="adj1" fmla="val 50000"/>
              <a:gd name="adj2" fmla="val 13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8021" name="AutoShape 25"/>
          <p:cNvSpPr/>
          <p:nvPr/>
        </p:nvSpPr>
        <p:spPr>
          <a:xfrm>
            <a:off x="2057400" y="5257800"/>
            <a:ext cx="838200" cy="152400"/>
          </a:xfrm>
          <a:prstGeom prst="rightArrow">
            <a:avLst>
              <a:gd name="adj1" fmla="val 50000"/>
              <a:gd name="adj2" fmla="val 13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8022" name="Text Box 26"/>
          <p:cNvSpPr txBox="1"/>
          <p:nvPr/>
        </p:nvSpPr>
        <p:spPr>
          <a:xfrm>
            <a:off x="8153400" y="6096000"/>
            <a:ext cx="457200" cy="457200"/>
          </a:xfrm>
          <a:prstGeom prst="rect">
            <a:avLst/>
          </a:prstGeom>
          <a:noFill/>
          <a:ln w="9525">
            <a:noFill/>
          </a:ln>
        </p:spPr>
        <p:txBody>
          <a:bodyPr>
            <a:spAutoFit/>
          </a:bodyPr>
          <a:p>
            <a:pPr>
              <a:spcBef>
                <a:spcPct val="50000"/>
              </a:spcBef>
            </a:pPr>
            <a:r>
              <a:rPr lang="en-US" altLang="zh-CN" dirty="0">
                <a:latin typeface="Tahoma" panose="020B0604030504040204" pitchFamily="34" charset="0"/>
              </a:rPr>
              <a:t>T</a:t>
            </a:r>
            <a:endParaRPr lang="en-US" altLang="zh-CN" dirty="0">
              <a:latin typeface="Tahoma" panose="020B0604030504040204" pitchFamily="34" charset="0"/>
            </a:endParaRPr>
          </a:p>
        </p:txBody>
      </p:sp>
      <p:sp>
        <p:nvSpPr>
          <p:cNvPr id="128023" name="Text Box 27"/>
          <p:cNvSpPr txBox="1"/>
          <p:nvPr/>
        </p:nvSpPr>
        <p:spPr>
          <a:xfrm>
            <a:off x="5562600" y="1981200"/>
            <a:ext cx="457200" cy="457200"/>
          </a:xfrm>
          <a:prstGeom prst="rect">
            <a:avLst/>
          </a:prstGeom>
          <a:noFill/>
          <a:ln w="9525">
            <a:noFill/>
          </a:ln>
        </p:spPr>
        <p:txBody>
          <a:bodyPr>
            <a:spAutoFit/>
          </a:bodyPr>
          <a:p>
            <a:pPr>
              <a:spcBef>
                <a:spcPct val="50000"/>
              </a:spcBef>
            </a:pPr>
            <a:r>
              <a:rPr lang="en-US" altLang="zh-CN" dirty="0">
                <a:latin typeface="Tahoma" panose="020B0604030504040204" pitchFamily="34" charset="0"/>
              </a:rPr>
              <a:t>P</a:t>
            </a:r>
            <a:endParaRPr lang="en-US" altLang="zh-CN" dirty="0">
              <a:latin typeface="Tahoma" panose="020B0604030504040204" pitchFamily="34" charset="0"/>
            </a:endParaRPr>
          </a:p>
        </p:txBody>
      </p:sp>
      <p:sp>
        <p:nvSpPr>
          <p:cNvPr id="128024" name="Line 28"/>
          <p:cNvSpPr/>
          <p:nvPr/>
        </p:nvSpPr>
        <p:spPr>
          <a:xfrm>
            <a:off x="6248400" y="3048000"/>
            <a:ext cx="228600" cy="0"/>
          </a:xfrm>
          <a:prstGeom prst="line">
            <a:avLst/>
          </a:prstGeom>
          <a:ln w="28575" cap="flat" cmpd="sng">
            <a:solidFill>
              <a:srgbClr val="FF3300"/>
            </a:solidFill>
            <a:prstDash val="solid"/>
            <a:miter/>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xEl>
                                              <p:charRg st="0" end="14"/>
                                            </p:txEl>
                                          </p:spTgt>
                                        </p:tgtEl>
                                        <p:attrNameLst>
                                          <p:attrName>style.visibility</p:attrName>
                                        </p:attrNameLst>
                                      </p:cBhvr>
                                      <p:to>
                                        <p:strVal val="visible"/>
                                      </p:to>
                                    </p:set>
                                    <p:animEffect transition="in" filter="wipe(left)">
                                      <p:cBhvr>
                                        <p:cTn id="7" dur="500"/>
                                        <p:tgtEl>
                                          <p:spTgt spid="20484">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6">
                                            <p:txEl>
                                              <p:charRg st="0" end="7"/>
                                            </p:txEl>
                                          </p:spTgt>
                                        </p:tgtEl>
                                        <p:attrNameLst>
                                          <p:attrName>style.visibility</p:attrName>
                                        </p:attrNameLst>
                                      </p:cBhvr>
                                      <p:to>
                                        <p:strVal val="visible"/>
                                      </p:to>
                                    </p:set>
                                    <p:animEffect transition="in" filter="wipe(left)">
                                      <p:cBhvr>
                                        <p:cTn id="12" dur="500"/>
                                        <p:tgtEl>
                                          <p:spTgt spid="20486">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6">
                                            <p:txEl>
                                              <p:charRg st="8" end="32"/>
                                            </p:txEl>
                                          </p:spTgt>
                                        </p:tgtEl>
                                        <p:attrNameLst>
                                          <p:attrName>style.visibility</p:attrName>
                                        </p:attrNameLst>
                                      </p:cBhvr>
                                      <p:to>
                                        <p:strVal val="visible"/>
                                      </p:to>
                                    </p:set>
                                    <p:animEffect transition="in" filter="wipe(left)">
                                      <p:cBhvr>
                                        <p:cTn id="17" dur="500"/>
                                        <p:tgtEl>
                                          <p:spTgt spid="20486">
                                            <p:txEl>
                                              <p:charRg st="8"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8">
                                            <p:txEl>
                                              <p:charRg st="0" end="15"/>
                                            </p:txEl>
                                          </p:spTgt>
                                        </p:tgtEl>
                                        <p:attrNameLst>
                                          <p:attrName>style.visibility</p:attrName>
                                        </p:attrNameLst>
                                      </p:cBhvr>
                                      <p:to>
                                        <p:strVal val="visible"/>
                                      </p:to>
                                    </p:set>
                                    <p:animEffect transition="in" filter="wipe(left)">
                                      <p:cBhvr>
                                        <p:cTn id="22" dur="500"/>
                                        <p:tgtEl>
                                          <p:spTgt spid="20488">
                                            <p:txEl>
                                              <p:charRg st="0" end="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8">
                                            <p:txEl>
                                              <p:charRg st="15" end="20"/>
                                            </p:txEl>
                                          </p:spTgt>
                                        </p:tgtEl>
                                        <p:attrNameLst>
                                          <p:attrName>style.visibility</p:attrName>
                                        </p:attrNameLst>
                                      </p:cBhvr>
                                      <p:to>
                                        <p:strVal val="visible"/>
                                      </p:to>
                                    </p:set>
                                    <p:animEffect transition="in" filter="wipe(left)">
                                      <p:cBhvr>
                                        <p:cTn id="27" dur="500"/>
                                        <p:tgtEl>
                                          <p:spTgt spid="20488">
                                            <p:txEl>
                                              <p:charRg st="15" end="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8">
                                            <p:txEl>
                                              <p:charRg st="21" end="39"/>
                                            </p:txEl>
                                          </p:spTgt>
                                        </p:tgtEl>
                                        <p:attrNameLst>
                                          <p:attrName>style.visibility</p:attrName>
                                        </p:attrNameLst>
                                      </p:cBhvr>
                                      <p:to>
                                        <p:strVal val="visible"/>
                                      </p:to>
                                    </p:set>
                                    <p:animEffect transition="in" filter="wipe(left)">
                                      <p:cBhvr>
                                        <p:cTn id="32" dur="500"/>
                                        <p:tgtEl>
                                          <p:spTgt spid="20488">
                                            <p:txEl>
                                              <p:charRg st="21" end="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97"/>
                                        </p:tgtEl>
                                        <p:attrNameLst>
                                          <p:attrName>style.visibility</p:attrName>
                                        </p:attrNameLst>
                                      </p:cBhvr>
                                      <p:to>
                                        <p:strVal val="visible"/>
                                      </p:to>
                                    </p:set>
                                    <p:animEffect transition="in" filter="wipe(left)">
                                      <p:cBhvr>
                                        <p:cTn id="37" dur="500"/>
                                        <p:tgtEl>
                                          <p:spTgt spid="204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499"/>
                                        </p:tgtEl>
                                        <p:attrNameLst>
                                          <p:attrName>style.visibility</p:attrName>
                                        </p:attrNameLst>
                                      </p:cBhvr>
                                      <p:to>
                                        <p:strVal val="visible"/>
                                      </p:to>
                                    </p:set>
                                    <p:animEffect transition="in" filter="wipe(left)">
                                      <p:cBhvr>
                                        <p:cTn id="42" dur="500"/>
                                        <p:tgtEl>
                                          <p:spTgt spid="2049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500"/>
                                        </p:tgtEl>
                                        <p:attrNameLst>
                                          <p:attrName>style.visibility</p:attrName>
                                        </p:attrNameLst>
                                      </p:cBhvr>
                                      <p:to>
                                        <p:strVal val="visible"/>
                                      </p:to>
                                    </p:set>
                                    <p:animEffect transition="in" filter="wipe(left)">
                                      <p:cBhvr>
                                        <p:cTn id="47" dur="500"/>
                                        <p:tgtEl>
                                          <p:spTgt spid="205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501"/>
                                        </p:tgtEl>
                                        <p:attrNameLst>
                                          <p:attrName>style.visibility</p:attrName>
                                        </p:attrNameLst>
                                      </p:cBhvr>
                                      <p:to>
                                        <p:strVal val="visible"/>
                                      </p:to>
                                    </p:set>
                                    <p:animEffect transition="in" filter="wipe(left)">
                                      <p:cBhvr>
                                        <p:cTn id="52" dur="500"/>
                                        <p:tgtEl>
                                          <p:spTgt spid="2050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20502"/>
                                        </p:tgtEl>
                                        <p:attrNameLst>
                                          <p:attrName>style.visibility</p:attrName>
                                        </p:attrNameLst>
                                      </p:cBhvr>
                                      <p:to>
                                        <p:strVal val="visible"/>
                                      </p:to>
                                    </p:set>
                                    <p:animEffect transition="in" filter="box(out)">
                                      <p:cBhvr>
                                        <p:cTn id="57" dur="500"/>
                                        <p:tgtEl>
                                          <p:spTgt spid="20502"/>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489">
                                            <p:txEl>
                                              <p:charRg st="0" end="16"/>
                                            </p:txEl>
                                          </p:spTgt>
                                        </p:tgtEl>
                                        <p:attrNameLst>
                                          <p:attrName>style.visibility</p:attrName>
                                        </p:attrNameLst>
                                      </p:cBhvr>
                                      <p:to>
                                        <p:strVal val="visible"/>
                                      </p:to>
                                    </p:set>
                                    <p:animEffect transition="in" filter="wipe(left)">
                                      <p:cBhvr>
                                        <p:cTn id="62" dur="500"/>
                                        <p:tgtEl>
                                          <p:spTgt spid="20489">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P spid="20486" grpId="0" build="p"/>
      <p:bldP spid="20488" grpId="0" build="p"/>
      <p:bldP spid="20489" grpId="0" build="p"/>
      <p:bldP spid="20497" grpId="0" animBg="1"/>
      <p:bldP spid="20499" grpId="0" animBg="1"/>
      <p:bldP spid="20500" grpId="0" animBg="1"/>
      <p:bldP spid="20501" grpId="0" animBg="1"/>
      <p:bldP spid="2050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29027" name="Rectangle 2"/>
          <p:cNvSpPr>
            <a:spLocks noGrp="1"/>
          </p:cNvSpPr>
          <p:nvPr>
            <p:ph type="title"/>
          </p:nvPr>
        </p:nvSpPr>
        <p:spPr>
          <a:xfrm>
            <a:off x="1150938" y="1066800"/>
            <a:ext cx="4868862" cy="693738"/>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3.逆向凝聚现象的意义</a:t>
            </a:r>
            <a:endParaRPr lang="zh-CN" altLang="en-US" sz="2800" b="1" dirty="0">
              <a:latin typeface="黑体" panose="02010609060101010101" pitchFamily="49" charset="-122"/>
              <a:ea typeface="黑体" panose="02010609060101010101" pitchFamily="49" charset="-122"/>
            </a:endParaRPr>
          </a:p>
        </p:txBody>
      </p:sp>
      <p:sp>
        <p:nvSpPr>
          <p:cNvPr id="21507" name="Rectangle 3"/>
          <p:cNvSpPr>
            <a:spLocks noGrp="1"/>
          </p:cNvSpPr>
          <p:nvPr>
            <p:ph idx="1"/>
          </p:nvPr>
        </p:nvSpPr>
        <p:spPr>
          <a:xfrm>
            <a:off x="1182688" y="2017713"/>
            <a:ext cx="7199312" cy="4114800"/>
          </a:xfrm>
        </p:spPr>
        <p:txBody>
          <a:bodyPr vert="horz" wrap="square" lIns="91440" tIns="45720" rIns="91440" bIns="45720" anchor="t" anchorCtr="0"/>
          <a:p>
            <a:pPr algn="just" eaLnBrk="1" hangingPunct="1">
              <a:lnSpc>
                <a:spcPct val="140000"/>
              </a:lnSpc>
            </a:pPr>
            <a:r>
              <a:rPr lang="zh-CN" altLang="en-US" dirty="0"/>
              <a:t>    </a:t>
            </a:r>
            <a:r>
              <a:rPr lang="zh-CN" altLang="en-US" sz="2800" b="1" dirty="0">
                <a:latin typeface="黑体" panose="02010609060101010101" pitchFamily="49" charset="-122"/>
                <a:ea typeface="黑体" panose="02010609060101010101" pitchFamily="49" charset="-122"/>
              </a:rPr>
              <a:t>逆向凝聚现象在石油工业有很大的用途。开采石油时，地下压力很高，油喷时间长，若压力发生变化，油气出来的多，液油出来的少。一般油井温度变化不大，因而老油井往往采用往井中注水的办法，使其处于逆向凝聚区，提高油产量。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xEl>
                                              <p:charRg st="0" end="110"/>
                                            </p:txEl>
                                          </p:spTgt>
                                        </p:tgtEl>
                                        <p:attrNameLst>
                                          <p:attrName>style.visibility</p:attrName>
                                        </p:attrNameLst>
                                      </p:cBhvr>
                                      <p:to>
                                        <p:strVal val="visible"/>
                                      </p:to>
                                    </p:set>
                                    <p:animEffect transition="in" filter="wipe(left)">
                                      <p:cBhvr>
                                        <p:cTn id="7" dur="500"/>
                                        <p:tgtEl>
                                          <p:spTgt spid="21507">
                                            <p:txEl>
                                              <p:charRg st="0"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30051" name="Rectangle 2"/>
          <p:cNvSpPr>
            <a:spLocks noGrp="1"/>
          </p:cNvSpPr>
          <p:nvPr>
            <p:ph type="title"/>
          </p:nvPr>
        </p:nvSpPr>
        <p:spPr>
          <a:xfrm>
            <a:off x="1150938" y="1219200"/>
            <a:ext cx="7793037" cy="541338"/>
          </a:xfrm>
        </p:spPr>
        <p:txBody>
          <a:bodyPr vert="horz"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二.</a:t>
            </a:r>
            <a:r>
              <a:rPr lang="zh-CN" altLang="en-US" sz="3600" b="1" dirty="0">
                <a:latin typeface="Times New Roman" panose="02020603050405020304" pitchFamily="18" charset="0"/>
                <a:ea typeface="黑体" panose="02010609060101010101" pitchFamily="49" charset="-122"/>
              </a:rPr>
              <a:t>   </a:t>
            </a:r>
            <a:r>
              <a:rPr lang="zh-CN" altLang="en-US" sz="3600" b="1" dirty="0">
                <a:latin typeface="黑体" panose="02010609060101010101" pitchFamily="49" charset="-122"/>
                <a:ea typeface="黑体" panose="02010609060101010101" pitchFamily="49" charset="-122"/>
              </a:rPr>
              <a:t>低压下互溶体系的汽液平衡相图</a:t>
            </a:r>
            <a:endParaRPr lang="zh-CN" altLang="en-US" dirty="0"/>
          </a:p>
        </p:txBody>
      </p:sp>
      <p:sp>
        <p:nvSpPr>
          <p:cNvPr id="22531" name="Rectangle 3"/>
          <p:cNvSpPr>
            <a:spLocks noGrp="1"/>
          </p:cNvSpPr>
          <p:nvPr>
            <p:ph idx="1"/>
          </p:nvPr>
        </p:nvSpPr>
        <p:spPr>
          <a:xfrm>
            <a:off x="395288" y="2060575"/>
            <a:ext cx="8497887" cy="496888"/>
          </a:xfrm>
        </p:spPr>
        <p:txBody>
          <a:bodyPr vert="horz" wrap="square" lIns="91440" tIns="45720" rIns="91440" bIns="45720" anchor="t" anchorCtr="0"/>
          <a:p>
            <a:pPr algn="just" eaLnBrk="1" hangingPunct="1">
              <a:buNone/>
            </a:pPr>
            <a:r>
              <a:rPr lang="zh-CN" altLang="en-US" sz="2800" b="1" dirty="0">
                <a:solidFill>
                  <a:srgbClr val="FF3300"/>
                </a:solidFill>
                <a:latin typeface="黑体" panose="02010609060101010101" pitchFamily="49" charset="-122"/>
                <a:ea typeface="黑体" panose="02010609060101010101" pitchFamily="49" charset="-122"/>
              </a:rPr>
              <a:t>对理想溶液（或拉乌尔定律）产生偏差的情况有四种</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22532" name="Rectangle 4"/>
          <p:cNvSpPr/>
          <p:nvPr/>
        </p:nvSpPr>
        <p:spPr>
          <a:xfrm>
            <a:off x="1676400" y="3124200"/>
            <a:ext cx="5867400" cy="3491865"/>
          </a:xfrm>
          <a:prstGeom prst="rect">
            <a:avLst/>
          </a:prstGeom>
          <a:noFill/>
          <a:ln w="9525">
            <a:noFill/>
          </a:ln>
        </p:spPr>
        <p:txBody>
          <a:bodyPr>
            <a:spAutoFit/>
          </a:bodyPr>
          <a:p>
            <a:pPr>
              <a:spcBef>
                <a:spcPct val="50000"/>
              </a:spcBef>
              <a:buClr>
                <a:schemeClr val="folHlink"/>
              </a:buClr>
              <a:buSzPct val="60000"/>
              <a:buFont typeface="Wingdings" panose="05000000000000000000" pitchFamily="2" charset="2"/>
            </a:pPr>
            <a:r>
              <a:rPr lang="zh-CN" altLang="en-US" sz="2600" b="1" dirty="0">
                <a:solidFill>
                  <a:srgbClr val="0000FF"/>
                </a:solidFill>
                <a:latin typeface="黑体" panose="02010609060101010101" pitchFamily="49" charset="-122"/>
                <a:ea typeface="黑体" panose="02010609060101010101" pitchFamily="49" charset="-122"/>
              </a:rPr>
              <a:t>1.一般正偏差体系（甲醇-水体系）</a:t>
            </a:r>
            <a:endParaRPr lang="zh-CN" altLang="en-US" sz="2600" b="1" dirty="0">
              <a:solidFill>
                <a:srgbClr val="0000FF"/>
              </a:solidFill>
              <a:latin typeface="黑体" panose="02010609060101010101" pitchFamily="49" charset="-122"/>
              <a:ea typeface="黑体" panose="02010609060101010101" pitchFamily="49" charset="-122"/>
            </a:endParaRPr>
          </a:p>
          <a:p>
            <a:pPr>
              <a:spcBef>
                <a:spcPct val="50000"/>
              </a:spcBef>
              <a:buClr>
                <a:schemeClr val="folHlink"/>
              </a:buClr>
              <a:buSzPct val="60000"/>
              <a:buFont typeface="Wingdings" panose="05000000000000000000" pitchFamily="2" charset="2"/>
            </a:pPr>
            <a:r>
              <a:rPr lang="zh-CN" altLang="en-US" sz="2600" b="1" dirty="0">
                <a:solidFill>
                  <a:srgbClr val="0000FF"/>
                </a:solidFill>
                <a:latin typeface="黑体" panose="02010609060101010101" pitchFamily="49" charset="-122"/>
                <a:ea typeface="黑体" panose="02010609060101010101" pitchFamily="49" charset="-122"/>
              </a:rPr>
              <a:t>2.一般负偏差体系（氯仿－苯体系）</a:t>
            </a:r>
            <a:endParaRPr lang="zh-CN" altLang="en-US" sz="2600" b="1" dirty="0">
              <a:solidFill>
                <a:srgbClr val="0000FF"/>
              </a:solidFill>
              <a:latin typeface="黑体" panose="02010609060101010101" pitchFamily="49" charset="-122"/>
              <a:ea typeface="黑体" panose="02010609060101010101" pitchFamily="49" charset="-122"/>
            </a:endParaRPr>
          </a:p>
          <a:p>
            <a:pPr>
              <a:spcBef>
                <a:spcPct val="50000"/>
              </a:spcBef>
              <a:buClr>
                <a:schemeClr val="folHlink"/>
              </a:buClr>
              <a:buSzPct val="60000"/>
              <a:buFont typeface="Wingdings" panose="05000000000000000000" pitchFamily="2" charset="2"/>
            </a:pPr>
            <a:r>
              <a:rPr lang="zh-CN" altLang="en-US" sz="2600" b="1" dirty="0">
                <a:solidFill>
                  <a:srgbClr val="0000FF"/>
                </a:solidFill>
                <a:latin typeface="黑体" panose="02010609060101010101" pitchFamily="49" charset="-122"/>
                <a:ea typeface="黑体" panose="02010609060101010101" pitchFamily="49" charset="-122"/>
              </a:rPr>
              <a:t>3.最大正偏差体系（乙醇-苯体系）</a:t>
            </a:r>
            <a:endParaRPr lang="zh-CN" altLang="en-US" sz="2600" b="1" dirty="0">
              <a:solidFill>
                <a:srgbClr val="0000FF"/>
              </a:solidFill>
              <a:latin typeface="黑体" panose="02010609060101010101" pitchFamily="49" charset="-122"/>
              <a:ea typeface="黑体" panose="02010609060101010101" pitchFamily="49" charset="-122"/>
            </a:endParaRPr>
          </a:p>
          <a:p>
            <a:pPr>
              <a:spcBef>
                <a:spcPct val="50000"/>
              </a:spcBef>
              <a:buClr>
                <a:schemeClr val="folHlink"/>
              </a:buClr>
              <a:buSzPct val="60000"/>
              <a:buFont typeface="Wingdings" panose="05000000000000000000" pitchFamily="2" charset="2"/>
            </a:pPr>
            <a:r>
              <a:rPr lang="zh-CN" altLang="en-US" sz="2600" b="1" dirty="0">
                <a:solidFill>
                  <a:srgbClr val="0000FF"/>
                </a:solidFill>
                <a:latin typeface="黑体" panose="02010609060101010101" pitchFamily="49" charset="-122"/>
                <a:ea typeface="黑体" panose="02010609060101010101" pitchFamily="49" charset="-122"/>
              </a:rPr>
              <a:t>4.最小负偏差体系（氯仿-丙酮体系）</a:t>
            </a:r>
            <a:endParaRPr lang="zh-CN" altLang="en-US" sz="2600" b="1" dirty="0">
              <a:solidFill>
                <a:srgbClr val="0000FF"/>
              </a:solidFill>
              <a:latin typeface="黑体" panose="02010609060101010101" pitchFamily="49" charset="-122"/>
              <a:ea typeface="黑体" panose="02010609060101010101" pitchFamily="49" charset="-122"/>
            </a:endParaRPr>
          </a:p>
          <a:p>
            <a:pPr>
              <a:spcBef>
                <a:spcPct val="50000"/>
              </a:spcBef>
              <a:buClr>
                <a:schemeClr val="folHlink"/>
              </a:buClr>
              <a:buSzPct val="60000"/>
              <a:buFont typeface="Wingdings" panose="05000000000000000000" pitchFamily="2" charset="2"/>
            </a:pPr>
            <a:r>
              <a:rPr lang="en-US" altLang="zh-CN" sz="2600" b="1" dirty="0">
                <a:solidFill>
                  <a:srgbClr val="0000FF"/>
                </a:solidFill>
                <a:latin typeface="黑体" panose="02010609060101010101" pitchFamily="49" charset="-122"/>
                <a:ea typeface="黑体" panose="02010609060101010101" pitchFamily="49" charset="-122"/>
              </a:rPr>
              <a:t>5</a:t>
            </a:r>
            <a:r>
              <a:rPr lang="zh-CN" altLang="en-US" sz="2600" b="1" dirty="0">
                <a:solidFill>
                  <a:srgbClr val="0000FF"/>
                </a:solidFill>
                <a:latin typeface="黑体" panose="02010609060101010101" pitchFamily="49" charset="-122"/>
                <a:ea typeface="黑体" panose="02010609060101010101" pitchFamily="49" charset="-122"/>
              </a:rPr>
              <a:t>、液相为部分互溶系统（氯仿</a:t>
            </a:r>
            <a:r>
              <a:rPr lang="en-US" altLang="zh-CN" sz="2600" b="1" dirty="0">
                <a:solidFill>
                  <a:srgbClr val="0000FF"/>
                </a:solidFill>
                <a:latin typeface="黑体" panose="02010609060101010101" pitchFamily="49" charset="-122"/>
                <a:ea typeface="黑体" panose="02010609060101010101" pitchFamily="49" charset="-122"/>
              </a:rPr>
              <a:t>-</a:t>
            </a:r>
            <a:r>
              <a:rPr lang="zh-CN" altLang="en-US" sz="2600" b="1" dirty="0">
                <a:solidFill>
                  <a:srgbClr val="0000FF"/>
                </a:solidFill>
                <a:latin typeface="黑体" panose="02010609060101010101" pitchFamily="49" charset="-122"/>
                <a:ea typeface="黑体" panose="02010609060101010101" pitchFamily="49" charset="-122"/>
              </a:rPr>
              <a:t>水</a:t>
            </a:r>
            <a:r>
              <a:rPr lang="zh-CN" altLang="en-US" sz="2600" b="1" dirty="0">
                <a:solidFill>
                  <a:srgbClr val="0000FF"/>
                </a:solidFill>
                <a:latin typeface="黑体" panose="02010609060101010101" pitchFamily="49" charset="-122"/>
                <a:ea typeface="黑体" panose="02010609060101010101" pitchFamily="49" charset="-122"/>
              </a:rPr>
              <a:t>系统）</a:t>
            </a:r>
            <a:r>
              <a:rPr lang="zh-CN" altLang="en-US" sz="2600" b="1" dirty="0">
                <a:solidFill>
                  <a:srgbClr val="0000FF"/>
                </a:solidFill>
                <a:latin typeface="宋体" panose="02010600030101010101" pitchFamily="2" charset="-122"/>
              </a:rPr>
              <a:t>  </a:t>
            </a:r>
            <a:r>
              <a:rPr lang="zh-CN" altLang="en-US" sz="2600" b="1" dirty="0">
                <a:solidFill>
                  <a:srgbClr val="0000FF"/>
                </a:solidFill>
                <a:latin typeface="黑体" panose="02010609060101010101" pitchFamily="49" charset="-122"/>
                <a:ea typeface="黑体" panose="02010609060101010101" pitchFamily="49" charset="-122"/>
              </a:rPr>
              <a:t> </a:t>
            </a:r>
            <a:endParaRPr lang="zh-CN" altLang="en-US" sz="2600" b="1" dirty="0">
              <a:solidFill>
                <a:srgbClr val="0000FF"/>
              </a:solidFill>
              <a:latin typeface="黑体" panose="02010609060101010101" pitchFamily="49" charset="-122"/>
              <a:ea typeface="黑体" panose="02010609060101010101" pitchFamily="49" charset="-122"/>
            </a:endParaRPr>
          </a:p>
          <a:p>
            <a:pPr>
              <a:spcBef>
                <a:spcPct val="50000"/>
              </a:spcBef>
              <a:buClr>
                <a:schemeClr val="folHlink"/>
              </a:buClr>
              <a:buSzPct val="60000"/>
              <a:buFont typeface="Wingdings" panose="05000000000000000000" pitchFamily="2" charset="2"/>
            </a:pPr>
            <a:endParaRPr lang="zh-CN" altLang="en-US" sz="26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charRg st="0" end="25"/>
                                            </p:txEl>
                                          </p:spTgt>
                                        </p:tgtEl>
                                        <p:attrNameLst>
                                          <p:attrName>style.visibility</p:attrName>
                                        </p:attrNameLst>
                                      </p:cBhvr>
                                      <p:to>
                                        <p:strVal val="visible"/>
                                      </p:to>
                                    </p:set>
                                    <p:animEffect transition="in" filter="wipe(left)">
                                      <p:cBhvr>
                                        <p:cTn id="7" dur="500"/>
                                        <p:tgtEl>
                                          <p:spTgt spid="22531">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2">
                                            <p:txEl>
                                              <p:charRg st="0" end="18"/>
                                            </p:txEl>
                                          </p:spTgt>
                                        </p:tgtEl>
                                        <p:attrNameLst>
                                          <p:attrName>style.visibility</p:attrName>
                                        </p:attrNameLst>
                                      </p:cBhvr>
                                      <p:to>
                                        <p:strVal val="visible"/>
                                      </p:to>
                                    </p:set>
                                    <p:animEffect transition="in" filter="wipe(left)">
                                      <p:cBhvr>
                                        <p:cTn id="12" dur="500"/>
                                        <p:tgtEl>
                                          <p:spTgt spid="22532">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2">
                                            <p:txEl>
                                              <p:charRg st="18" end="36"/>
                                            </p:txEl>
                                          </p:spTgt>
                                        </p:tgtEl>
                                        <p:attrNameLst>
                                          <p:attrName>style.visibility</p:attrName>
                                        </p:attrNameLst>
                                      </p:cBhvr>
                                      <p:to>
                                        <p:strVal val="visible"/>
                                      </p:to>
                                    </p:set>
                                    <p:animEffect transition="in" filter="wipe(left)">
                                      <p:cBhvr>
                                        <p:cTn id="17" dur="500"/>
                                        <p:tgtEl>
                                          <p:spTgt spid="22532">
                                            <p:txEl>
                                              <p:charRg st="18"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2">
                                            <p:txEl>
                                              <p:charRg st="36" end="54"/>
                                            </p:txEl>
                                          </p:spTgt>
                                        </p:tgtEl>
                                        <p:attrNameLst>
                                          <p:attrName>style.visibility</p:attrName>
                                        </p:attrNameLst>
                                      </p:cBhvr>
                                      <p:to>
                                        <p:strVal val="visible"/>
                                      </p:to>
                                    </p:set>
                                    <p:animEffect transition="in" filter="wipe(left)">
                                      <p:cBhvr>
                                        <p:cTn id="22" dur="500"/>
                                        <p:tgtEl>
                                          <p:spTgt spid="22532">
                                            <p:txEl>
                                              <p:charRg st="36"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2">
                                            <p:txEl>
                                              <p:charRg st="54" end="76"/>
                                            </p:txEl>
                                          </p:spTgt>
                                        </p:tgtEl>
                                        <p:attrNameLst>
                                          <p:attrName>style.visibility</p:attrName>
                                        </p:attrNameLst>
                                      </p:cBhvr>
                                      <p:to>
                                        <p:strVal val="visible"/>
                                      </p:to>
                                    </p:set>
                                    <p:animEffect transition="in" filter="wipe(left)">
                                      <p:cBhvr>
                                        <p:cTn id="27" dur="500"/>
                                        <p:tgtEl>
                                          <p:spTgt spid="22532">
                                            <p:txEl>
                                              <p:charRg st="54" end="7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2">
                                            <p:txEl>
                                              <p:charRg st="4" end="4"/>
                                            </p:txEl>
                                          </p:spTgt>
                                        </p:tgtEl>
                                        <p:attrNameLst>
                                          <p:attrName>style.visibility</p:attrName>
                                        </p:attrNameLst>
                                      </p:cBhvr>
                                      <p:to>
                                        <p:strVal val="visible"/>
                                      </p:to>
                                    </p:set>
                                    <p:animEffect transition="in" filter="wipe(left)">
                                      <p:cBhvr>
                                        <p:cTn id="32" dur="500"/>
                                        <p:tgtEl>
                                          <p:spTgt spid="22532">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253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114691" name="图片 4" descr="360截图20171106154221016.jpg"/>
          <p:cNvPicPr>
            <a:picLocks noChangeAspect="1"/>
          </p:cNvPicPr>
          <p:nvPr/>
        </p:nvPicPr>
        <p:blipFill>
          <a:blip r:embed="rId1"/>
          <a:stretch>
            <a:fillRect/>
          </a:stretch>
        </p:blipFill>
        <p:spPr>
          <a:xfrm>
            <a:off x="250825" y="333375"/>
            <a:ext cx="8208963" cy="6270625"/>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4"/>
          <p:cNvSpPr>
            <a:spLocks noGrp="1"/>
          </p:cNvSpPr>
          <p:nvPr>
            <p:ph type="title"/>
          </p:nvPr>
        </p:nvSpPr>
        <p:spPr>
          <a:xfrm>
            <a:off x="669925" y="236538"/>
            <a:ext cx="7772400" cy="736600"/>
          </a:xfrm>
        </p:spPr>
        <p:txBody>
          <a:bodyPr vert="horz" wrap="square" lIns="92075" tIns="46038" rIns="92075" bIns="46038" anchor="b" anchorCtr="0"/>
          <a:p>
            <a:pPr eaLnBrk="1" hangingPunct="1"/>
            <a:r>
              <a:rPr lang="zh-CN" altLang="en-US" sz="4000" dirty="0"/>
              <a:t>拉乌尔定律 </a:t>
            </a:r>
            <a:endParaRPr lang="zh-CN" altLang="en-US" sz="4000" dirty="0"/>
          </a:p>
        </p:txBody>
      </p:sp>
      <p:sp>
        <p:nvSpPr>
          <p:cNvPr id="3077" name="Rectangle 3"/>
          <p:cNvSpPr>
            <a:spLocks noGrp="1"/>
          </p:cNvSpPr>
          <p:nvPr>
            <p:ph type="body" sz="half" idx="1"/>
          </p:nvPr>
        </p:nvSpPr>
        <p:spPr>
          <a:xfrm>
            <a:off x="485775" y="992188"/>
            <a:ext cx="8143875" cy="5794375"/>
          </a:xfrm>
          <a:solidFill>
            <a:srgbClr val="FFFF00">
              <a:alpha val="100000"/>
            </a:srgbClr>
          </a:solidFill>
          <a:ln>
            <a:solidFill>
              <a:srgbClr val="000000">
                <a:alpha val="100000"/>
              </a:srgbClr>
            </a:solidFill>
            <a:miter/>
          </a:ln>
        </p:spPr>
        <p:txBody>
          <a:bodyPr vert="horz" wrap="square" lIns="91440" tIns="45720" rIns="91440" bIns="45720" anchor="t" anchorCtr="0"/>
          <a:p>
            <a:pPr eaLnBrk="1" hangingPunct="1">
              <a:lnSpc>
                <a:spcPct val="80000"/>
              </a:lnSpc>
              <a:buClr>
                <a:schemeClr val="folHlink"/>
              </a:buClr>
              <a:buSzPct val="60000"/>
              <a:buFont typeface="Wingdings" panose="05000000000000000000" pitchFamily="2" charset="2"/>
            </a:pPr>
            <a:r>
              <a:rPr lang="zh-CN" altLang="en-US" sz="2400" b="1" dirty="0"/>
              <a:t>法国物理学家</a:t>
            </a:r>
            <a:r>
              <a:rPr lang="en-US" altLang="zh-CN" sz="2400" b="1" dirty="0"/>
              <a:t>F.M.</a:t>
            </a:r>
            <a:r>
              <a:rPr lang="zh-CN" altLang="en-US" sz="2400" b="1" dirty="0"/>
              <a:t>拉乌尔于</a:t>
            </a:r>
            <a:r>
              <a:rPr lang="en-US" altLang="zh-CN" sz="2400" b="1" dirty="0"/>
              <a:t>1887</a:t>
            </a:r>
            <a:r>
              <a:rPr lang="zh-CN" altLang="en-US" sz="2400" b="1" dirty="0"/>
              <a:t>年在实验基础上提出的：</a:t>
            </a:r>
            <a:r>
              <a:rPr lang="zh-CN" altLang="en-US" sz="2400" b="1" dirty="0">
                <a:solidFill>
                  <a:srgbClr val="FF0000"/>
                </a:solidFill>
                <a:ea typeface="楷体_GB2312" pitchFamily="1" charset="-122"/>
              </a:rPr>
              <a:t>在一定的温度下，理想溶液任一组分的分压等于其纯组分的饱和蒸气压乘以该组分在液相中的摩尔分数</a:t>
            </a:r>
            <a:r>
              <a:rPr lang="zh-CN" altLang="en-US" sz="2400" b="1" dirty="0"/>
              <a:t>。即：</a:t>
            </a:r>
            <a:br>
              <a:rPr lang="zh-CN" altLang="en-US" sz="2400" b="1" dirty="0"/>
            </a:br>
            <a:r>
              <a:rPr lang="zh-CN" altLang="en-US" sz="2400" b="1" dirty="0"/>
              <a:t>　　　　　　　　　　 　</a:t>
            </a:r>
            <a:br>
              <a:rPr lang="zh-CN" altLang="en-US" sz="2400" b="1" dirty="0"/>
            </a:br>
            <a:r>
              <a:rPr lang="zh-CN" altLang="en-US" sz="2400" b="1" dirty="0"/>
              <a:t>  </a:t>
            </a:r>
            <a:endParaRPr lang="zh-CN" altLang="en-US" sz="2400" b="1" dirty="0"/>
          </a:p>
          <a:p>
            <a:pPr eaLnBrk="1" hangingPunct="1">
              <a:lnSpc>
                <a:spcPct val="80000"/>
              </a:lnSpc>
              <a:buClr>
                <a:schemeClr val="folHlink"/>
              </a:buClr>
              <a:buSzPct val="60000"/>
              <a:buFont typeface="Wingdings" panose="05000000000000000000" pitchFamily="2" charset="2"/>
            </a:pPr>
            <a:r>
              <a:rPr lang="zh-CN" altLang="en-US" sz="2400" b="1" dirty="0"/>
              <a:t>式中</a:t>
            </a:r>
            <a:r>
              <a:rPr lang="en-US" altLang="zh-CN" sz="2400" b="1" dirty="0"/>
              <a:t>:</a:t>
            </a:r>
            <a:r>
              <a:rPr lang="zh-CN" altLang="en-US" sz="2400" b="1" dirty="0"/>
              <a:t>　</a:t>
            </a:r>
            <a:r>
              <a:rPr lang="en-US" altLang="zh-CN" sz="2400" b="1" dirty="0"/>
              <a:t>X</a:t>
            </a:r>
            <a:r>
              <a:rPr lang="en-US" altLang="zh-CN" sz="2400" b="1" baseline="-25000" dirty="0"/>
              <a:t>i</a:t>
            </a:r>
            <a:r>
              <a:rPr lang="en-US" altLang="zh-CN" sz="2400" b="1" dirty="0"/>
              <a:t>-- </a:t>
            </a:r>
            <a:r>
              <a:rPr lang="zh-CN" altLang="en-US" sz="2400" b="1" dirty="0"/>
              <a:t>溶液中第</a:t>
            </a:r>
            <a:r>
              <a:rPr lang="en-US" altLang="zh-CN" sz="2400" b="1" dirty="0"/>
              <a:t>i</a:t>
            </a:r>
            <a:r>
              <a:rPr lang="zh-CN" altLang="en-US" sz="2400" b="1" dirty="0"/>
              <a:t>组分的摩尔分数。</a:t>
            </a:r>
            <a:endParaRPr lang="zh-CN" altLang="en-US" sz="2400" b="1" dirty="0"/>
          </a:p>
          <a:p>
            <a:pPr eaLnBrk="1" hangingPunct="1">
              <a:lnSpc>
                <a:spcPct val="80000"/>
              </a:lnSpc>
              <a:buClr>
                <a:schemeClr val="folHlink"/>
              </a:buClr>
              <a:buSzPct val="60000"/>
              <a:buFontTx/>
              <a:buNone/>
            </a:pPr>
            <a:r>
              <a:rPr lang="zh-CN" altLang="en-US" sz="2400" b="1" dirty="0"/>
              <a:t>　　　　　</a:t>
            </a:r>
            <a:r>
              <a:rPr lang="en-US" altLang="zh-CN" sz="2400" b="1" dirty="0"/>
              <a:t>P</a:t>
            </a:r>
            <a:r>
              <a:rPr lang="en-US" altLang="zh-CN" sz="2400" b="1" baseline="-25000" dirty="0"/>
              <a:t>i</a:t>
            </a:r>
            <a:r>
              <a:rPr lang="en-US" altLang="zh-CN" sz="2400" b="1" dirty="0"/>
              <a:t>--</a:t>
            </a:r>
            <a:r>
              <a:rPr lang="zh-CN" altLang="en-US" sz="2400" b="1" dirty="0"/>
              <a:t>第</a:t>
            </a:r>
            <a:r>
              <a:rPr lang="en-US" altLang="zh-CN" sz="2400" b="1" dirty="0"/>
              <a:t>i</a:t>
            </a:r>
            <a:r>
              <a:rPr lang="zh-CN" altLang="en-US" sz="2400" b="1" dirty="0"/>
              <a:t>组分的蒸气分压力。</a:t>
            </a:r>
            <a:endParaRPr lang="zh-CN" altLang="en-US" sz="2400" b="1" dirty="0"/>
          </a:p>
          <a:p>
            <a:pPr eaLnBrk="1" hangingPunct="1">
              <a:lnSpc>
                <a:spcPct val="80000"/>
              </a:lnSpc>
              <a:buClr>
                <a:schemeClr val="folHlink"/>
              </a:buClr>
              <a:buSzPct val="60000"/>
              <a:buFontTx/>
              <a:buNone/>
            </a:pPr>
            <a:r>
              <a:rPr lang="zh-CN" altLang="en-US" sz="2400" b="1" dirty="0"/>
              <a:t>　　　　　</a:t>
            </a:r>
            <a:r>
              <a:rPr lang="en-US" altLang="zh-CN" sz="2400" b="1" dirty="0"/>
              <a:t>P</a:t>
            </a:r>
            <a:r>
              <a:rPr lang="en-US" altLang="zh-CN" sz="2400" b="1" baseline="-25000" dirty="0"/>
              <a:t>i</a:t>
            </a:r>
            <a:r>
              <a:rPr lang="en-US" altLang="zh-CN" sz="2400" b="1" baseline="30000" dirty="0"/>
              <a:t>0</a:t>
            </a:r>
            <a:r>
              <a:rPr lang="en-US" altLang="zh-CN" sz="2400" b="1" dirty="0"/>
              <a:t>--</a:t>
            </a:r>
            <a:r>
              <a:rPr lang="zh-CN" altLang="en-US" sz="2400" b="1" dirty="0"/>
              <a:t>第</a:t>
            </a:r>
            <a:r>
              <a:rPr lang="en-US" altLang="zh-CN" sz="2400" b="1" dirty="0"/>
              <a:t>i</a:t>
            </a:r>
            <a:r>
              <a:rPr lang="zh-CN" altLang="en-US" sz="2400" b="1" dirty="0"/>
              <a:t>纯组分的饱和蒸气压力。</a:t>
            </a:r>
            <a:br>
              <a:rPr lang="zh-CN" altLang="en-US" sz="2400" b="1" dirty="0"/>
            </a:br>
            <a:endParaRPr lang="zh-CN" altLang="en-US" sz="2400" b="1" dirty="0"/>
          </a:p>
          <a:p>
            <a:pPr eaLnBrk="1" hangingPunct="1">
              <a:lnSpc>
                <a:spcPct val="80000"/>
              </a:lnSpc>
              <a:buClr>
                <a:schemeClr val="folHlink"/>
              </a:buClr>
              <a:buSzPct val="60000"/>
              <a:buFont typeface="Wingdings" panose="05000000000000000000" pitchFamily="2" charset="2"/>
            </a:pPr>
            <a:r>
              <a:rPr lang="zh-CN" altLang="en-US" sz="2400" b="1" dirty="0"/>
              <a:t>拉乌尔定律可以用来计算溶液的</a:t>
            </a:r>
            <a:r>
              <a:rPr lang="zh-CN" altLang="en-US" sz="2400" b="1" dirty="0">
                <a:solidFill>
                  <a:srgbClr val="FF0000"/>
                </a:solidFill>
              </a:rPr>
              <a:t>饱和压力</a:t>
            </a:r>
            <a:r>
              <a:rPr lang="zh-CN" altLang="en-US" sz="2400" b="1" dirty="0"/>
              <a:t>。如果溶质是不挥发的，气相中只有溶剂分子。若是挥发的，则溶液的饱和蒸气压力为按式下式计算的各个压力之和。例如对二元溶液，其饱和蒸气压可表示为：</a:t>
            </a:r>
            <a:endParaRPr lang="zh-CN" altLang="en-US" sz="2400" b="1" dirty="0"/>
          </a:p>
          <a:p>
            <a:pPr eaLnBrk="1" hangingPunct="1">
              <a:lnSpc>
                <a:spcPct val="80000"/>
              </a:lnSpc>
              <a:buClr>
                <a:schemeClr val="folHlink"/>
              </a:buClr>
              <a:buSzPct val="60000"/>
              <a:buFontTx/>
              <a:buNone/>
            </a:pPr>
            <a:endParaRPr lang="zh-CN" altLang="en-US" sz="2400" b="1" dirty="0"/>
          </a:p>
          <a:p>
            <a:pPr eaLnBrk="1" hangingPunct="1">
              <a:lnSpc>
                <a:spcPct val="80000"/>
              </a:lnSpc>
              <a:buClr>
                <a:schemeClr val="folHlink"/>
              </a:buClr>
              <a:buSzPct val="60000"/>
              <a:buFontTx/>
              <a:buNone/>
            </a:pPr>
            <a:endParaRPr lang="zh-CN" altLang="en-US" sz="2400" b="1" dirty="0"/>
          </a:p>
          <a:p>
            <a:pPr eaLnBrk="1" hangingPunct="1">
              <a:lnSpc>
                <a:spcPct val="80000"/>
              </a:lnSpc>
              <a:buClr>
                <a:schemeClr val="folHlink"/>
              </a:buClr>
              <a:buSzPct val="60000"/>
              <a:buFontTx/>
              <a:buNone/>
            </a:pPr>
            <a:r>
              <a:rPr lang="zh-CN" altLang="en-US" sz="2400" b="1" dirty="0"/>
              <a:t>             再一定的温度下，拉乌尔定律计算的溶液的饱和蒸气压力与其液相中的成分成直线关系。</a:t>
            </a:r>
            <a:endParaRPr lang="zh-CN" altLang="en-US" sz="2400" b="1" dirty="0"/>
          </a:p>
        </p:txBody>
      </p:sp>
      <p:graphicFrame>
        <p:nvGraphicFramePr>
          <p:cNvPr id="3074" name="Object 5"/>
          <p:cNvGraphicFramePr>
            <a:graphicFrameLocks noChangeAspect="1"/>
          </p:cNvGraphicFramePr>
          <p:nvPr>
            <p:ph sz="quarter" idx="2"/>
          </p:nvPr>
        </p:nvGraphicFramePr>
        <p:xfrm>
          <a:off x="2247900" y="1974850"/>
          <a:ext cx="1443038" cy="579438"/>
        </p:xfrm>
        <a:graphic>
          <a:graphicData uri="http://schemas.openxmlformats.org/presentationml/2006/ole">
            <mc:AlternateContent xmlns:mc="http://schemas.openxmlformats.org/markup-compatibility/2006">
              <mc:Choice xmlns:v="urn:schemas-microsoft-com:vml" Requires="v">
                <p:oleObj spid="_x0000_s3120" name="" r:id="rId1" imgW="596900" imgH="241300" progId="">
                  <p:embed/>
                </p:oleObj>
              </mc:Choice>
              <mc:Fallback>
                <p:oleObj name="" r:id="rId1" imgW="596900" imgH="241300" progId="">
                  <p:embed/>
                  <p:pic>
                    <p:nvPicPr>
                      <p:cNvPr id="0" name="图片 3119"/>
                      <p:cNvPicPr/>
                      <p:nvPr/>
                    </p:nvPicPr>
                    <p:blipFill>
                      <a:blip r:embed="rId2"/>
                      <a:stretch>
                        <a:fillRect/>
                      </a:stretch>
                    </p:blipFill>
                    <p:spPr>
                      <a:xfrm>
                        <a:off x="2247900" y="1974850"/>
                        <a:ext cx="1443038" cy="579438"/>
                      </a:xfrm>
                      <a:prstGeom prst="rect">
                        <a:avLst/>
                      </a:prstGeom>
                      <a:noFill/>
                      <a:ln w="38100">
                        <a:miter/>
                      </a:ln>
                    </p:spPr>
                  </p:pic>
                </p:oleObj>
              </mc:Fallback>
            </mc:AlternateContent>
          </a:graphicData>
        </a:graphic>
      </p:graphicFrame>
      <p:graphicFrame>
        <p:nvGraphicFramePr>
          <p:cNvPr id="3075" name="Object 9"/>
          <p:cNvGraphicFramePr>
            <a:graphicFrameLocks noChangeAspect="1"/>
          </p:cNvGraphicFramePr>
          <p:nvPr>
            <p:ph sz="quarter" idx="3"/>
          </p:nvPr>
        </p:nvGraphicFramePr>
        <p:xfrm>
          <a:off x="3052763" y="5184775"/>
          <a:ext cx="2901950" cy="600075"/>
        </p:xfrm>
        <a:graphic>
          <a:graphicData uri="http://schemas.openxmlformats.org/presentationml/2006/ole">
            <mc:AlternateContent xmlns:mc="http://schemas.openxmlformats.org/markup-compatibility/2006">
              <mc:Choice xmlns:v="urn:schemas-microsoft-com:vml" Requires="v">
                <p:oleObj spid="_x0000_s3121" name="" r:id="rId3" imgW="1104900" imgH="228600" progId="Equations">
                  <p:embed/>
                </p:oleObj>
              </mc:Choice>
              <mc:Fallback>
                <p:oleObj name="" r:id="rId3" imgW="1104900" imgH="228600" progId="Equations">
                  <p:embed/>
                  <p:pic>
                    <p:nvPicPr>
                      <p:cNvPr id="0" name="图片 3120"/>
                      <p:cNvPicPr/>
                      <p:nvPr/>
                    </p:nvPicPr>
                    <p:blipFill>
                      <a:blip r:embed="rId4"/>
                      <a:stretch>
                        <a:fillRect/>
                      </a:stretch>
                    </p:blipFill>
                    <p:spPr>
                      <a:xfrm>
                        <a:off x="3052763" y="5184775"/>
                        <a:ext cx="2901950" cy="600075"/>
                      </a:xfrm>
                      <a:prstGeom prst="rect">
                        <a:avLst/>
                      </a:prstGeom>
                      <a:noFill/>
                      <a:ln w="38100">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7" name="Line 39"/>
          <p:cNvSpPr/>
          <p:nvPr>
            <p:custDataLst>
              <p:tags r:id="rId1"/>
            </p:custDataLst>
          </p:nvPr>
        </p:nvSpPr>
        <p:spPr>
          <a:xfrm>
            <a:off x="1190625" y="2503170"/>
            <a:ext cx="0" cy="2514600"/>
          </a:xfrm>
          <a:prstGeom prst="line">
            <a:avLst/>
          </a:prstGeom>
          <a:ln w="9525" cap="flat" cmpd="sng">
            <a:solidFill>
              <a:schemeClr val="tx1"/>
            </a:solidFill>
            <a:prstDash val="solid"/>
            <a:miter/>
            <a:headEnd type="none" w="med" len="med"/>
            <a:tailEnd type="none" w="med" len="med"/>
          </a:ln>
        </p:spPr>
      </p:sp>
      <p:sp>
        <p:nvSpPr>
          <p:cNvPr id="131078" name="Line 40"/>
          <p:cNvSpPr/>
          <p:nvPr>
            <p:custDataLst>
              <p:tags r:id="rId2"/>
            </p:custDataLst>
          </p:nvPr>
        </p:nvSpPr>
        <p:spPr>
          <a:xfrm>
            <a:off x="1190625" y="5017770"/>
            <a:ext cx="2286000" cy="0"/>
          </a:xfrm>
          <a:prstGeom prst="line">
            <a:avLst/>
          </a:prstGeom>
          <a:ln w="9525" cap="flat" cmpd="sng">
            <a:solidFill>
              <a:schemeClr val="tx1"/>
            </a:solidFill>
            <a:prstDash val="solid"/>
            <a:miter/>
            <a:headEnd type="none" w="med" len="med"/>
            <a:tailEnd type="none" w="med" len="med"/>
          </a:ln>
        </p:spPr>
      </p:sp>
      <p:sp>
        <p:nvSpPr>
          <p:cNvPr id="131079" name="Line 41"/>
          <p:cNvSpPr/>
          <p:nvPr>
            <p:custDataLst>
              <p:tags r:id="rId3"/>
            </p:custDataLst>
          </p:nvPr>
        </p:nvSpPr>
        <p:spPr>
          <a:xfrm flipV="1">
            <a:off x="3476625" y="2579370"/>
            <a:ext cx="0" cy="2438400"/>
          </a:xfrm>
          <a:prstGeom prst="line">
            <a:avLst/>
          </a:prstGeom>
          <a:ln w="9525" cap="flat" cmpd="sng">
            <a:solidFill>
              <a:schemeClr val="tx1"/>
            </a:solidFill>
            <a:prstDash val="solid"/>
            <a:miter/>
            <a:headEnd type="none" w="med" len="med"/>
            <a:tailEnd type="none" w="med" len="med"/>
          </a:ln>
        </p:spPr>
      </p:sp>
      <p:sp>
        <p:nvSpPr>
          <p:cNvPr id="23594" name="Line 42"/>
          <p:cNvSpPr/>
          <p:nvPr>
            <p:custDataLst>
              <p:tags r:id="rId4"/>
            </p:custDataLst>
          </p:nvPr>
        </p:nvSpPr>
        <p:spPr>
          <a:xfrm flipV="1">
            <a:off x="1190625" y="3112770"/>
            <a:ext cx="2286000" cy="1066800"/>
          </a:xfrm>
          <a:prstGeom prst="line">
            <a:avLst/>
          </a:prstGeom>
          <a:ln>
            <a:headEnd type="none" w="med" len="med"/>
            <a:tailEnd type="none" w="med" len="med"/>
          </a:ln>
        </p:spPr>
        <p:style>
          <a:lnRef idx="2">
            <a:schemeClr val="accent1"/>
          </a:lnRef>
          <a:fillRef idx="0">
            <a:srgbClr val="FFFFFF"/>
          </a:fillRef>
          <a:effectRef idx="0">
            <a:srgbClr val="FFFFFF"/>
          </a:effectRef>
          <a:fontRef idx="minor">
            <a:schemeClr val="tx1"/>
          </a:fontRef>
        </p:style>
      </p:sp>
      <p:sp>
        <p:nvSpPr>
          <p:cNvPr id="23596" name="Freeform 44"/>
          <p:cNvSpPr/>
          <p:nvPr>
            <p:custDataLst>
              <p:tags r:id="rId5"/>
            </p:custDataLst>
          </p:nvPr>
        </p:nvSpPr>
        <p:spPr>
          <a:xfrm>
            <a:off x="1190625" y="3140710"/>
            <a:ext cx="2286000" cy="1066800"/>
          </a:xfrm>
          <a:custGeom>
            <a:avLst/>
            <a:gdLst>
              <a:gd name="txL" fmla="*/ 0 w 1440"/>
              <a:gd name="txT" fmla="*/ 0 h 672"/>
              <a:gd name="txR" fmla="*/ 1440 w 1440"/>
              <a:gd name="txB" fmla="*/ 672 h 672"/>
            </a:gdLst>
            <a:ahLst/>
            <a:cxnLst>
              <a:cxn ang="0">
                <a:pos x="0" y="2147483647"/>
              </a:cxn>
              <a:cxn ang="0">
                <a:pos x="2147483647" y="2147483647"/>
              </a:cxn>
              <a:cxn ang="0">
                <a:pos x="2147483647" y="0"/>
              </a:cxn>
            </a:cxnLst>
            <a:rect l="txL" t="txT" r="txR" b="txB"/>
            <a:pathLst>
              <a:path w="1440" h="672">
                <a:moveTo>
                  <a:pt x="0" y="672"/>
                </a:moveTo>
                <a:cubicBezTo>
                  <a:pt x="288" y="656"/>
                  <a:pt x="576" y="640"/>
                  <a:pt x="816" y="528"/>
                </a:cubicBezTo>
                <a:cubicBezTo>
                  <a:pt x="1056" y="416"/>
                  <a:pt x="1336" y="88"/>
                  <a:pt x="1440" y="0"/>
                </a:cubicBezTo>
              </a:path>
            </a:pathLst>
          </a:custGeom>
          <a:ln w="9525" cap="flat" cmpd="sng" algn="ctr">
            <a:solidFill>
              <a:srgbClr val="C00000"/>
            </a:solidFill>
            <a:prstDash val="dash"/>
            <a:headEnd type="none" w="med" len="med"/>
            <a:tailEnd type="none" w="med" len="med"/>
          </a:ln>
        </p:spPr>
        <p:style>
          <a:lnRef idx="0">
            <a:schemeClr val="accent1"/>
          </a:lnRef>
          <a:fillRef idx="0">
            <a:srgbClr val="FFFFFF"/>
          </a:fillRef>
          <a:effectRef idx="0">
            <a:srgbClr val="FFFFFF"/>
          </a:effectRef>
          <a:fontRef idx="minor">
            <a:schemeClr val="tx1"/>
          </a:fontRef>
        </p:style>
        <p:txBody>
          <a:bodyPr/>
          <a:p>
            <a:endParaRPr lang="zh-CN" altLang="en-US"/>
          </a:p>
        </p:txBody>
      </p:sp>
      <p:sp>
        <p:nvSpPr>
          <p:cNvPr id="23597" name="Text Box 45"/>
          <p:cNvSpPr txBox="1"/>
          <p:nvPr>
            <p:custDataLst>
              <p:tags r:id="rId6"/>
            </p:custDataLst>
          </p:nvPr>
        </p:nvSpPr>
        <p:spPr>
          <a:xfrm>
            <a:off x="1724025" y="2579370"/>
            <a:ext cx="13716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等温</a:t>
            </a:r>
            <a:endParaRPr lang="zh-CN" altLang="en-US" sz="2000" b="1" dirty="0">
              <a:latin typeface="Tahoma" panose="020B0604030504040204" pitchFamily="34" charset="0"/>
              <a:ea typeface="黑体" panose="02010609060101010101" pitchFamily="49" charset="-122"/>
            </a:endParaRPr>
          </a:p>
        </p:txBody>
      </p:sp>
      <p:sp>
        <p:nvSpPr>
          <p:cNvPr id="131084" name="Line 46"/>
          <p:cNvSpPr/>
          <p:nvPr>
            <p:custDataLst>
              <p:tags r:id="rId7"/>
            </p:custDataLst>
          </p:nvPr>
        </p:nvSpPr>
        <p:spPr>
          <a:xfrm>
            <a:off x="5686425" y="2649220"/>
            <a:ext cx="0" cy="2286000"/>
          </a:xfrm>
          <a:prstGeom prst="line">
            <a:avLst/>
          </a:prstGeom>
          <a:ln w="9525" cap="flat" cmpd="sng">
            <a:solidFill>
              <a:schemeClr val="tx1"/>
            </a:solidFill>
            <a:prstDash val="solid"/>
            <a:miter/>
            <a:headEnd type="none" w="med" len="med"/>
            <a:tailEnd type="none" w="med" len="med"/>
          </a:ln>
        </p:spPr>
      </p:sp>
      <p:sp>
        <p:nvSpPr>
          <p:cNvPr id="131085" name="Line 47"/>
          <p:cNvSpPr/>
          <p:nvPr>
            <p:custDataLst>
              <p:tags r:id="rId8"/>
            </p:custDataLst>
          </p:nvPr>
        </p:nvSpPr>
        <p:spPr>
          <a:xfrm>
            <a:off x="7972425" y="2649220"/>
            <a:ext cx="0" cy="2286000"/>
          </a:xfrm>
          <a:prstGeom prst="line">
            <a:avLst/>
          </a:prstGeom>
          <a:ln w="9525" cap="flat" cmpd="sng">
            <a:solidFill>
              <a:schemeClr val="tx1"/>
            </a:solidFill>
            <a:prstDash val="solid"/>
            <a:miter/>
            <a:headEnd type="none" w="med" len="med"/>
            <a:tailEnd type="none" w="med" len="med"/>
          </a:ln>
        </p:spPr>
      </p:sp>
      <p:sp>
        <p:nvSpPr>
          <p:cNvPr id="131086" name="Line 48"/>
          <p:cNvSpPr/>
          <p:nvPr>
            <p:custDataLst>
              <p:tags r:id="rId9"/>
            </p:custDataLst>
          </p:nvPr>
        </p:nvSpPr>
        <p:spPr>
          <a:xfrm>
            <a:off x="5686425" y="4935220"/>
            <a:ext cx="2286000" cy="0"/>
          </a:xfrm>
          <a:prstGeom prst="line">
            <a:avLst/>
          </a:prstGeom>
          <a:ln w="9525" cap="flat" cmpd="sng">
            <a:solidFill>
              <a:schemeClr val="tx1"/>
            </a:solidFill>
            <a:prstDash val="solid"/>
            <a:miter/>
            <a:headEnd type="none" w="med" len="med"/>
            <a:tailEnd type="none" w="med" len="med"/>
          </a:ln>
        </p:spPr>
      </p:sp>
      <p:sp>
        <p:nvSpPr>
          <p:cNvPr id="23601" name="Freeform 49"/>
          <p:cNvSpPr/>
          <p:nvPr>
            <p:custDataLst>
              <p:tags r:id="rId10"/>
            </p:custDataLst>
          </p:nvPr>
        </p:nvSpPr>
        <p:spPr>
          <a:xfrm>
            <a:off x="5686425" y="3281045"/>
            <a:ext cx="2286000" cy="1143000"/>
          </a:xfrm>
          <a:custGeom>
            <a:avLst/>
            <a:gdLst>
              <a:gd name="txL" fmla="*/ 0 w 1440"/>
              <a:gd name="txT" fmla="*/ 0 h 720"/>
              <a:gd name="txR" fmla="*/ 1440 w 1440"/>
              <a:gd name="txB" fmla="*/ 720 h 720"/>
            </a:gdLst>
            <a:ahLst/>
            <a:cxnLst>
              <a:cxn ang="0">
                <a:pos x="0" y="0"/>
              </a:cxn>
              <a:cxn ang="0">
                <a:pos x="2147483647" y="2147483647"/>
              </a:cxn>
              <a:cxn ang="0">
                <a:pos x="2147483647" y="2147483647"/>
              </a:cxn>
            </a:cxnLst>
            <a:rect l="txL" t="txT" r="txR" b="txB"/>
            <a:pathLst>
              <a:path w="1440" h="720">
                <a:moveTo>
                  <a:pt x="0" y="0"/>
                </a:moveTo>
                <a:cubicBezTo>
                  <a:pt x="264" y="36"/>
                  <a:pt x="528" y="72"/>
                  <a:pt x="768" y="192"/>
                </a:cubicBezTo>
                <a:cubicBezTo>
                  <a:pt x="1008" y="312"/>
                  <a:pt x="1224" y="516"/>
                  <a:pt x="1440" y="720"/>
                </a:cubicBezTo>
              </a:path>
            </a:pathLst>
          </a:custGeom>
          <a:ln w="9525" cap="flat" cmpd="sng" algn="ctr">
            <a:solidFill>
              <a:schemeClr val="accent1"/>
            </a:solidFill>
            <a:prstDash val="dash"/>
            <a:headEnd type="none" w="med" len="med"/>
            <a:tailEnd type="none" w="med" len="med"/>
          </a:ln>
        </p:spPr>
        <p:style>
          <a:lnRef idx="0">
            <a:schemeClr val="accent1"/>
          </a:lnRef>
          <a:fillRef idx="0">
            <a:srgbClr val="FFFFFF"/>
          </a:fillRef>
          <a:effectRef idx="0">
            <a:srgbClr val="FFFFFF"/>
          </a:effectRef>
          <a:fontRef idx="minor">
            <a:schemeClr val="tx1"/>
          </a:fontRef>
        </p:style>
        <p:txBody>
          <a:bodyPr/>
          <a:p>
            <a:endParaRPr lang="zh-CN" altLang="en-US"/>
          </a:p>
        </p:txBody>
      </p:sp>
      <p:sp>
        <p:nvSpPr>
          <p:cNvPr id="23602" name="Freeform 50"/>
          <p:cNvSpPr/>
          <p:nvPr>
            <p:custDataLst>
              <p:tags r:id="rId11"/>
            </p:custDataLst>
          </p:nvPr>
        </p:nvSpPr>
        <p:spPr>
          <a:xfrm>
            <a:off x="5686425" y="3287395"/>
            <a:ext cx="2286000" cy="1143000"/>
          </a:xfrm>
          <a:custGeom>
            <a:avLst/>
            <a:gdLst>
              <a:gd name="txL" fmla="*/ 0 w 1440"/>
              <a:gd name="txT" fmla="*/ 0 h 720"/>
              <a:gd name="txR" fmla="*/ 1440 w 1440"/>
              <a:gd name="txB" fmla="*/ 720 h 720"/>
            </a:gdLst>
            <a:ahLst/>
            <a:cxnLst>
              <a:cxn ang="0">
                <a:pos x="0" y="0"/>
              </a:cxn>
              <a:cxn ang="0">
                <a:pos x="2147483647" y="2147483647"/>
              </a:cxn>
              <a:cxn ang="0">
                <a:pos x="2147483647" y="2147483647"/>
              </a:cxn>
            </a:cxnLst>
            <a:rect l="txL" t="txT" r="txR" b="txB"/>
            <a:pathLst>
              <a:path w="1440" h="720">
                <a:moveTo>
                  <a:pt x="0" y="0"/>
                </a:moveTo>
                <a:cubicBezTo>
                  <a:pt x="192" y="204"/>
                  <a:pt x="384" y="408"/>
                  <a:pt x="624" y="528"/>
                </a:cubicBezTo>
                <a:cubicBezTo>
                  <a:pt x="864" y="648"/>
                  <a:pt x="1152" y="684"/>
                  <a:pt x="1440" y="720"/>
                </a:cubicBezTo>
              </a:path>
            </a:pathLst>
          </a:custGeom>
          <a:noFill/>
          <a:ln w="28575" cap="flat" cmpd="sng">
            <a:solidFill>
              <a:srgbClr val="C00000">
                <a:alpha val="100000"/>
              </a:srgbClr>
            </a:solidFill>
            <a:prstDash val="solid"/>
            <a:miter lim="800000"/>
            <a:headEnd type="none" w="med" len="med"/>
            <a:tailEnd type="none" w="med" len="med"/>
          </a:ln>
        </p:spPr>
        <p:txBody>
          <a:bodyPr/>
          <a:p>
            <a:endParaRPr lang="zh-CN" altLang="en-US"/>
          </a:p>
        </p:txBody>
      </p:sp>
      <p:sp>
        <p:nvSpPr>
          <p:cNvPr id="23603" name="Text Box 51"/>
          <p:cNvSpPr txBox="1"/>
          <p:nvPr>
            <p:custDataLst>
              <p:tags r:id="rId12"/>
            </p:custDataLst>
          </p:nvPr>
        </p:nvSpPr>
        <p:spPr>
          <a:xfrm>
            <a:off x="6372225" y="2420620"/>
            <a:ext cx="12954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等压</a:t>
            </a:r>
            <a:endParaRPr lang="zh-CN" altLang="en-US" sz="2000" b="1" dirty="0">
              <a:latin typeface="Tahoma" panose="020B0604030504040204" pitchFamily="34" charset="0"/>
              <a:ea typeface="黑体" panose="02010609060101010101" pitchFamily="49" charset="-122"/>
            </a:endParaRPr>
          </a:p>
        </p:txBody>
      </p:sp>
      <p:sp>
        <p:nvSpPr>
          <p:cNvPr id="131090" name="Text Box 52"/>
          <p:cNvSpPr txBox="1"/>
          <p:nvPr>
            <p:custDataLst>
              <p:tags r:id="rId13"/>
            </p:custDataLst>
          </p:nvPr>
        </p:nvSpPr>
        <p:spPr>
          <a:xfrm>
            <a:off x="809625" y="486537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0</a:t>
            </a:r>
            <a:endParaRPr lang="zh-CN" altLang="en-US" sz="2000" dirty="0">
              <a:latin typeface="黑体" panose="02010609060101010101" pitchFamily="49" charset="-122"/>
              <a:ea typeface="黑体" panose="02010609060101010101" pitchFamily="49" charset="-122"/>
            </a:endParaRPr>
          </a:p>
        </p:txBody>
      </p:sp>
      <p:sp>
        <p:nvSpPr>
          <p:cNvPr id="131091" name="Text Box 53"/>
          <p:cNvSpPr txBox="1"/>
          <p:nvPr>
            <p:custDataLst>
              <p:tags r:id="rId14"/>
            </p:custDataLst>
          </p:nvPr>
        </p:nvSpPr>
        <p:spPr>
          <a:xfrm>
            <a:off x="3476625" y="486537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1</a:t>
            </a:r>
            <a:endParaRPr lang="zh-CN" altLang="en-US" sz="2000" dirty="0">
              <a:latin typeface="黑体" panose="02010609060101010101" pitchFamily="49" charset="-122"/>
              <a:ea typeface="黑体" panose="02010609060101010101" pitchFamily="49" charset="-122"/>
            </a:endParaRPr>
          </a:p>
        </p:txBody>
      </p:sp>
      <p:sp>
        <p:nvSpPr>
          <p:cNvPr id="131092" name="Text Box 54"/>
          <p:cNvSpPr txBox="1"/>
          <p:nvPr>
            <p:custDataLst>
              <p:tags r:id="rId15"/>
            </p:custDataLst>
          </p:nvPr>
        </p:nvSpPr>
        <p:spPr>
          <a:xfrm>
            <a:off x="5229225" y="470662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0</a:t>
            </a:r>
            <a:endParaRPr lang="zh-CN" altLang="en-US" sz="2000" dirty="0">
              <a:latin typeface="黑体" panose="02010609060101010101" pitchFamily="49" charset="-122"/>
              <a:ea typeface="黑体" panose="02010609060101010101" pitchFamily="49" charset="-122"/>
            </a:endParaRPr>
          </a:p>
        </p:txBody>
      </p:sp>
      <p:sp>
        <p:nvSpPr>
          <p:cNvPr id="131093" name="Text Box 55"/>
          <p:cNvSpPr txBox="1"/>
          <p:nvPr>
            <p:custDataLst>
              <p:tags r:id="rId16"/>
            </p:custDataLst>
          </p:nvPr>
        </p:nvSpPr>
        <p:spPr>
          <a:xfrm>
            <a:off x="8048625" y="478282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1</a:t>
            </a:r>
            <a:endParaRPr lang="zh-CN" altLang="en-US" sz="2000" dirty="0">
              <a:latin typeface="黑体" panose="02010609060101010101" pitchFamily="49" charset="-122"/>
              <a:ea typeface="黑体" panose="02010609060101010101" pitchFamily="49" charset="-122"/>
            </a:endParaRPr>
          </a:p>
        </p:txBody>
      </p:sp>
      <p:sp>
        <p:nvSpPr>
          <p:cNvPr id="23608" name="Text Box 56"/>
          <p:cNvSpPr txBox="1"/>
          <p:nvPr>
            <p:custDataLst>
              <p:tags r:id="rId17"/>
            </p:custDataLst>
          </p:nvPr>
        </p:nvSpPr>
        <p:spPr>
          <a:xfrm>
            <a:off x="3552825" y="2884170"/>
            <a:ext cx="6096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1</a:t>
            </a:r>
            <a:r>
              <a:rPr lang="en-US" altLang="zh-CN" sz="2000" baseline="30000" dirty="0">
                <a:latin typeface="黑体" panose="02010609060101010101" pitchFamily="49" charset="-122"/>
                <a:ea typeface="黑体" panose="02010609060101010101" pitchFamily="49" charset="-122"/>
              </a:rPr>
              <a:t>s</a:t>
            </a:r>
            <a:endParaRPr lang="en-US" altLang="zh-CN" sz="2000" baseline="30000" dirty="0">
              <a:latin typeface="黑体" panose="02010609060101010101" pitchFamily="49" charset="-122"/>
              <a:ea typeface="黑体" panose="02010609060101010101" pitchFamily="49" charset="-122"/>
            </a:endParaRPr>
          </a:p>
        </p:txBody>
      </p:sp>
      <p:sp>
        <p:nvSpPr>
          <p:cNvPr id="23610" name="Text Box 58"/>
          <p:cNvSpPr txBox="1"/>
          <p:nvPr>
            <p:custDataLst>
              <p:tags r:id="rId18"/>
            </p:custDataLst>
          </p:nvPr>
        </p:nvSpPr>
        <p:spPr>
          <a:xfrm>
            <a:off x="657225" y="3950970"/>
            <a:ext cx="6096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s</a:t>
            </a:r>
            <a:endParaRPr lang="en-US" altLang="zh-CN" sz="2000" baseline="30000" dirty="0">
              <a:latin typeface="黑体" panose="02010609060101010101" pitchFamily="49" charset="-122"/>
              <a:ea typeface="黑体" panose="02010609060101010101" pitchFamily="49" charset="-122"/>
            </a:endParaRPr>
          </a:p>
        </p:txBody>
      </p:sp>
      <p:sp>
        <p:nvSpPr>
          <p:cNvPr id="131098" name="Text Box 61"/>
          <p:cNvSpPr txBox="1"/>
          <p:nvPr>
            <p:custDataLst>
              <p:tags r:id="rId19"/>
            </p:custDataLst>
          </p:nvPr>
        </p:nvSpPr>
        <p:spPr>
          <a:xfrm>
            <a:off x="1952625" y="494157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1099" name="Text Box 62"/>
          <p:cNvSpPr txBox="1"/>
          <p:nvPr>
            <p:custDataLst>
              <p:tags r:id="rId20"/>
            </p:custDataLst>
          </p:nvPr>
        </p:nvSpPr>
        <p:spPr>
          <a:xfrm>
            <a:off x="6448425" y="493522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1100" name="Text Box 63"/>
          <p:cNvSpPr txBox="1"/>
          <p:nvPr>
            <p:custDataLst>
              <p:tags r:id="rId21"/>
            </p:custDataLst>
          </p:nvPr>
        </p:nvSpPr>
        <p:spPr>
          <a:xfrm>
            <a:off x="657225" y="235077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endParaRPr lang="en-US" altLang="zh-CN" sz="2000" baseline="-25000" dirty="0">
              <a:latin typeface="黑体" panose="02010609060101010101" pitchFamily="49" charset="-122"/>
              <a:ea typeface="黑体" panose="02010609060101010101" pitchFamily="49" charset="-122"/>
            </a:endParaRPr>
          </a:p>
        </p:txBody>
      </p:sp>
      <p:sp>
        <p:nvSpPr>
          <p:cNvPr id="131103" name="Text Box 66"/>
          <p:cNvSpPr txBox="1"/>
          <p:nvPr>
            <p:custDataLst>
              <p:tags r:id="rId22"/>
            </p:custDataLst>
          </p:nvPr>
        </p:nvSpPr>
        <p:spPr>
          <a:xfrm>
            <a:off x="5381625" y="2573020"/>
            <a:ext cx="3048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T</a:t>
            </a:r>
            <a:endParaRPr lang="en-US" altLang="zh-CN" sz="2000" dirty="0">
              <a:latin typeface="Tahoma" panose="020B0604030504040204" pitchFamily="34" charset="0"/>
            </a:endParaRPr>
          </a:p>
        </p:txBody>
      </p:sp>
      <p:sp>
        <p:nvSpPr>
          <p:cNvPr id="131076" name="Rectangle 4"/>
          <p:cNvSpPr/>
          <p:nvPr>
            <p:custDataLst>
              <p:tags r:id="rId23"/>
            </p:custDataLst>
          </p:nvPr>
        </p:nvSpPr>
        <p:spPr>
          <a:xfrm>
            <a:off x="1115695" y="1196975"/>
            <a:ext cx="3657600" cy="460375"/>
          </a:xfrm>
          <a:prstGeom prst="rect">
            <a:avLst/>
          </a:prstGeom>
          <a:noFill/>
          <a:ln w="9525">
            <a:noFill/>
          </a:ln>
        </p:spPr>
        <p:txBody>
          <a:bodyPr>
            <a:spAutoFit/>
          </a:bodyPr>
          <a:p>
            <a:r>
              <a:rPr lang="zh-CN" altLang="en-US" b="1" dirty="0">
                <a:solidFill>
                  <a:srgbClr val="0000FF"/>
                </a:solidFill>
                <a:latin typeface="黑体" panose="02010609060101010101" pitchFamily="49" charset="-122"/>
                <a:ea typeface="黑体" panose="02010609060101010101" pitchFamily="49" charset="-122"/>
              </a:rPr>
              <a:t>1.理想</a:t>
            </a:r>
            <a:r>
              <a:rPr lang="zh-CN" altLang="en-US" b="1" dirty="0">
                <a:solidFill>
                  <a:srgbClr val="0000FF"/>
                </a:solidFill>
                <a:latin typeface="黑体" panose="02010609060101010101" pitchFamily="49" charset="-122"/>
                <a:ea typeface="黑体" panose="02010609060101010101" pitchFamily="49" charset="-122"/>
              </a:rPr>
              <a:t>溶液体系</a:t>
            </a:r>
            <a:endParaRPr lang="zh-CN" altLang="en-US" b="1" dirty="0">
              <a:solidFill>
                <a:srgbClr val="0000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94"/>
                                        </p:tgtEl>
                                        <p:attrNameLst>
                                          <p:attrName>style.visibility</p:attrName>
                                        </p:attrNameLst>
                                      </p:cBhvr>
                                      <p:to>
                                        <p:strVal val="visible"/>
                                      </p:to>
                                    </p:set>
                                    <p:animEffect transition="in" filter="wipe(left)">
                                      <p:cBhvr>
                                        <p:cTn id="7" dur="500"/>
                                        <p:tgtEl>
                                          <p:spTgt spid="235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10">
                                            <p:txEl>
                                              <p:charRg st="0" end="4"/>
                                            </p:txEl>
                                          </p:spTgt>
                                        </p:tgtEl>
                                        <p:attrNameLst>
                                          <p:attrName>style.visibility</p:attrName>
                                        </p:attrNameLst>
                                      </p:cBhvr>
                                      <p:to>
                                        <p:strVal val="visible"/>
                                      </p:to>
                                    </p:set>
                                    <p:animEffect transition="in" filter="wipe(left)">
                                      <p:cBhvr>
                                        <p:cTn id="12" dur="500"/>
                                        <p:tgtEl>
                                          <p:spTgt spid="23610">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08">
                                            <p:txEl>
                                              <p:charRg st="0" end="4"/>
                                            </p:txEl>
                                          </p:spTgt>
                                        </p:tgtEl>
                                        <p:attrNameLst>
                                          <p:attrName>style.visibility</p:attrName>
                                        </p:attrNameLst>
                                      </p:cBhvr>
                                      <p:to>
                                        <p:strVal val="visible"/>
                                      </p:to>
                                    </p:set>
                                    <p:animEffect transition="in" filter="wipe(left)">
                                      <p:cBhvr>
                                        <p:cTn id="17" dur="500"/>
                                        <p:tgtEl>
                                          <p:spTgt spid="23608">
                                            <p:txEl>
                                              <p:charRg st="0"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97">
                                            <p:txEl>
                                              <p:charRg st="0" end="3"/>
                                            </p:txEl>
                                          </p:spTgt>
                                        </p:tgtEl>
                                        <p:attrNameLst>
                                          <p:attrName>style.visibility</p:attrName>
                                        </p:attrNameLst>
                                      </p:cBhvr>
                                      <p:to>
                                        <p:strVal val="visible"/>
                                      </p:to>
                                    </p:set>
                                    <p:animEffect transition="in" filter="wipe(left)">
                                      <p:cBhvr>
                                        <p:cTn id="22" dur="500"/>
                                        <p:tgtEl>
                                          <p:spTgt spid="23597">
                                            <p:txEl>
                                              <p:charRg st="0"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96"/>
                                        </p:tgtEl>
                                        <p:attrNameLst>
                                          <p:attrName>style.visibility</p:attrName>
                                        </p:attrNameLst>
                                      </p:cBhvr>
                                      <p:to>
                                        <p:strVal val="visible"/>
                                      </p:to>
                                    </p:set>
                                    <p:animEffect transition="in" filter="wipe(left)">
                                      <p:cBhvr>
                                        <p:cTn id="27" dur="500"/>
                                        <p:tgtEl>
                                          <p:spTgt spid="235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603">
                                            <p:txEl>
                                              <p:charRg st="0" end="3"/>
                                            </p:txEl>
                                          </p:spTgt>
                                        </p:tgtEl>
                                        <p:attrNameLst>
                                          <p:attrName>style.visibility</p:attrName>
                                        </p:attrNameLst>
                                      </p:cBhvr>
                                      <p:to>
                                        <p:strVal val="visible"/>
                                      </p:to>
                                    </p:set>
                                    <p:animEffect transition="in" filter="wipe(left)">
                                      <p:cBhvr>
                                        <p:cTn id="32" dur="500"/>
                                        <p:tgtEl>
                                          <p:spTgt spid="23603">
                                            <p:txEl>
                                              <p:charRg st="0"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602"/>
                                        </p:tgtEl>
                                        <p:attrNameLst>
                                          <p:attrName>style.visibility</p:attrName>
                                        </p:attrNameLst>
                                      </p:cBhvr>
                                      <p:to>
                                        <p:strVal val="visible"/>
                                      </p:to>
                                    </p:set>
                                    <p:animEffect transition="in" filter="wipe(left)">
                                      <p:cBhvr>
                                        <p:cTn id="37" dur="500"/>
                                        <p:tgtEl>
                                          <p:spTgt spid="2360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601"/>
                                        </p:tgtEl>
                                        <p:attrNameLst>
                                          <p:attrName>style.visibility</p:attrName>
                                        </p:attrNameLst>
                                      </p:cBhvr>
                                      <p:to>
                                        <p:strVal val="visible"/>
                                      </p:to>
                                    </p:set>
                                    <p:animEffect transition="in" filter="wipe(left)">
                                      <p:cBhvr>
                                        <p:cTn id="42" dur="500"/>
                                        <p:tgtEl>
                                          <p:spTgt spid="23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7" grpId="0" build="p"/>
      <p:bldP spid="23603" grpId="0" build="p"/>
      <p:bldP spid="23608" grpId="0" build="p"/>
      <p:bldP spid="236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23555" name="Rectangle 3"/>
          <p:cNvSpPr>
            <a:spLocks noGrp="1"/>
          </p:cNvSpPr>
          <p:nvPr>
            <p:ph type="body"/>
          </p:nvPr>
        </p:nvSpPr>
        <p:spPr>
          <a:xfrm>
            <a:off x="533400" y="2209800"/>
            <a:ext cx="3276600" cy="2895600"/>
          </a:xfrm>
        </p:spPr>
        <p:txBody>
          <a:bodyPr vert="horz" wrap="square" lIns="91440" tIns="45720" rIns="91440" bIns="45720" anchor="t" anchorCtr="0"/>
          <a:p>
            <a:pPr eaLnBrk="1" hangingPunct="1">
              <a:lnSpc>
                <a:spcPct val="150000"/>
              </a:lnSpc>
            </a:pPr>
            <a:r>
              <a:rPr lang="zh-CN" altLang="en-US" sz="2400" b="1" dirty="0">
                <a:latin typeface="黑体" panose="02010609060101010101" pitchFamily="49" charset="-122"/>
                <a:ea typeface="黑体" panose="02010609060101010101" pitchFamily="49" charset="-122"/>
              </a:rPr>
              <a:t>当恒温时的</a:t>
            </a:r>
            <a:r>
              <a:rPr lang="en-US" altLang="zh-CN" sz="2400" b="1" dirty="0">
                <a:latin typeface="黑体" panose="02010609060101010101" pitchFamily="49" charset="-122"/>
                <a:ea typeface="黑体" panose="02010609060101010101" pitchFamily="49" charset="-122"/>
              </a:rPr>
              <a:t>P~x</a:t>
            </a:r>
            <a:r>
              <a:rPr lang="zh-CN" altLang="en-US" sz="2400" b="1" dirty="0">
                <a:latin typeface="黑体" panose="02010609060101010101" pitchFamily="49" charset="-122"/>
                <a:ea typeface="黑体" panose="02010609060101010101" pitchFamily="49" charset="-122"/>
              </a:rPr>
              <a:t>曲线高于拉乌尔定律的</a:t>
            </a:r>
            <a:r>
              <a:rPr lang="en-US" altLang="zh-CN" sz="2400" b="1" dirty="0">
                <a:latin typeface="黑体" panose="02010609060101010101" pitchFamily="49" charset="-122"/>
                <a:ea typeface="黑体" panose="02010609060101010101" pitchFamily="49" charset="-122"/>
              </a:rPr>
              <a:t>P~x</a:t>
            </a:r>
            <a:r>
              <a:rPr lang="zh-CN" altLang="en-US" sz="2400" b="1" dirty="0">
                <a:latin typeface="黑体" panose="02010609060101010101" pitchFamily="49" charset="-122"/>
                <a:ea typeface="黑体" panose="02010609060101010101" pitchFamily="49" charset="-122"/>
              </a:rPr>
              <a:t>直线，此体系为正偏差体系。</a:t>
            </a:r>
            <a:r>
              <a:rPr lang="en-US" altLang="zh-CN" sz="2400" b="1" dirty="0">
                <a:latin typeface="黑体" panose="02010609060101010101" pitchFamily="49" charset="-122"/>
                <a:ea typeface="黑体" panose="02010609060101010101" pitchFamily="49" charset="-122"/>
              </a:rPr>
              <a:t>γi&gt;1</a:t>
            </a:r>
            <a:endParaRPr lang="zh-CN" altLang="en-US" sz="2400" b="1" dirty="0">
              <a:latin typeface="黑体" panose="02010609060101010101" pitchFamily="49" charset="-122"/>
              <a:ea typeface="黑体" panose="02010609060101010101" pitchFamily="49" charset="-122"/>
            </a:endParaRPr>
          </a:p>
        </p:txBody>
      </p:sp>
      <p:sp>
        <p:nvSpPr>
          <p:cNvPr id="131076" name="Rectangle 4"/>
          <p:cNvSpPr/>
          <p:nvPr/>
        </p:nvSpPr>
        <p:spPr>
          <a:xfrm>
            <a:off x="1447800" y="1219200"/>
            <a:ext cx="3657600" cy="460375"/>
          </a:xfrm>
          <a:prstGeom prst="rect">
            <a:avLst/>
          </a:prstGeom>
          <a:noFill/>
          <a:ln w="9525">
            <a:noFill/>
          </a:ln>
        </p:spPr>
        <p:txBody>
          <a:bodyPr>
            <a:spAutoFit/>
          </a:bodyPr>
          <a:p>
            <a:r>
              <a:rPr lang="en-US" altLang="zh-CN" b="1" dirty="0">
                <a:solidFill>
                  <a:srgbClr val="0000FF"/>
                </a:solidFill>
                <a:latin typeface="黑体" panose="02010609060101010101" pitchFamily="49" charset="-122"/>
                <a:ea typeface="黑体" panose="02010609060101010101" pitchFamily="49" charset="-122"/>
              </a:rPr>
              <a:t>2</a:t>
            </a:r>
            <a:r>
              <a:rPr lang="zh-CN" altLang="en-US" b="1" dirty="0">
                <a:solidFill>
                  <a:srgbClr val="0000FF"/>
                </a:solidFill>
                <a:latin typeface="黑体" panose="02010609060101010101" pitchFamily="49" charset="-122"/>
                <a:ea typeface="黑体" panose="02010609060101010101" pitchFamily="49" charset="-122"/>
              </a:rPr>
              <a:t>.一般正偏差体系</a:t>
            </a:r>
            <a:endParaRPr lang="zh-CN" altLang="en-US" b="1" dirty="0">
              <a:solidFill>
                <a:srgbClr val="0000FF"/>
              </a:solidFill>
              <a:latin typeface="黑体" panose="02010609060101010101" pitchFamily="49" charset="-122"/>
              <a:ea typeface="黑体" panose="02010609060101010101" pitchFamily="49" charset="-122"/>
            </a:endParaRPr>
          </a:p>
        </p:txBody>
      </p:sp>
      <p:sp>
        <p:nvSpPr>
          <p:cNvPr id="131077" name="Line 39"/>
          <p:cNvSpPr/>
          <p:nvPr/>
        </p:nvSpPr>
        <p:spPr>
          <a:xfrm>
            <a:off x="5638800" y="838200"/>
            <a:ext cx="0" cy="2514600"/>
          </a:xfrm>
          <a:prstGeom prst="line">
            <a:avLst/>
          </a:prstGeom>
          <a:ln w="9525" cap="flat" cmpd="sng">
            <a:solidFill>
              <a:schemeClr val="tx1"/>
            </a:solidFill>
            <a:prstDash val="solid"/>
            <a:miter/>
            <a:headEnd type="none" w="med" len="med"/>
            <a:tailEnd type="none" w="med" len="med"/>
          </a:ln>
        </p:spPr>
      </p:sp>
      <p:sp>
        <p:nvSpPr>
          <p:cNvPr id="131078" name="Line 40"/>
          <p:cNvSpPr/>
          <p:nvPr/>
        </p:nvSpPr>
        <p:spPr>
          <a:xfrm>
            <a:off x="5638800" y="3352800"/>
            <a:ext cx="2286000" cy="0"/>
          </a:xfrm>
          <a:prstGeom prst="line">
            <a:avLst/>
          </a:prstGeom>
          <a:ln w="9525" cap="flat" cmpd="sng">
            <a:solidFill>
              <a:schemeClr val="tx1"/>
            </a:solidFill>
            <a:prstDash val="solid"/>
            <a:miter/>
            <a:headEnd type="none" w="med" len="med"/>
            <a:tailEnd type="none" w="med" len="med"/>
          </a:ln>
        </p:spPr>
      </p:sp>
      <p:sp>
        <p:nvSpPr>
          <p:cNvPr id="131079" name="Line 41"/>
          <p:cNvSpPr/>
          <p:nvPr/>
        </p:nvSpPr>
        <p:spPr>
          <a:xfrm flipV="1">
            <a:off x="7924800" y="914400"/>
            <a:ext cx="0" cy="2438400"/>
          </a:xfrm>
          <a:prstGeom prst="line">
            <a:avLst/>
          </a:prstGeom>
          <a:ln w="9525" cap="flat" cmpd="sng">
            <a:solidFill>
              <a:schemeClr val="tx1"/>
            </a:solidFill>
            <a:prstDash val="solid"/>
            <a:miter/>
            <a:headEnd type="none" w="med" len="med"/>
            <a:tailEnd type="none" w="med" len="med"/>
          </a:ln>
        </p:spPr>
      </p:sp>
      <p:sp>
        <p:nvSpPr>
          <p:cNvPr id="23594" name="Line 42"/>
          <p:cNvSpPr/>
          <p:nvPr/>
        </p:nvSpPr>
        <p:spPr>
          <a:xfrm flipV="1">
            <a:off x="5638800" y="1447800"/>
            <a:ext cx="2286000" cy="1066800"/>
          </a:xfrm>
          <a:prstGeom prst="line">
            <a:avLst/>
          </a:prstGeom>
          <a:ln w="9525" cap="flat" cmpd="sng">
            <a:solidFill>
              <a:srgbClr val="FF0066"/>
            </a:solidFill>
            <a:prstDash val="dash"/>
            <a:miter/>
            <a:headEnd type="none" w="med" len="med"/>
            <a:tailEnd type="none" w="med" len="med"/>
          </a:ln>
        </p:spPr>
      </p:sp>
      <p:sp>
        <p:nvSpPr>
          <p:cNvPr id="23595" name="Freeform 43"/>
          <p:cNvSpPr/>
          <p:nvPr/>
        </p:nvSpPr>
        <p:spPr>
          <a:xfrm>
            <a:off x="5638800" y="1447800"/>
            <a:ext cx="2286000" cy="1066800"/>
          </a:xfrm>
          <a:custGeom>
            <a:avLst/>
            <a:gdLst>
              <a:gd name="txL" fmla="*/ 0 w 1440"/>
              <a:gd name="txT" fmla="*/ 0 h 672"/>
              <a:gd name="txR" fmla="*/ 1440 w 1440"/>
              <a:gd name="txB" fmla="*/ 672 h 672"/>
            </a:gdLst>
            <a:ahLst/>
            <a:cxnLst>
              <a:cxn ang="0">
                <a:pos x="0" y="2147483647"/>
              </a:cxn>
              <a:cxn ang="0">
                <a:pos x="2147483647" y="2147483647"/>
              </a:cxn>
              <a:cxn ang="0">
                <a:pos x="2147483647" y="0"/>
              </a:cxn>
            </a:cxnLst>
            <a:rect l="txL" t="txT" r="txR" b="txB"/>
            <a:pathLst>
              <a:path w="1440" h="672">
                <a:moveTo>
                  <a:pt x="0" y="672"/>
                </a:moveTo>
                <a:cubicBezTo>
                  <a:pt x="192" y="536"/>
                  <a:pt x="384" y="400"/>
                  <a:pt x="624" y="288"/>
                </a:cubicBezTo>
                <a:cubicBezTo>
                  <a:pt x="864" y="176"/>
                  <a:pt x="1152" y="88"/>
                  <a:pt x="1440" y="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3596" name="Freeform 44"/>
          <p:cNvSpPr/>
          <p:nvPr/>
        </p:nvSpPr>
        <p:spPr>
          <a:xfrm>
            <a:off x="5638800" y="1447800"/>
            <a:ext cx="2286000" cy="1066800"/>
          </a:xfrm>
          <a:custGeom>
            <a:avLst/>
            <a:gdLst>
              <a:gd name="txL" fmla="*/ 0 w 1440"/>
              <a:gd name="txT" fmla="*/ 0 h 672"/>
              <a:gd name="txR" fmla="*/ 1440 w 1440"/>
              <a:gd name="txB" fmla="*/ 672 h 672"/>
            </a:gdLst>
            <a:ahLst/>
            <a:cxnLst>
              <a:cxn ang="0">
                <a:pos x="0" y="2147483647"/>
              </a:cxn>
              <a:cxn ang="0">
                <a:pos x="2147483647" y="2147483647"/>
              </a:cxn>
              <a:cxn ang="0">
                <a:pos x="2147483647" y="0"/>
              </a:cxn>
            </a:cxnLst>
            <a:rect l="txL" t="txT" r="txR" b="txB"/>
            <a:pathLst>
              <a:path w="1440" h="672">
                <a:moveTo>
                  <a:pt x="0" y="672"/>
                </a:moveTo>
                <a:cubicBezTo>
                  <a:pt x="288" y="656"/>
                  <a:pt x="576" y="640"/>
                  <a:pt x="816" y="528"/>
                </a:cubicBezTo>
                <a:cubicBezTo>
                  <a:pt x="1056" y="416"/>
                  <a:pt x="1336" y="88"/>
                  <a:pt x="1440" y="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23597" name="Text Box 45"/>
          <p:cNvSpPr txBox="1"/>
          <p:nvPr/>
        </p:nvSpPr>
        <p:spPr>
          <a:xfrm>
            <a:off x="6172200" y="914400"/>
            <a:ext cx="13716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等温</a:t>
            </a:r>
            <a:endParaRPr lang="zh-CN" altLang="en-US" sz="2000" b="1" dirty="0">
              <a:latin typeface="Tahoma" panose="020B0604030504040204" pitchFamily="34" charset="0"/>
              <a:ea typeface="黑体" panose="02010609060101010101" pitchFamily="49" charset="-122"/>
            </a:endParaRPr>
          </a:p>
        </p:txBody>
      </p:sp>
      <p:sp>
        <p:nvSpPr>
          <p:cNvPr id="131084" name="Line 46"/>
          <p:cNvSpPr/>
          <p:nvPr/>
        </p:nvSpPr>
        <p:spPr>
          <a:xfrm>
            <a:off x="5638800" y="4038600"/>
            <a:ext cx="0" cy="2286000"/>
          </a:xfrm>
          <a:prstGeom prst="line">
            <a:avLst/>
          </a:prstGeom>
          <a:ln w="9525" cap="flat" cmpd="sng">
            <a:solidFill>
              <a:schemeClr val="tx1"/>
            </a:solidFill>
            <a:prstDash val="solid"/>
            <a:miter/>
            <a:headEnd type="none" w="med" len="med"/>
            <a:tailEnd type="none" w="med" len="med"/>
          </a:ln>
        </p:spPr>
      </p:sp>
      <p:sp>
        <p:nvSpPr>
          <p:cNvPr id="131085" name="Line 47"/>
          <p:cNvSpPr/>
          <p:nvPr/>
        </p:nvSpPr>
        <p:spPr>
          <a:xfrm>
            <a:off x="7924800" y="4038600"/>
            <a:ext cx="0" cy="2286000"/>
          </a:xfrm>
          <a:prstGeom prst="line">
            <a:avLst/>
          </a:prstGeom>
          <a:ln w="9525" cap="flat" cmpd="sng">
            <a:solidFill>
              <a:schemeClr val="tx1"/>
            </a:solidFill>
            <a:prstDash val="solid"/>
            <a:miter/>
            <a:headEnd type="none" w="med" len="med"/>
            <a:tailEnd type="none" w="med" len="med"/>
          </a:ln>
        </p:spPr>
      </p:sp>
      <p:sp>
        <p:nvSpPr>
          <p:cNvPr id="131086" name="Line 48"/>
          <p:cNvSpPr/>
          <p:nvPr/>
        </p:nvSpPr>
        <p:spPr>
          <a:xfrm>
            <a:off x="5638800" y="6324600"/>
            <a:ext cx="2286000" cy="0"/>
          </a:xfrm>
          <a:prstGeom prst="line">
            <a:avLst/>
          </a:prstGeom>
          <a:ln w="9525" cap="flat" cmpd="sng">
            <a:solidFill>
              <a:schemeClr val="tx1"/>
            </a:solidFill>
            <a:prstDash val="solid"/>
            <a:miter/>
            <a:headEnd type="none" w="med" len="med"/>
            <a:tailEnd type="none" w="med" len="med"/>
          </a:ln>
        </p:spPr>
      </p:sp>
      <p:sp>
        <p:nvSpPr>
          <p:cNvPr id="23601" name="Freeform 49"/>
          <p:cNvSpPr/>
          <p:nvPr/>
        </p:nvSpPr>
        <p:spPr>
          <a:xfrm>
            <a:off x="5638800" y="4495800"/>
            <a:ext cx="2286000" cy="1143000"/>
          </a:xfrm>
          <a:custGeom>
            <a:avLst/>
            <a:gdLst>
              <a:gd name="txL" fmla="*/ 0 w 1440"/>
              <a:gd name="txT" fmla="*/ 0 h 720"/>
              <a:gd name="txR" fmla="*/ 1440 w 1440"/>
              <a:gd name="txB" fmla="*/ 720 h 720"/>
            </a:gdLst>
            <a:ahLst/>
            <a:cxnLst>
              <a:cxn ang="0">
                <a:pos x="0" y="0"/>
              </a:cxn>
              <a:cxn ang="0">
                <a:pos x="2147483647" y="2147483647"/>
              </a:cxn>
              <a:cxn ang="0">
                <a:pos x="2147483647" y="2147483647"/>
              </a:cxn>
            </a:cxnLst>
            <a:rect l="txL" t="txT" r="txR" b="txB"/>
            <a:pathLst>
              <a:path w="1440" h="720">
                <a:moveTo>
                  <a:pt x="0" y="0"/>
                </a:moveTo>
                <a:cubicBezTo>
                  <a:pt x="264" y="36"/>
                  <a:pt x="528" y="72"/>
                  <a:pt x="768" y="192"/>
                </a:cubicBezTo>
                <a:cubicBezTo>
                  <a:pt x="1008" y="312"/>
                  <a:pt x="1224" y="516"/>
                  <a:pt x="1440" y="72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23602" name="Freeform 50"/>
          <p:cNvSpPr/>
          <p:nvPr/>
        </p:nvSpPr>
        <p:spPr>
          <a:xfrm>
            <a:off x="5638800" y="4495800"/>
            <a:ext cx="2286000" cy="1143000"/>
          </a:xfrm>
          <a:custGeom>
            <a:avLst/>
            <a:gdLst>
              <a:gd name="txL" fmla="*/ 0 w 1440"/>
              <a:gd name="txT" fmla="*/ 0 h 720"/>
              <a:gd name="txR" fmla="*/ 1440 w 1440"/>
              <a:gd name="txB" fmla="*/ 720 h 720"/>
            </a:gdLst>
            <a:ahLst/>
            <a:cxnLst>
              <a:cxn ang="0">
                <a:pos x="0" y="0"/>
              </a:cxn>
              <a:cxn ang="0">
                <a:pos x="2147483647" y="2147483647"/>
              </a:cxn>
              <a:cxn ang="0">
                <a:pos x="2147483647" y="2147483647"/>
              </a:cxn>
            </a:cxnLst>
            <a:rect l="txL" t="txT" r="txR" b="txB"/>
            <a:pathLst>
              <a:path w="1440" h="720">
                <a:moveTo>
                  <a:pt x="0" y="0"/>
                </a:moveTo>
                <a:cubicBezTo>
                  <a:pt x="192" y="204"/>
                  <a:pt x="384" y="408"/>
                  <a:pt x="624" y="528"/>
                </a:cubicBezTo>
                <a:cubicBezTo>
                  <a:pt x="864" y="648"/>
                  <a:pt x="1152" y="684"/>
                  <a:pt x="1440" y="72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3603" name="Text Box 51"/>
          <p:cNvSpPr txBox="1"/>
          <p:nvPr/>
        </p:nvSpPr>
        <p:spPr>
          <a:xfrm>
            <a:off x="6324600" y="3810000"/>
            <a:ext cx="12954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等压</a:t>
            </a:r>
            <a:endParaRPr lang="zh-CN" altLang="en-US" sz="2000" b="1" dirty="0">
              <a:latin typeface="Tahoma" panose="020B0604030504040204" pitchFamily="34" charset="0"/>
              <a:ea typeface="黑体" panose="02010609060101010101" pitchFamily="49" charset="-122"/>
            </a:endParaRPr>
          </a:p>
        </p:txBody>
      </p:sp>
      <p:sp>
        <p:nvSpPr>
          <p:cNvPr id="131090" name="Text Box 52"/>
          <p:cNvSpPr txBox="1"/>
          <p:nvPr/>
        </p:nvSpPr>
        <p:spPr>
          <a:xfrm>
            <a:off x="5257800" y="320040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0</a:t>
            </a:r>
            <a:endParaRPr lang="zh-CN" altLang="en-US" sz="2000" dirty="0">
              <a:latin typeface="黑体" panose="02010609060101010101" pitchFamily="49" charset="-122"/>
              <a:ea typeface="黑体" panose="02010609060101010101" pitchFamily="49" charset="-122"/>
            </a:endParaRPr>
          </a:p>
        </p:txBody>
      </p:sp>
      <p:sp>
        <p:nvSpPr>
          <p:cNvPr id="131091" name="Text Box 53"/>
          <p:cNvSpPr txBox="1"/>
          <p:nvPr/>
        </p:nvSpPr>
        <p:spPr>
          <a:xfrm>
            <a:off x="7924800" y="320040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1</a:t>
            </a:r>
            <a:endParaRPr lang="zh-CN" altLang="en-US" sz="2000" dirty="0">
              <a:latin typeface="黑体" panose="02010609060101010101" pitchFamily="49" charset="-122"/>
              <a:ea typeface="黑体" panose="02010609060101010101" pitchFamily="49" charset="-122"/>
            </a:endParaRPr>
          </a:p>
        </p:txBody>
      </p:sp>
      <p:sp>
        <p:nvSpPr>
          <p:cNvPr id="131092" name="Text Box 54"/>
          <p:cNvSpPr txBox="1"/>
          <p:nvPr/>
        </p:nvSpPr>
        <p:spPr>
          <a:xfrm>
            <a:off x="5181600" y="609600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0</a:t>
            </a:r>
            <a:endParaRPr lang="zh-CN" altLang="en-US" sz="2000" dirty="0">
              <a:latin typeface="黑体" panose="02010609060101010101" pitchFamily="49" charset="-122"/>
              <a:ea typeface="黑体" panose="02010609060101010101" pitchFamily="49" charset="-122"/>
            </a:endParaRPr>
          </a:p>
        </p:txBody>
      </p:sp>
      <p:sp>
        <p:nvSpPr>
          <p:cNvPr id="131093" name="Text Box 55"/>
          <p:cNvSpPr txBox="1"/>
          <p:nvPr/>
        </p:nvSpPr>
        <p:spPr>
          <a:xfrm>
            <a:off x="8001000" y="6172200"/>
            <a:ext cx="381000" cy="396875"/>
          </a:xfrm>
          <a:prstGeom prst="rect">
            <a:avLst/>
          </a:prstGeom>
          <a:noFill/>
          <a:ln w="9525">
            <a:noFill/>
          </a:ln>
        </p:spPr>
        <p:txBody>
          <a:bodyPr>
            <a:spAutoFit/>
          </a:bodyPr>
          <a:p>
            <a:pPr>
              <a:spcBef>
                <a:spcPct val="50000"/>
              </a:spcBef>
            </a:pPr>
            <a:r>
              <a:rPr lang="zh-CN" altLang="en-US" sz="2000" dirty="0">
                <a:latin typeface="黑体" panose="02010609060101010101" pitchFamily="49" charset="-122"/>
                <a:ea typeface="黑体" panose="02010609060101010101" pitchFamily="49" charset="-122"/>
              </a:rPr>
              <a:t>1</a:t>
            </a:r>
            <a:endParaRPr lang="zh-CN" altLang="en-US" sz="2000" dirty="0">
              <a:latin typeface="黑体" panose="02010609060101010101" pitchFamily="49" charset="-122"/>
              <a:ea typeface="黑体" panose="02010609060101010101" pitchFamily="49" charset="-122"/>
            </a:endParaRPr>
          </a:p>
        </p:txBody>
      </p:sp>
      <p:sp>
        <p:nvSpPr>
          <p:cNvPr id="23608" name="Text Box 56"/>
          <p:cNvSpPr txBox="1"/>
          <p:nvPr/>
        </p:nvSpPr>
        <p:spPr>
          <a:xfrm>
            <a:off x="8001000" y="1219200"/>
            <a:ext cx="6096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1</a:t>
            </a:r>
            <a:r>
              <a:rPr lang="en-US" altLang="zh-CN" sz="2000" baseline="30000" dirty="0">
                <a:latin typeface="黑体" panose="02010609060101010101" pitchFamily="49" charset="-122"/>
                <a:ea typeface="黑体" panose="02010609060101010101" pitchFamily="49" charset="-122"/>
              </a:rPr>
              <a:t>s</a:t>
            </a:r>
            <a:endParaRPr lang="en-US" altLang="zh-CN" sz="2000" baseline="30000" dirty="0">
              <a:latin typeface="黑体" panose="02010609060101010101" pitchFamily="49" charset="-122"/>
              <a:ea typeface="黑体" panose="02010609060101010101" pitchFamily="49" charset="-122"/>
            </a:endParaRPr>
          </a:p>
        </p:txBody>
      </p:sp>
      <p:sp>
        <p:nvSpPr>
          <p:cNvPr id="23610" name="Text Box 58"/>
          <p:cNvSpPr txBox="1"/>
          <p:nvPr/>
        </p:nvSpPr>
        <p:spPr>
          <a:xfrm>
            <a:off x="5105400" y="2286000"/>
            <a:ext cx="6096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s</a:t>
            </a:r>
            <a:endParaRPr lang="en-US" altLang="zh-CN" sz="2000" baseline="30000" dirty="0">
              <a:latin typeface="黑体" panose="02010609060101010101" pitchFamily="49" charset="-122"/>
              <a:ea typeface="黑体" panose="02010609060101010101" pitchFamily="49" charset="-122"/>
            </a:endParaRPr>
          </a:p>
        </p:txBody>
      </p:sp>
      <p:sp>
        <p:nvSpPr>
          <p:cNvPr id="23611" name="Text Box 59"/>
          <p:cNvSpPr txBox="1"/>
          <p:nvPr/>
        </p:nvSpPr>
        <p:spPr>
          <a:xfrm>
            <a:off x="6705600" y="23622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P-y</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23612" name="Text Box 60"/>
          <p:cNvSpPr txBox="1"/>
          <p:nvPr/>
        </p:nvSpPr>
        <p:spPr>
          <a:xfrm>
            <a:off x="6019800" y="14478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P-x</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131098" name="Text Box 61"/>
          <p:cNvSpPr txBox="1"/>
          <p:nvPr/>
        </p:nvSpPr>
        <p:spPr>
          <a:xfrm>
            <a:off x="6400800" y="32766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1099" name="Text Box 62"/>
          <p:cNvSpPr txBox="1"/>
          <p:nvPr/>
        </p:nvSpPr>
        <p:spPr>
          <a:xfrm>
            <a:off x="6400800" y="63246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1100" name="Text Box 63"/>
          <p:cNvSpPr txBox="1"/>
          <p:nvPr/>
        </p:nvSpPr>
        <p:spPr>
          <a:xfrm>
            <a:off x="5105400" y="6858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endParaRPr lang="en-US" altLang="zh-CN" sz="2000" baseline="-25000" dirty="0">
              <a:latin typeface="黑体" panose="02010609060101010101" pitchFamily="49" charset="-122"/>
              <a:ea typeface="黑体" panose="02010609060101010101" pitchFamily="49" charset="-122"/>
            </a:endParaRPr>
          </a:p>
        </p:txBody>
      </p:sp>
      <p:sp>
        <p:nvSpPr>
          <p:cNvPr id="23616" name="Text Box 64"/>
          <p:cNvSpPr txBox="1"/>
          <p:nvPr/>
        </p:nvSpPr>
        <p:spPr>
          <a:xfrm>
            <a:off x="6172200" y="53340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T-x</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23617" name="Text Box 65"/>
          <p:cNvSpPr txBox="1"/>
          <p:nvPr/>
        </p:nvSpPr>
        <p:spPr>
          <a:xfrm>
            <a:off x="6858000" y="44196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T-y</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131103" name="Text Box 66"/>
          <p:cNvSpPr txBox="1"/>
          <p:nvPr/>
        </p:nvSpPr>
        <p:spPr>
          <a:xfrm>
            <a:off x="5334000" y="3962400"/>
            <a:ext cx="304800" cy="396875"/>
          </a:xfrm>
          <a:prstGeom prst="rect">
            <a:avLst/>
          </a:prstGeom>
          <a:noFill/>
          <a:ln w="9525">
            <a:noFill/>
          </a:ln>
        </p:spPr>
        <p:txBody>
          <a:bodyPr>
            <a:spAutoFit/>
          </a:bodyPr>
          <a:p>
            <a:pPr>
              <a:spcBef>
                <a:spcPct val="50000"/>
              </a:spcBef>
            </a:pPr>
            <a:r>
              <a:rPr lang="en-US" altLang="zh-CN" sz="2000" dirty="0">
                <a:latin typeface="Tahoma" panose="020B0604030504040204" pitchFamily="34" charset="0"/>
              </a:rPr>
              <a:t>T</a:t>
            </a:r>
            <a:endParaRPr lang="en-US" altLang="zh-CN" sz="20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5">
                                            <p:txEl>
                                              <p:charRg st="0" end="39"/>
                                            </p:txEl>
                                          </p:spTgt>
                                        </p:tgtEl>
                                        <p:attrNameLst>
                                          <p:attrName>style.visibility</p:attrName>
                                        </p:attrNameLst>
                                      </p:cBhvr>
                                      <p:to>
                                        <p:strVal val="visible"/>
                                      </p:to>
                                    </p:set>
                                    <p:animEffect transition="in" filter="wipe(left)">
                                      <p:cBhvr>
                                        <p:cTn id="7" dur="500"/>
                                        <p:tgtEl>
                                          <p:spTgt spid="23555">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94"/>
                                        </p:tgtEl>
                                        <p:attrNameLst>
                                          <p:attrName>style.visibility</p:attrName>
                                        </p:attrNameLst>
                                      </p:cBhvr>
                                      <p:to>
                                        <p:strVal val="visible"/>
                                      </p:to>
                                    </p:set>
                                    <p:animEffect transition="in" filter="wipe(left)">
                                      <p:cBhvr>
                                        <p:cTn id="12" dur="500"/>
                                        <p:tgtEl>
                                          <p:spTgt spid="235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610">
                                            <p:txEl>
                                              <p:charRg st="0" end="4"/>
                                            </p:txEl>
                                          </p:spTgt>
                                        </p:tgtEl>
                                        <p:attrNameLst>
                                          <p:attrName>style.visibility</p:attrName>
                                        </p:attrNameLst>
                                      </p:cBhvr>
                                      <p:to>
                                        <p:strVal val="visible"/>
                                      </p:to>
                                    </p:set>
                                    <p:animEffect transition="in" filter="wipe(left)">
                                      <p:cBhvr>
                                        <p:cTn id="17" dur="500"/>
                                        <p:tgtEl>
                                          <p:spTgt spid="23610">
                                            <p:txEl>
                                              <p:charRg st="0"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08">
                                            <p:txEl>
                                              <p:charRg st="0" end="4"/>
                                            </p:txEl>
                                          </p:spTgt>
                                        </p:tgtEl>
                                        <p:attrNameLst>
                                          <p:attrName>style.visibility</p:attrName>
                                        </p:attrNameLst>
                                      </p:cBhvr>
                                      <p:to>
                                        <p:strVal val="visible"/>
                                      </p:to>
                                    </p:set>
                                    <p:animEffect transition="in" filter="wipe(left)">
                                      <p:cBhvr>
                                        <p:cTn id="22" dur="500"/>
                                        <p:tgtEl>
                                          <p:spTgt spid="23608">
                                            <p:txEl>
                                              <p:charRg st="0"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97">
                                            <p:txEl>
                                              <p:charRg st="0" end="3"/>
                                            </p:txEl>
                                          </p:spTgt>
                                        </p:tgtEl>
                                        <p:attrNameLst>
                                          <p:attrName>style.visibility</p:attrName>
                                        </p:attrNameLst>
                                      </p:cBhvr>
                                      <p:to>
                                        <p:strVal val="visible"/>
                                      </p:to>
                                    </p:set>
                                    <p:animEffect transition="in" filter="wipe(left)">
                                      <p:cBhvr>
                                        <p:cTn id="27" dur="500"/>
                                        <p:tgtEl>
                                          <p:spTgt spid="23597">
                                            <p:txEl>
                                              <p:charRg st="0"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95"/>
                                        </p:tgtEl>
                                        <p:attrNameLst>
                                          <p:attrName>style.visibility</p:attrName>
                                        </p:attrNameLst>
                                      </p:cBhvr>
                                      <p:to>
                                        <p:strVal val="visible"/>
                                      </p:to>
                                    </p:set>
                                    <p:animEffect transition="in" filter="wipe(left)">
                                      <p:cBhvr>
                                        <p:cTn id="32" dur="500"/>
                                        <p:tgtEl>
                                          <p:spTgt spid="2359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612">
                                            <p:txEl>
                                              <p:charRg st="0" end="5"/>
                                            </p:txEl>
                                          </p:spTgt>
                                        </p:tgtEl>
                                        <p:attrNameLst>
                                          <p:attrName>style.visibility</p:attrName>
                                        </p:attrNameLst>
                                      </p:cBhvr>
                                      <p:to>
                                        <p:strVal val="visible"/>
                                      </p:to>
                                    </p:set>
                                    <p:animEffect transition="in" filter="wipe(left)">
                                      <p:cBhvr>
                                        <p:cTn id="37" dur="500"/>
                                        <p:tgtEl>
                                          <p:spTgt spid="23612">
                                            <p:txEl>
                                              <p:charRg st="0"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596"/>
                                        </p:tgtEl>
                                        <p:attrNameLst>
                                          <p:attrName>style.visibility</p:attrName>
                                        </p:attrNameLst>
                                      </p:cBhvr>
                                      <p:to>
                                        <p:strVal val="visible"/>
                                      </p:to>
                                    </p:set>
                                    <p:animEffect transition="in" filter="wipe(left)">
                                      <p:cBhvr>
                                        <p:cTn id="42" dur="500"/>
                                        <p:tgtEl>
                                          <p:spTgt spid="2359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611">
                                            <p:txEl>
                                              <p:charRg st="0" end="5"/>
                                            </p:txEl>
                                          </p:spTgt>
                                        </p:tgtEl>
                                        <p:attrNameLst>
                                          <p:attrName>style.visibility</p:attrName>
                                        </p:attrNameLst>
                                      </p:cBhvr>
                                      <p:to>
                                        <p:strVal val="visible"/>
                                      </p:to>
                                    </p:set>
                                    <p:animEffect transition="in" filter="wipe(left)">
                                      <p:cBhvr>
                                        <p:cTn id="47" dur="500"/>
                                        <p:tgtEl>
                                          <p:spTgt spid="23611">
                                            <p:txEl>
                                              <p:charRg st="0"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603">
                                            <p:txEl>
                                              <p:charRg st="0" end="3"/>
                                            </p:txEl>
                                          </p:spTgt>
                                        </p:tgtEl>
                                        <p:attrNameLst>
                                          <p:attrName>style.visibility</p:attrName>
                                        </p:attrNameLst>
                                      </p:cBhvr>
                                      <p:to>
                                        <p:strVal val="visible"/>
                                      </p:to>
                                    </p:set>
                                    <p:animEffect transition="in" filter="wipe(left)">
                                      <p:cBhvr>
                                        <p:cTn id="52" dur="500"/>
                                        <p:tgtEl>
                                          <p:spTgt spid="23603">
                                            <p:txEl>
                                              <p:charRg st="0"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3602"/>
                                        </p:tgtEl>
                                        <p:attrNameLst>
                                          <p:attrName>style.visibility</p:attrName>
                                        </p:attrNameLst>
                                      </p:cBhvr>
                                      <p:to>
                                        <p:strVal val="visible"/>
                                      </p:to>
                                    </p:set>
                                    <p:animEffect transition="in" filter="wipe(left)">
                                      <p:cBhvr>
                                        <p:cTn id="57" dur="500"/>
                                        <p:tgtEl>
                                          <p:spTgt spid="2360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616">
                                            <p:txEl>
                                              <p:charRg st="0" end="5"/>
                                            </p:txEl>
                                          </p:spTgt>
                                        </p:tgtEl>
                                        <p:attrNameLst>
                                          <p:attrName>style.visibility</p:attrName>
                                        </p:attrNameLst>
                                      </p:cBhvr>
                                      <p:to>
                                        <p:strVal val="visible"/>
                                      </p:to>
                                    </p:set>
                                    <p:animEffect transition="in" filter="wipe(left)">
                                      <p:cBhvr>
                                        <p:cTn id="62" dur="500"/>
                                        <p:tgtEl>
                                          <p:spTgt spid="23616">
                                            <p:txEl>
                                              <p:charRg st="0"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3601"/>
                                        </p:tgtEl>
                                        <p:attrNameLst>
                                          <p:attrName>style.visibility</p:attrName>
                                        </p:attrNameLst>
                                      </p:cBhvr>
                                      <p:to>
                                        <p:strVal val="visible"/>
                                      </p:to>
                                    </p:set>
                                    <p:animEffect transition="in" filter="wipe(left)">
                                      <p:cBhvr>
                                        <p:cTn id="67" dur="500"/>
                                        <p:tgtEl>
                                          <p:spTgt spid="2360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617">
                                            <p:txEl>
                                              <p:charRg st="0" end="5"/>
                                            </p:txEl>
                                          </p:spTgt>
                                        </p:tgtEl>
                                        <p:attrNameLst>
                                          <p:attrName>style.visibility</p:attrName>
                                        </p:attrNameLst>
                                      </p:cBhvr>
                                      <p:to>
                                        <p:strVal val="visible"/>
                                      </p:to>
                                    </p:set>
                                    <p:animEffect transition="in" filter="wipe(left)">
                                      <p:cBhvr>
                                        <p:cTn id="72" dur="500"/>
                                        <p:tgtEl>
                                          <p:spTgt spid="23617">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97" grpId="0" build="p"/>
      <p:bldP spid="23603" grpId="0" build="p"/>
      <p:bldP spid="23608" grpId="0" build="p"/>
      <p:bldP spid="23610" grpId="0" build="p"/>
      <p:bldP spid="23611" grpId="0" build="p"/>
      <p:bldP spid="23612" grpId="0" build="p"/>
      <p:bldP spid="23616" grpId="0" build="p"/>
      <p:bldP spid="2361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32099" name="Rectangle 2"/>
          <p:cNvSpPr/>
          <p:nvPr/>
        </p:nvSpPr>
        <p:spPr>
          <a:xfrm>
            <a:off x="1447800" y="1143000"/>
            <a:ext cx="3429000" cy="521970"/>
          </a:xfrm>
          <a:prstGeom prst="rect">
            <a:avLst/>
          </a:prstGeom>
          <a:noFill/>
          <a:ln w="9525">
            <a:noFill/>
          </a:ln>
        </p:spPr>
        <p:txBody>
          <a:bodyPr>
            <a:spAutoFit/>
          </a:bodyPr>
          <a:p>
            <a:r>
              <a:rPr lang="en-US" altLang="zh-CN" sz="2800" b="1" dirty="0">
                <a:solidFill>
                  <a:srgbClr val="0000FF"/>
                </a:solidFill>
                <a:latin typeface="黑体" panose="02010609060101010101" pitchFamily="49" charset="-122"/>
                <a:ea typeface="黑体" panose="02010609060101010101" pitchFamily="49" charset="-122"/>
              </a:rPr>
              <a:t>3</a:t>
            </a:r>
            <a:r>
              <a:rPr lang="zh-CN" altLang="en-US" sz="2800" b="1" dirty="0">
                <a:solidFill>
                  <a:srgbClr val="0000FF"/>
                </a:solidFill>
                <a:latin typeface="黑体" panose="02010609060101010101" pitchFamily="49" charset="-122"/>
                <a:ea typeface="黑体" panose="02010609060101010101" pitchFamily="49" charset="-122"/>
              </a:rPr>
              <a:t>.一般负偏差体系</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5603" name="Rectangle 3"/>
          <p:cNvSpPr/>
          <p:nvPr/>
        </p:nvSpPr>
        <p:spPr>
          <a:xfrm>
            <a:off x="838200" y="2057400"/>
            <a:ext cx="3589338" cy="3540125"/>
          </a:xfrm>
          <a:prstGeom prst="rect">
            <a:avLst/>
          </a:prstGeom>
          <a:noFill/>
          <a:ln w="9525">
            <a:noFill/>
          </a:ln>
        </p:spPr>
        <p:txBody>
          <a:bodyPr>
            <a:spAutoFit/>
          </a:bodyPr>
          <a:p>
            <a:pPr>
              <a:lnSpc>
                <a:spcPct val="160000"/>
              </a:lnSpc>
            </a:pPr>
            <a:r>
              <a:rPr lang="zh-CN" altLang="en-US" sz="2800" b="1" dirty="0">
                <a:latin typeface="黑体" panose="02010609060101010101" pitchFamily="49" charset="-122"/>
                <a:ea typeface="黑体" panose="02010609060101010101" pitchFamily="49" charset="-122"/>
              </a:rPr>
              <a:t>当恒温时的</a:t>
            </a:r>
            <a:r>
              <a:rPr lang="en-US" altLang="zh-CN" sz="2800" b="1" dirty="0">
                <a:latin typeface="黑体" panose="02010609060101010101" pitchFamily="49" charset="-122"/>
                <a:ea typeface="黑体" panose="02010609060101010101" pitchFamily="49" charset="-122"/>
              </a:rPr>
              <a:t>P~x</a:t>
            </a:r>
            <a:r>
              <a:rPr lang="zh-CN" altLang="en-US" sz="2800" b="1" dirty="0">
                <a:latin typeface="黑体" panose="02010609060101010101" pitchFamily="49" charset="-122"/>
                <a:ea typeface="黑体" panose="02010609060101010101" pitchFamily="49" charset="-122"/>
              </a:rPr>
              <a:t>曲线低于拉乌尔定律的</a:t>
            </a:r>
            <a:r>
              <a:rPr lang="en-US" altLang="zh-CN" sz="2800" b="1" dirty="0">
                <a:latin typeface="黑体" panose="02010609060101010101" pitchFamily="49" charset="-122"/>
                <a:ea typeface="黑体" panose="02010609060101010101" pitchFamily="49" charset="-122"/>
              </a:rPr>
              <a:t>P~x</a:t>
            </a:r>
            <a:r>
              <a:rPr lang="zh-CN" altLang="en-US" sz="2800" b="1" dirty="0">
                <a:latin typeface="黑体" panose="02010609060101010101" pitchFamily="49" charset="-122"/>
                <a:ea typeface="黑体" panose="02010609060101010101" pitchFamily="49" charset="-122"/>
              </a:rPr>
              <a:t>直线，此体系为负偏差体系。</a:t>
            </a:r>
            <a:endParaRPr lang="zh-CN" altLang="en-US" sz="2800" b="1" dirty="0">
              <a:latin typeface="黑体" panose="02010609060101010101" pitchFamily="49" charset="-122"/>
              <a:ea typeface="黑体" panose="02010609060101010101" pitchFamily="49" charset="-122"/>
            </a:endParaRPr>
          </a:p>
          <a:p>
            <a:pPr>
              <a:lnSpc>
                <a:spcPct val="160000"/>
              </a:lnSpc>
            </a:pPr>
            <a:r>
              <a:rPr lang="en-US" altLang="zh-CN" sz="2800" b="1" dirty="0">
                <a:latin typeface="黑体" panose="02010609060101010101" pitchFamily="49" charset="-122"/>
                <a:ea typeface="黑体" panose="02010609060101010101" pitchFamily="49" charset="-122"/>
              </a:rPr>
              <a:t>γ</a:t>
            </a:r>
            <a:r>
              <a:rPr lang="en-US" altLang="zh-CN" sz="2800" b="1" baseline="-25000" dirty="0">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&lt;1 </a:t>
            </a:r>
            <a:endParaRPr lang="en-US" altLang="zh-CN" sz="2800" b="1" dirty="0">
              <a:latin typeface="黑体" panose="02010609060101010101" pitchFamily="49" charset="-122"/>
              <a:ea typeface="黑体" panose="02010609060101010101" pitchFamily="49" charset="-122"/>
            </a:endParaRPr>
          </a:p>
        </p:txBody>
      </p:sp>
      <p:sp>
        <p:nvSpPr>
          <p:cNvPr id="132101" name="Line 5"/>
          <p:cNvSpPr/>
          <p:nvPr/>
        </p:nvSpPr>
        <p:spPr>
          <a:xfrm>
            <a:off x="5181600" y="762000"/>
            <a:ext cx="0" cy="2514600"/>
          </a:xfrm>
          <a:prstGeom prst="line">
            <a:avLst/>
          </a:prstGeom>
          <a:ln w="9525" cap="flat" cmpd="sng">
            <a:solidFill>
              <a:schemeClr val="tx1"/>
            </a:solidFill>
            <a:prstDash val="solid"/>
            <a:miter/>
            <a:headEnd type="none" w="med" len="med"/>
            <a:tailEnd type="none" w="med" len="med"/>
          </a:ln>
        </p:spPr>
      </p:sp>
      <p:sp>
        <p:nvSpPr>
          <p:cNvPr id="132102" name="Line 6"/>
          <p:cNvSpPr/>
          <p:nvPr/>
        </p:nvSpPr>
        <p:spPr>
          <a:xfrm>
            <a:off x="7924800" y="762000"/>
            <a:ext cx="0" cy="2514600"/>
          </a:xfrm>
          <a:prstGeom prst="line">
            <a:avLst/>
          </a:prstGeom>
          <a:ln w="9525" cap="flat" cmpd="sng">
            <a:solidFill>
              <a:schemeClr val="tx1"/>
            </a:solidFill>
            <a:prstDash val="solid"/>
            <a:miter/>
            <a:headEnd type="none" w="med" len="med"/>
            <a:tailEnd type="none" w="med" len="med"/>
          </a:ln>
        </p:spPr>
      </p:sp>
      <p:sp>
        <p:nvSpPr>
          <p:cNvPr id="132103" name="Line 7"/>
          <p:cNvSpPr/>
          <p:nvPr/>
        </p:nvSpPr>
        <p:spPr>
          <a:xfrm>
            <a:off x="5181600" y="3657600"/>
            <a:ext cx="0" cy="2514600"/>
          </a:xfrm>
          <a:prstGeom prst="line">
            <a:avLst/>
          </a:prstGeom>
          <a:ln w="9525" cap="flat" cmpd="sng">
            <a:solidFill>
              <a:schemeClr val="tx1"/>
            </a:solidFill>
            <a:prstDash val="solid"/>
            <a:miter/>
            <a:headEnd type="none" w="med" len="med"/>
            <a:tailEnd type="none" w="med" len="med"/>
          </a:ln>
        </p:spPr>
      </p:sp>
      <p:sp>
        <p:nvSpPr>
          <p:cNvPr id="132104" name="Line 8"/>
          <p:cNvSpPr/>
          <p:nvPr/>
        </p:nvSpPr>
        <p:spPr>
          <a:xfrm>
            <a:off x="7924800" y="3657600"/>
            <a:ext cx="0" cy="2514600"/>
          </a:xfrm>
          <a:prstGeom prst="line">
            <a:avLst/>
          </a:prstGeom>
          <a:ln w="9525" cap="flat" cmpd="sng">
            <a:solidFill>
              <a:schemeClr val="tx1"/>
            </a:solidFill>
            <a:prstDash val="solid"/>
            <a:miter/>
            <a:headEnd type="none" w="med" len="med"/>
            <a:tailEnd type="none" w="med" len="med"/>
          </a:ln>
        </p:spPr>
      </p:sp>
      <p:sp>
        <p:nvSpPr>
          <p:cNvPr id="132105" name="Line 9"/>
          <p:cNvSpPr/>
          <p:nvPr/>
        </p:nvSpPr>
        <p:spPr>
          <a:xfrm>
            <a:off x="5181600" y="3276600"/>
            <a:ext cx="2743200" cy="0"/>
          </a:xfrm>
          <a:prstGeom prst="line">
            <a:avLst/>
          </a:prstGeom>
          <a:ln w="9525" cap="flat" cmpd="sng">
            <a:solidFill>
              <a:schemeClr val="tx1"/>
            </a:solidFill>
            <a:prstDash val="solid"/>
            <a:miter/>
            <a:headEnd type="none" w="med" len="med"/>
            <a:tailEnd type="none" w="med" len="med"/>
          </a:ln>
        </p:spPr>
      </p:sp>
      <p:sp>
        <p:nvSpPr>
          <p:cNvPr id="132106" name="Line 10"/>
          <p:cNvSpPr/>
          <p:nvPr/>
        </p:nvSpPr>
        <p:spPr>
          <a:xfrm>
            <a:off x="5181600" y="6172200"/>
            <a:ext cx="2743200" cy="0"/>
          </a:xfrm>
          <a:prstGeom prst="line">
            <a:avLst/>
          </a:prstGeom>
          <a:ln w="9525" cap="flat" cmpd="sng">
            <a:solidFill>
              <a:schemeClr val="tx1"/>
            </a:solidFill>
            <a:prstDash val="solid"/>
            <a:miter/>
            <a:headEnd type="none" w="med" len="med"/>
            <a:tailEnd type="none" w="med" len="med"/>
          </a:ln>
        </p:spPr>
      </p:sp>
      <p:sp>
        <p:nvSpPr>
          <p:cNvPr id="25611" name="Text Box 11"/>
          <p:cNvSpPr txBox="1"/>
          <p:nvPr/>
        </p:nvSpPr>
        <p:spPr>
          <a:xfrm>
            <a:off x="6019800" y="762000"/>
            <a:ext cx="15240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等温</a:t>
            </a:r>
            <a:endParaRPr lang="zh-CN" altLang="en-US" sz="2000" b="1" dirty="0">
              <a:latin typeface="Tahoma" panose="020B0604030504040204" pitchFamily="34" charset="0"/>
              <a:ea typeface="黑体" panose="02010609060101010101" pitchFamily="49" charset="-122"/>
            </a:endParaRPr>
          </a:p>
        </p:txBody>
      </p:sp>
      <p:sp>
        <p:nvSpPr>
          <p:cNvPr id="25612" name="Text Box 12"/>
          <p:cNvSpPr txBox="1"/>
          <p:nvPr/>
        </p:nvSpPr>
        <p:spPr>
          <a:xfrm>
            <a:off x="5943600" y="3733800"/>
            <a:ext cx="14478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等压</a:t>
            </a:r>
            <a:endParaRPr lang="zh-CN" altLang="en-US" sz="2000" b="1" dirty="0">
              <a:latin typeface="Tahoma" panose="020B0604030504040204" pitchFamily="34" charset="0"/>
              <a:ea typeface="黑体" panose="02010609060101010101" pitchFamily="49" charset="-122"/>
            </a:endParaRPr>
          </a:p>
        </p:txBody>
      </p:sp>
      <p:sp>
        <p:nvSpPr>
          <p:cNvPr id="25613" name="Line 13"/>
          <p:cNvSpPr/>
          <p:nvPr/>
        </p:nvSpPr>
        <p:spPr>
          <a:xfrm flipV="1">
            <a:off x="5181600" y="1143000"/>
            <a:ext cx="2743200" cy="1295400"/>
          </a:xfrm>
          <a:prstGeom prst="line">
            <a:avLst/>
          </a:prstGeom>
          <a:ln w="9525" cap="flat" cmpd="sng">
            <a:solidFill>
              <a:srgbClr val="FF0066"/>
            </a:solidFill>
            <a:prstDash val="dash"/>
            <a:miter/>
            <a:headEnd type="none" w="med" len="med"/>
            <a:tailEnd type="none" w="med" len="med"/>
          </a:ln>
        </p:spPr>
      </p:sp>
      <p:sp>
        <p:nvSpPr>
          <p:cNvPr id="25614" name="Freeform 14"/>
          <p:cNvSpPr/>
          <p:nvPr/>
        </p:nvSpPr>
        <p:spPr>
          <a:xfrm>
            <a:off x="5181600" y="1143000"/>
            <a:ext cx="2743200" cy="1295400"/>
          </a:xfrm>
          <a:custGeom>
            <a:avLst/>
            <a:gdLst>
              <a:gd name="txL" fmla="*/ 0 w 1440"/>
              <a:gd name="txT" fmla="*/ 0 h 672"/>
              <a:gd name="txR" fmla="*/ 1440 w 1440"/>
              <a:gd name="txB" fmla="*/ 672 h 672"/>
            </a:gdLst>
            <a:ahLst/>
            <a:cxnLst>
              <a:cxn ang="0">
                <a:pos x="0" y="2147483647"/>
              </a:cxn>
              <a:cxn ang="0">
                <a:pos x="2147483647" y="2147483647"/>
              </a:cxn>
              <a:cxn ang="0">
                <a:pos x="2147483647" y="0"/>
              </a:cxn>
            </a:cxnLst>
            <a:rect l="txL" t="txT" r="txR" b="txB"/>
            <a:pathLst>
              <a:path w="1440" h="672">
                <a:moveTo>
                  <a:pt x="0" y="672"/>
                </a:moveTo>
                <a:cubicBezTo>
                  <a:pt x="288" y="656"/>
                  <a:pt x="576" y="640"/>
                  <a:pt x="816" y="528"/>
                </a:cubicBezTo>
                <a:cubicBezTo>
                  <a:pt x="1056" y="416"/>
                  <a:pt x="1336" y="88"/>
                  <a:pt x="1440" y="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25616" name="Freeform 16"/>
          <p:cNvSpPr/>
          <p:nvPr/>
        </p:nvSpPr>
        <p:spPr>
          <a:xfrm>
            <a:off x="5181600" y="1143000"/>
            <a:ext cx="2743200" cy="1295400"/>
          </a:xfrm>
          <a:custGeom>
            <a:avLst/>
            <a:gdLst>
              <a:gd name="txL" fmla="*/ 0 w 1728"/>
              <a:gd name="txT" fmla="*/ 0 h 816"/>
              <a:gd name="txR" fmla="*/ 1728 w 1728"/>
              <a:gd name="txB" fmla="*/ 816 h 816"/>
            </a:gdLst>
            <a:ahLst/>
            <a:cxnLst>
              <a:cxn ang="0">
                <a:pos x="0" y="2147483647"/>
              </a:cxn>
              <a:cxn ang="0">
                <a:pos x="2147483647" y="2147483647"/>
              </a:cxn>
              <a:cxn ang="0">
                <a:pos x="2147483647" y="0"/>
              </a:cxn>
            </a:cxnLst>
            <a:rect l="txL" t="txT" r="txR" b="txB"/>
            <a:pathLst>
              <a:path w="1728" h="816">
                <a:moveTo>
                  <a:pt x="0" y="816"/>
                </a:moveTo>
                <a:cubicBezTo>
                  <a:pt x="240" y="764"/>
                  <a:pt x="480" y="712"/>
                  <a:pt x="768" y="576"/>
                </a:cubicBezTo>
                <a:cubicBezTo>
                  <a:pt x="1056" y="440"/>
                  <a:pt x="1568" y="96"/>
                  <a:pt x="1728" y="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5617" name="Text Box 17"/>
          <p:cNvSpPr txBox="1"/>
          <p:nvPr/>
        </p:nvSpPr>
        <p:spPr>
          <a:xfrm>
            <a:off x="4648200" y="2286000"/>
            <a:ext cx="6096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2</a:t>
            </a:r>
            <a:r>
              <a:rPr lang="en-US" altLang="zh-CN" sz="2000" baseline="30000" dirty="0">
                <a:latin typeface="黑体" panose="02010609060101010101" pitchFamily="49" charset="-122"/>
                <a:ea typeface="黑体" panose="02010609060101010101" pitchFamily="49" charset="-122"/>
              </a:rPr>
              <a:t>s</a:t>
            </a:r>
            <a:endParaRPr lang="en-US" altLang="zh-CN" sz="2000" baseline="30000" dirty="0">
              <a:latin typeface="黑体" panose="02010609060101010101" pitchFamily="49" charset="-122"/>
              <a:ea typeface="黑体" panose="02010609060101010101" pitchFamily="49" charset="-122"/>
            </a:endParaRPr>
          </a:p>
        </p:txBody>
      </p:sp>
      <p:sp>
        <p:nvSpPr>
          <p:cNvPr id="25618" name="Text Box 18"/>
          <p:cNvSpPr txBox="1"/>
          <p:nvPr/>
        </p:nvSpPr>
        <p:spPr>
          <a:xfrm>
            <a:off x="7848600" y="990600"/>
            <a:ext cx="6096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1</a:t>
            </a:r>
            <a:r>
              <a:rPr lang="en-US" altLang="zh-CN" sz="2000" baseline="30000" dirty="0">
                <a:latin typeface="黑体" panose="02010609060101010101" pitchFamily="49" charset="-122"/>
                <a:ea typeface="黑体" panose="02010609060101010101" pitchFamily="49" charset="-122"/>
              </a:rPr>
              <a:t>s</a:t>
            </a:r>
            <a:endParaRPr lang="en-US" altLang="zh-CN" sz="2000" baseline="30000" dirty="0">
              <a:latin typeface="黑体" panose="02010609060101010101" pitchFamily="49" charset="-122"/>
              <a:ea typeface="黑体" panose="02010609060101010101" pitchFamily="49" charset="-122"/>
            </a:endParaRPr>
          </a:p>
        </p:txBody>
      </p:sp>
      <p:sp>
        <p:nvSpPr>
          <p:cNvPr id="25619" name="Text Box 19"/>
          <p:cNvSpPr txBox="1"/>
          <p:nvPr/>
        </p:nvSpPr>
        <p:spPr>
          <a:xfrm>
            <a:off x="6019800" y="15240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P-x</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25620" name="Text Box 20"/>
          <p:cNvSpPr txBox="1"/>
          <p:nvPr/>
        </p:nvSpPr>
        <p:spPr>
          <a:xfrm>
            <a:off x="6629400" y="22098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P-y</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132116" name="Text Box 21"/>
          <p:cNvSpPr txBox="1"/>
          <p:nvPr/>
        </p:nvSpPr>
        <p:spPr>
          <a:xfrm>
            <a:off x="6400800" y="32766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2117" name="Text Box 22"/>
          <p:cNvSpPr txBox="1"/>
          <p:nvPr/>
        </p:nvSpPr>
        <p:spPr>
          <a:xfrm>
            <a:off x="6248400" y="61722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2118" name="Text Box 23"/>
          <p:cNvSpPr txBox="1"/>
          <p:nvPr/>
        </p:nvSpPr>
        <p:spPr>
          <a:xfrm>
            <a:off x="4876800" y="31242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0</a:t>
            </a:r>
            <a:endParaRPr lang="zh-CN" altLang="en-US" sz="2000" dirty="0">
              <a:latin typeface="Tahoma" panose="020B0604030504040204" pitchFamily="34" charset="0"/>
            </a:endParaRPr>
          </a:p>
        </p:txBody>
      </p:sp>
      <p:sp>
        <p:nvSpPr>
          <p:cNvPr id="132119" name="Text Box 24"/>
          <p:cNvSpPr txBox="1"/>
          <p:nvPr/>
        </p:nvSpPr>
        <p:spPr>
          <a:xfrm>
            <a:off x="4876800" y="60198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0</a:t>
            </a:r>
            <a:endParaRPr lang="zh-CN" altLang="en-US" sz="2000" dirty="0">
              <a:latin typeface="Tahoma" panose="020B0604030504040204" pitchFamily="34" charset="0"/>
            </a:endParaRPr>
          </a:p>
        </p:txBody>
      </p:sp>
      <p:sp>
        <p:nvSpPr>
          <p:cNvPr id="132120" name="Text Box 25"/>
          <p:cNvSpPr txBox="1"/>
          <p:nvPr/>
        </p:nvSpPr>
        <p:spPr>
          <a:xfrm>
            <a:off x="7848600" y="32004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
        <p:nvSpPr>
          <p:cNvPr id="132121" name="Text Box 26"/>
          <p:cNvSpPr txBox="1"/>
          <p:nvPr/>
        </p:nvSpPr>
        <p:spPr>
          <a:xfrm>
            <a:off x="7924800" y="60198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
        <p:nvSpPr>
          <p:cNvPr id="25627" name="Freeform 27"/>
          <p:cNvSpPr/>
          <p:nvPr/>
        </p:nvSpPr>
        <p:spPr>
          <a:xfrm>
            <a:off x="5181600" y="4495800"/>
            <a:ext cx="2743200" cy="1143000"/>
          </a:xfrm>
          <a:custGeom>
            <a:avLst/>
            <a:gdLst>
              <a:gd name="txL" fmla="*/ 0 w 1440"/>
              <a:gd name="txT" fmla="*/ 0 h 720"/>
              <a:gd name="txR" fmla="*/ 1440 w 1440"/>
              <a:gd name="txB" fmla="*/ 720 h 720"/>
            </a:gdLst>
            <a:ahLst/>
            <a:cxnLst>
              <a:cxn ang="0">
                <a:pos x="0" y="0"/>
              </a:cxn>
              <a:cxn ang="0">
                <a:pos x="2147483647" y="2147483647"/>
              </a:cxn>
              <a:cxn ang="0">
                <a:pos x="2147483647" y="2147483647"/>
              </a:cxn>
            </a:cxnLst>
            <a:rect l="txL" t="txT" r="txR" b="txB"/>
            <a:pathLst>
              <a:path w="1440" h="720">
                <a:moveTo>
                  <a:pt x="0" y="0"/>
                </a:moveTo>
                <a:cubicBezTo>
                  <a:pt x="192" y="204"/>
                  <a:pt x="384" y="408"/>
                  <a:pt x="624" y="528"/>
                </a:cubicBezTo>
                <a:cubicBezTo>
                  <a:pt x="864" y="648"/>
                  <a:pt x="1152" y="684"/>
                  <a:pt x="1440" y="72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5628" name="Freeform 28"/>
          <p:cNvSpPr/>
          <p:nvPr/>
        </p:nvSpPr>
        <p:spPr>
          <a:xfrm>
            <a:off x="5181600" y="4495800"/>
            <a:ext cx="2743200" cy="1143000"/>
          </a:xfrm>
          <a:custGeom>
            <a:avLst/>
            <a:gdLst>
              <a:gd name="txL" fmla="*/ 0 w 1440"/>
              <a:gd name="txT" fmla="*/ 0 h 720"/>
              <a:gd name="txR" fmla="*/ 1440 w 1440"/>
              <a:gd name="txB" fmla="*/ 720 h 720"/>
            </a:gdLst>
            <a:ahLst/>
            <a:cxnLst>
              <a:cxn ang="0">
                <a:pos x="0" y="0"/>
              </a:cxn>
              <a:cxn ang="0">
                <a:pos x="2147483647" y="2147483647"/>
              </a:cxn>
              <a:cxn ang="0">
                <a:pos x="2147483647" y="2147483647"/>
              </a:cxn>
            </a:cxnLst>
            <a:rect l="txL" t="txT" r="txR" b="txB"/>
            <a:pathLst>
              <a:path w="1440" h="720">
                <a:moveTo>
                  <a:pt x="0" y="0"/>
                </a:moveTo>
                <a:cubicBezTo>
                  <a:pt x="264" y="36"/>
                  <a:pt x="528" y="72"/>
                  <a:pt x="768" y="192"/>
                </a:cubicBezTo>
                <a:cubicBezTo>
                  <a:pt x="1008" y="312"/>
                  <a:pt x="1224" y="516"/>
                  <a:pt x="1440" y="72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25629" name="Text Box 29"/>
          <p:cNvSpPr txBox="1"/>
          <p:nvPr/>
        </p:nvSpPr>
        <p:spPr>
          <a:xfrm>
            <a:off x="6781800" y="44958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T-y</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25630" name="Text Box 30"/>
          <p:cNvSpPr txBox="1"/>
          <p:nvPr/>
        </p:nvSpPr>
        <p:spPr>
          <a:xfrm>
            <a:off x="6172200" y="5334000"/>
            <a:ext cx="6858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T-x</a:t>
            </a:r>
            <a:r>
              <a:rPr lang="en-US" altLang="zh-CN" sz="2000" baseline="-25000" dirty="0">
                <a:latin typeface="黑体" panose="02010609060101010101" pitchFamily="49" charset="-122"/>
                <a:ea typeface="黑体" panose="02010609060101010101" pitchFamily="49" charset="-122"/>
              </a:rPr>
              <a:t>1</a:t>
            </a:r>
            <a:endParaRPr lang="en-US" altLang="zh-CN" sz="2000" baseline="-25000" dirty="0">
              <a:latin typeface="黑体" panose="02010609060101010101" pitchFamily="49" charset="-122"/>
              <a:ea typeface="黑体" panose="02010609060101010101" pitchFamily="49" charset="-122"/>
            </a:endParaRPr>
          </a:p>
        </p:txBody>
      </p:sp>
      <p:sp>
        <p:nvSpPr>
          <p:cNvPr id="132126" name="Text Box 31"/>
          <p:cNvSpPr txBox="1"/>
          <p:nvPr/>
        </p:nvSpPr>
        <p:spPr>
          <a:xfrm>
            <a:off x="4800600" y="6096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endParaRPr lang="en-US" altLang="zh-CN" sz="2000" baseline="-25000" dirty="0">
              <a:latin typeface="黑体" panose="02010609060101010101" pitchFamily="49" charset="-122"/>
              <a:ea typeface="黑体" panose="02010609060101010101" pitchFamily="49" charset="-122"/>
            </a:endParaRPr>
          </a:p>
        </p:txBody>
      </p:sp>
      <p:sp>
        <p:nvSpPr>
          <p:cNvPr id="132127" name="Text Box 32"/>
          <p:cNvSpPr txBox="1"/>
          <p:nvPr/>
        </p:nvSpPr>
        <p:spPr>
          <a:xfrm>
            <a:off x="4800600" y="36576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a:t>
            </a:r>
            <a:endParaRPr lang="en-US" altLang="zh-CN" sz="2000" baseline="-25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xEl>
                                              <p:charRg st="0" end="35"/>
                                            </p:txEl>
                                          </p:spTgt>
                                        </p:tgtEl>
                                        <p:attrNameLst>
                                          <p:attrName>style.visibility</p:attrName>
                                        </p:attrNameLst>
                                      </p:cBhvr>
                                      <p:to>
                                        <p:strVal val="visible"/>
                                      </p:to>
                                    </p:set>
                                    <p:animEffect transition="in" filter="wipe(left)">
                                      <p:cBhvr>
                                        <p:cTn id="7" dur="500"/>
                                        <p:tgtEl>
                                          <p:spTgt spid="25603">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3">
                                            <p:txEl>
                                              <p:charRg st="35" end="41"/>
                                            </p:txEl>
                                          </p:spTgt>
                                        </p:tgtEl>
                                        <p:attrNameLst>
                                          <p:attrName>style.visibility</p:attrName>
                                        </p:attrNameLst>
                                      </p:cBhvr>
                                      <p:to>
                                        <p:strVal val="visible"/>
                                      </p:to>
                                    </p:set>
                                    <p:animEffect transition="in" filter="wipe(left)">
                                      <p:cBhvr>
                                        <p:cTn id="12" dur="500"/>
                                        <p:tgtEl>
                                          <p:spTgt spid="25603">
                                            <p:txEl>
                                              <p:charRg st="35"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left)">
                                      <p:cBhvr>
                                        <p:cTn id="17" dur="500"/>
                                        <p:tgtEl>
                                          <p:spTgt spid="256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17">
                                            <p:txEl>
                                              <p:charRg st="0" end="4"/>
                                            </p:txEl>
                                          </p:spTgt>
                                        </p:tgtEl>
                                        <p:attrNameLst>
                                          <p:attrName>style.visibility</p:attrName>
                                        </p:attrNameLst>
                                      </p:cBhvr>
                                      <p:to>
                                        <p:strVal val="visible"/>
                                      </p:to>
                                    </p:set>
                                    <p:animEffect transition="in" filter="wipe(left)">
                                      <p:cBhvr>
                                        <p:cTn id="22" dur="500"/>
                                        <p:tgtEl>
                                          <p:spTgt spid="25617">
                                            <p:txEl>
                                              <p:charRg st="0"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18">
                                            <p:txEl>
                                              <p:charRg st="0" end="4"/>
                                            </p:txEl>
                                          </p:spTgt>
                                        </p:tgtEl>
                                        <p:attrNameLst>
                                          <p:attrName>style.visibility</p:attrName>
                                        </p:attrNameLst>
                                      </p:cBhvr>
                                      <p:to>
                                        <p:strVal val="visible"/>
                                      </p:to>
                                    </p:set>
                                    <p:animEffect transition="in" filter="wipe(left)">
                                      <p:cBhvr>
                                        <p:cTn id="27" dur="500"/>
                                        <p:tgtEl>
                                          <p:spTgt spid="25618">
                                            <p:txEl>
                                              <p:charRg st="0"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16"/>
                                        </p:tgtEl>
                                        <p:attrNameLst>
                                          <p:attrName>style.visibility</p:attrName>
                                        </p:attrNameLst>
                                      </p:cBhvr>
                                      <p:to>
                                        <p:strVal val="visible"/>
                                      </p:to>
                                    </p:set>
                                    <p:animEffect transition="in" filter="wipe(left)">
                                      <p:cBhvr>
                                        <p:cTn id="32" dur="500"/>
                                        <p:tgtEl>
                                          <p:spTgt spid="256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614"/>
                                        </p:tgtEl>
                                        <p:attrNameLst>
                                          <p:attrName>style.visibility</p:attrName>
                                        </p:attrNameLst>
                                      </p:cBhvr>
                                      <p:to>
                                        <p:strVal val="visible"/>
                                      </p:to>
                                    </p:set>
                                    <p:animEffect transition="in" filter="wipe(left)">
                                      <p:cBhvr>
                                        <p:cTn id="37" dur="500"/>
                                        <p:tgtEl>
                                          <p:spTgt spid="256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19">
                                            <p:txEl>
                                              <p:charRg st="0" end="5"/>
                                            </p:txEl>
                                          </p:spTgt>
                                        </p:tgtEl>
                                        <p:attrNameLst>
                                          <p:attrName>style.visibility</p:attrName>
                                        </p:attrNameLst>
                                      </p:cBhvr>
                                      <p:to>
                                        <p:strVal val="visible"/>
                                      </p:to>
                                    </p:set>
                                    <p:animEffect transition="in" filter="wipe(left)">
                                      <p:cBhvr>
                                        <p:cTn id="42" dur="500"/>
                                        <p:tgtEl>
                                          <p:spTgt spid="25619">
                                            <p:txEl>
                                              <p:charRg st="0"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20">
                                            <p:txEl>
                                              <p:charRg st="0" end="5"/>
                                            </p:txEl>
                                          </p:spTgt>
                                        </p:tgtEl>
                                        <p:attrNameLst>
                                          <p:attrName>style.visibility</p:attrName>
                                        </p:attrNameLst>
                                      </p:cBhvr>
                                      <p:to>
                                        <p:strVal val="visible"/>
                                      </p:to>
                                    </p:set>
                                    <p:animEffect transition="in" filter="wipe(left)">
                                      <p:cBhvr>
                                        <p:cTn id="47" dur="500"/>
                                        <p:tgtEl>
                                          <p:spTgt spid="25620">
                                            <p:txEl>
                                              <p:charRg st="0"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611">
                                            <p:txEl>
                                              <p:charRg st="0" end="3"/>
                                            </p:txEl>
                                          </p:spTgt>
                                        </p:tgtEl>
                                        <p:attrNameLst>
                                          <p:attrName>style.visibility</p:attrName>
                                        </p:attrNameLst>
                                      </p:cBhvr>
                                      <p:to>
                                        <p:strVal val="visible"/>
                                      </p:to>
                                    </p:set>
                                    <p:animEffect transition="in" filter="wipe(left)">
                                      <p:cBhvr>
                                        <p:cTn id="52" dur="500"/>
                                        <p:tgtEl>
                                          <p:spTgt spid="25611">
                                            <p:txEl>
                                              <p:charRg st="0"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612">
                                            <p:txEl>
                                              <p:charRg st="0" end="3"/>
                                            </p:txEl>
                                          </p:spTgt>
                                        </p:tgtEl>
                                        <p:attrNameLst>
                                          <p:attrName>style.visibility</p:attrName>
                                        </p:attrNameLst>
                                      </p:cBhvr>
                                      <p:to>
                                        <p:strVal val="visible"/>
                                      </p:to>
                                    </p:set>
                                    <p:animEffect transition="in" filter="wipe(left)">
                                      <p:cBhvr>
                                        <p:cTn id="57" dur="500"/>
                                        <p:tgtEl>
                                          <p:spTgt spid="25612">
                                            <p:txEl>
                                              <p:charRg st="0"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627"/>
                                        </p:tgtEl>
                                        <p:attrNameLst>
                                          <p:attrName>style.visibility</p:attrName>
                                        </p:attrNameLst>
                                      </p:cBhvr>
                                      <p:to>
                                        <p:strVal val="visible"/>
                                      </p:to>
                                    </p:set>
                                    <p:animEffect transition="in" filter="wipe(left)">
                                      <p:cBhvr>
                                        <p:cTn id="62" dur="500"/>
                                        <p:tgtEl>
                                          <p:spTgt spid="2562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630">
                                            <p:txEl>
                                              <p:charRg st="0" end="5"/>
                                            </p:txEl>
                                          </p:spTgt>
                                        </p:tgtEl>
                                        <p:attrNameLst>
                                          <p:attrName>style.visibility</p:attrName>
                                        </p:attrNameLst>
                                      </p:cBhvr>
                                      <p:to>
                                        <p:strVal val="visible"/>
                                      </p:to>
                                    </p:set>
                                    <p:animEffect transition="in" filter="wipe(left)">
                                      <p:cBhvr>
                                        <p:cTn id="67" dur="500"/>
                                        <p:tgtEl>
                                          <p:spTgt spid="25630">
                                            <p:txEl>
                                              <p:charRg st="0"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5628"/>
                                        </p:tgtEl>
                                        <p:attrNameLst>
                                          <p:attrName>style.visibility</p:attrName>
                                        </p:attrNameLst>
                                      </p:cBhvr>
                                      <p:to>
                                        <p:strVal val="visible"/>
                                      </p:to>
                                    </p:set>
                                    <p:animEffect transition="in" filter="wipe(left)">
                                      <p:cBhvr>
                                        <p:cTn id="72" dur="500"/>
                                        <p:tgtEl>
                                          <p:spTgt spid="256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5629">
                                            <p:txEl>
                                              <p:charRg st="0" end="5"/>
                                            </p:txEl>
                                          </p:spTgt>
                                        </p:tgtEl>
                                        <p:attrNameLst>
                                          <p:attrName>style.visibility</p:attrName>
                                        </p:attrNameLst>
                                      </p:cBhvr>
                                      <p:to>
                                        <p:strVal val="visible"/>
                                      </p:to>
                                    </p:set>
                                    <p:animEffect transition="in" filter="wipe(left)">
                                      <p:cBhvr>
                                        <p:cTn id="77" dur="500"/>
                                        <p:tgtEl>
                                          <p:spTgt spid="25629">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11" grpId="0" build="p"/>
      <p:bldP spid="25612" grpId="0" build="p"/>
      <p:bldP spid="25617" grpId="0" build="p"/>
      <p:bldP spid="25618" grpId="0" build="p"/>
      <p:bldP spid="25619" grpId="0" build="p"/>
      <p:bldP spid="25620" grpId="0" build="p"/>
      <p:bldP spid="25629" grpId="0" build="p"/>
      <p:bldP spid="2563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33123" name="Rectangle 2"/>
          <p:cNvSpPr/>
          <p:nvPr/>
        </p:nvSpPr>
        <p:spPr>
          <a:xfrm>
            <a:off x="1371600" y="1143000"/>
            <a:ext cx="3429000" cy="521970"/>
          </a:xfrm>
          <a:prstGeom prst="rect">
            <a:avLst/>
          </a:prstGeom>
          <a:noFill/>
          <a:ln w="9525">
            <a:noFill/>
          </a:ln>
        </p:spPr>
        <p:txBody>
          <a:bodyPr>
            <a:spAutoFit/>
          </a:bodyPr>
          <a:p>
            <a:r>
              <a:rPr lang="en-US" altLang="zh-CN" sz="2800" b="1" dirty="0">
                <a:solidFill>
                  <a:srgbClr val="0000FF"/>
                </a:solidFill>
                <a:latin typeface="黑体" panose="02010609060101010101" pitchFamily="49" charset="-122"/>
                <a:ea typeface="黑体" panose="02010609060101010101" pitchFamily="49" charset="-122"/>
              </a:rPr>
              <a:t>4</a:t>
            </a:r>
            <a:r>
              <a:rPr lang="zh-CN" altLang="en-US" sz="2800" b="1" dirty="0">
                <a:solidFill>
                  <a:srgbClr val="0000FF"/>
                </a:solidFill>
                <a:latin typeface="黑体" panose="02010609060101010101" pitchFamily="49" charset="-122"/>
                <a:ea typeface="黑体" panose="02010609060101010101" pitchFamily="49" charset="-122"/>
              </a:rPr>
              <a:t>.最大正偏差体系</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6627" name="Rectangle 3"/>
          <p:cNvSpPr/>
          <p:nvPr/>
        </p:nvSpPr>
        <p:spPr>
          <a:xfrm>
            <a:off x="107950" y="2057400"/>
            <a:ext cx="4921250" cy="4894263"/>
          </a:xfrm>
          <a:prstGeom prst="rect">
            <a:avLst/>
          </a:prstGeom>
          <a:noFill/>
          <a:ln w="9525">
            <a:noFill/>
          </a:ln>
        </p:spPr>
        <p:txBody>
          <a:bodyPr>
            <a:spAutoFit/>
          </a:bodyPr>
          <a:p>
            <a:pPr>
              <a:lnSpc>
                <a:spcPct val="130000"/>
              </a:lnSpc>
              <a:buClr>
                <a:schemeClr val="hlink"/>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当正偏差较大时,在</a:t>
            </a:r>
            <a:r>
              <a:rPr lang="en-US" altLang="zh-CN" b="1" dirty="0">
                <a:latin typeface="黑体" panose="02010609060101010101" pitchFamily="49" charset="-122"/>
                <a:ea typeface="黑体" panose="02010609060101010101" pitchFamily="49" charset="-122"/>
              </a:rPr>
              <a:t>P~x</a:t>
            </a:r>
            <a:r>
              <a:rPr lang="zh-CN" altLang="en-US" b="1" dirty="0">
                <a:latin typeface="黑体" panose="02010609060101010101" pitchFamily="49" charset="-122"/>
                <a:ea typeface="黑体" panose="02010609060101010101" pitchFamily="49" charset="-122"/>
              </a:rPr>
              <a:t>曲线上就可以出现极大值，</a:t>
            </a:r>
            <a:r>
              <a:rPr lang="en-US" altLang="zh-CN" b="1" dirty="0">
                <a:latin typeface="黑体" panose="02010609060101010101" pitchFamily="49" charset="-122"/>
                <a:ea typeface="黑体" panose="02010609060101010101" pitchFamily="49" charset="-122"/>
              </a:rPr>
              <a:t>γ</a:t>
            </a:r>
            <a:r>
              <a:rPr lang="en-US" altLang="zh-CN" b="1" baseline="-25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&gt;</a:t>
            </a:r>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a:p>
            <a:pPr>
              <a:lnSpc>
                <a:spcPct val="130000"/>
              </a:lnSpc>
              <a:buClr>
                <a:schemeClr val="hlink"/>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在这一点上，</a:t>
            </a:r>
            <a:r>
              <a:rPr lang="en-US" altLang="zh-CN" b="1" dirty="0">
                <a:latin typeface="黑体" panose="02010609060101010101" pitchFamily="49" charset="-122"/>
                <a:ea typeface="黑体" panose="02010609060101010101" pitchFamily="49" charset="-122"/>
              </a:rPr>
              <a:t>x=y, </a:t>
            </a:r>
            <a:r>
              <a:rPr lang="zh-CN" altLang="en-US" b="1" dirty="0">
                <a:latin typeface="黑体" panose="02010609060101010101" pitchFamily="49" charset="-122"/>
                <a:ea typeface="黑体" panose="02010609060101010101" pitchFamily="49" charset="-122"/>
              </a:rPr>
              <a:t>此点称为共沸点；</a:t>
            </a:r>
            <a:endParaRPr lang="zh-CN" altLang="en-US" b="1" dirty="0">
              <a:latin typeface="黑体" panose="02010609060101010101" pitchFamily="49" charset="-122"/>
              <a:ea typeface="黑体" panose="02010609060101010101" pitchFamily="49" charset="-122"/>
            </a:endParaRPr>
          </a:p>
          <a:p>
            <a:pPr>
              <a:lnSpc>
                <a:spcPct val="130000"/>
              </a:lnSpc>
              <a:buClr>
                <a:schemeClr val="hlink"/>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由于这一点压力最大，温度最低，所以称为最大压力（或最低温度）共沸点；</a:t>
            </a:r>
            <a:endParaRPr lang="zh-CN" altLang="en-US" b="1" dirty="0">
              <a:latin typeface="黑体" panose="02010609060101010101" pitchFamily="49" charset="-122"/>
              <a:ea typeface="黑体" panose="02010609060101010101" pitchFamily="49" charset="-122"/>
            </a:endParaRPr>
          </a:p>
          <a:p>
            <a:pPr>
              <a:lnSpc>
                <a:spcPct val="130000"/>
              </a:lnSpc>
              <a:buClr>
                <a:schemeClr val="hlink"/>
              </a:buClr>
              <a:buFont typeface="Wingdings" panose="05000000000000000000" pitchFamily="2" charset="2"/>
              <a:buChar char="Ø"/>
            </a:pPr>
            <a:r>
              <a:rPr lang="zh-CN" altLang="en-US" b="1" dirty="0">
                <a:latin typeface="黑体" panose="02010609060101010101" pitchFamily="49" charset="-122"/>
                <a:ea typeface="黑体" panose="02010609060101010101" pitchFamily="49" charset="-122"/>
              </a:rPr>
              <a:t>对于这种体系，用一般精馏法是不能将此分离开的，必须要采用特殊分离法。 </a:t>
            </a:r>
            <a:endParaRPr lang="zh-CN" altLang="en-US" b="1" dirty="0">
              <a:latin typeface="黑体" panose="02010609060101010101" pitchFamily="49" charset="-122"/>
              <a:ea typeface="黑体" panose="02010609060101010101" pitchFamily="49" charset="-122"/>
            </a:endParaRPr>
          </a:p>
        </p:txBody>
      </p:sp>
      <p:sp>
        <p:nvSpPr>
          <p:cNvPr id="133125" name="Text Box 4"/>
          <p:cNvSpPr txBox="1"/>
          <p:nvPr/>
        </p:nvSpPr>
        <p:spPr>
          <a:xfrm>
            <a:off x="5105400" y="6858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endParaRPr lang="en-US" altLang="zh-CN" sz="2000" baseline="-25000" dirty="0">
              <a:latin typeface="黑体" panose="02010609060101010101" pitchFamily="49" charset="-122"/>
              <a:ea typeface="黑体" panose="02010609060101010101" pitchFamily="49" charset="-122"/>
            </a:endParaRPr>
          </a:p>
        </p:txBody>
      </p:sp>
      <p:sp>
        <p:nvSpPr>
          <p:cNvPr id="133126" name="Line 5"/>
          <p:cNvSpPr/>
          <p:nvPr/>
        </p:nvSpPr>
        <p:spPr>
          <a:xfrm>
            <a:off x="5486400" y="838200"/>
            <a:ext cx="0" cy="2514600"/>
          </a:xfrm>
          <a:prstGeom prst="line">
            <a:avLst/>
          </a:prstGeom>
          <a:ln w="9525" cap="flat" cmpd="sng">
            <a:solidFill>
              <a:schemeClr val="tx1"/>
            </a:solidFill>
            <a:prstDash val="solid"/>
            <a:miter/>
            <a:headEnd type="none" w="med" len="med"/>
            <a:tailEnd type="none" w="med" len="med"/>
          </a:ln>
        </p:spPr>
      </p:sp>
      <p:sp>
        <p:nvSpPr>
          <p:cNvPr id="133127" name="Line 6"/>
          <p:cNvSpPr/>
          <p:nvPr/>
        </p:nvSpPr>
        <p:spPr>
          <a:xfrm>
            <a:off x="8229600" y="838200"/>
            <a:ext cx="0" cy="2514600"/>
          </a:xfrm>
          <a:prstGeom prst="line">
            <a:avLst/>
          </a:prstGeom>
          <a:ln w="9525" cap="flat" cmpd="sng">
            <a:solidFill>
              <a:schemeClr val="tx1"/>
            </a:solidFill>
            <a:prstDash val="solid"/>
            <a:miter/>
            <a:headEnd type="none" w="med" len="med"/>
            <a:tailEnd type="none" w="med" len="med"/>
          </a:ln>
        </p:spPr>
      </p:sp>
      <p:sp>
        <p:nvSpPr>
          <p:cNvPr id="133128" name="Line 7"/>
          <p:cNvSpPr/>
          <p:nvPr/>
        </p:nvSpPr>
        <p:spPr>
          <a:xfrm>
            <a:off x="5486400" y="3733800"/>
            <a:ext cx="0" cy="2514600"/>
          </a:xfrm>
          <a:prstGeom prst="line">
            <a:avLst/>
          </a:prstGeom>
          <a:ln w="9525" cap="flat" cmpd="sng">
            <a:solidFill>
              <a:schemeClr val="tx1"/>
            </a:solidFill>
            <a:prstDash val="solid"/>
            <a:miter/>
            <a:headEnd type="none" w="med" len="med"/>
            <a:tailEnd type="none" w="med" len="med"/>
          </a:ln>
        </p:spPr>
      </p:sp>
      <p:sp>
        <p:nvSpPr>
          <p:cNvPr id="133129" name="Line 8"/>
          <p:cNvSpPr/>
          <p:nvPr/>
        </p:nvSpPr>
        <p:spPr>
          <a:xfrm>
            <a:off x="8229600" y="3733800"/>
            <a:ext cx="0" cy="2514600"/>
          </a:xfrm>
          <a:prstGeom prst="line">
            <a:avLst/>
          </a:prstGeom>
          <a:ln w="9525" cap="flat" cmpd="sng">
            <a:solidFill>
              <a:schemeClr val="tx1"/>
            </a:solidFill>
            <a:prstDash val="solid"/>
            <a:miter/>
            <a:headEnd type="none" w="med" len="med"/>
            <a:tailEnd type="none" w="med" len="med"/>
          </a:ln>
        </p:spPr>
      </p:sp>
      <p:sp>
        <p:nvSpPr>
          <p:cNvPr id="133130" name="Line 9"/>
          <p:cNvSpPr/>
          <p:nvPr/>
        </p:nvSpPr>
        <p:spPr>
          <a:xfrm>
            <a:off x="5486400" y="3352800"/>
            <a:ext cx="2743200" cy="0"/>
          </a:xfrm>
          <a:prstGeom prst="line">
            <a:avLst/>
          </a:prstGeom>
          <a:ln w="9525" cap="flat" cmpd="sng">
            <a:solidFill>
              <a:schemeClr val="tx1"/>
            </a:solidFill>
            <a:prstDash val="solid"/>
            <a:miter/>
            <a:headEnd type="none" w="med" len="med"/>
            <a:tailEnd type="none" w="med" len="med"/>
          </a:ln>
        </p:spPr>
      </p:sp>
      <p:sp>
        <p:nvSpPr>
          <p:cNvPr id="133131" name="Line 10"/>
          <p:cNvSpPr/>
          <p:nvPr/>
        </p:nvSpPr>
        <p:spPr>
          <a:xfrm>
            <a:off x="5486400" y="6248400"/>
            <a:ext cx="2743200" cy="0"/>
          </a:xfrm>
          <a:prstGeom prst="line">
            <a:avLst/>
          </a:prstGeom>
          <a:ln w="9525" cap="flat" cmpd="sng">
            <a:solidFill>
              <a:schemeClr val="tx1"/>
            </a:solidFill>
            <a:prstDash val="solid"/>
            <a:miter/>
            <a:headEnd type="none" w="med" len="med"/>
            <a:tailEnd type="none" w="med" len="med"/>
          </a:ln>
        </p:spPr>
      </p:sp>
      <p:sp>
        <p:nvSpPr>
          <p:cNvPr id="26638" name="Freeform 14"/>
          <p:cNvSpPr/>
          <p:nvPr/>
        </p:nvSpPr>
        <p:spPr>
          <a:xfrm>
            <a:off x="5486400" y="2057400"/>
            <a:ext cx="990600" cy="787400"/>
          </a:xfrm>
          <a:custGeom>
            <a:avLst/>
            <a:gdLst>
              <a:gd name="txL" fmla="*/ 0 w 624"/>
              <a:gd name="txT" fmla="*/ 0 h 976"/>
              <a:gd name="txR" fmla="*/ 624 w 624"/>
              <a:gd name="txB" fmla="*/ 976 h 976"/>
            </a:gdLst>
            <a:ahLst/>
            <a:cxnLst>
              <a:cxn ang="0">
                <a:pos x="0" y="2147483647"/>
              </a:cxn>
              <a:cxn ang="0">
                <a:pos x="2147483647" y="2147483647"/>
              </a:cxn>
              <a:cxn ang="0">
                <a:pos x="2147483647" y="0"/>
              </a:cxn>
            </a:cxnLst>
            <a:rect l="txL" t="txT" r="txR" b="txB"/>
            <a:pathLst>
              <a:path w="624" h="976">
                <a:moveTo>
                  <a:pt x="0" y="960"/>
                </a:moveTo>
                <a:cubicBezTo>
                  <a:pt x="164" y="968"/>
                  <a:pt x="328" y="976"/>
                  <a:pt x="432" y="816"/>
                </a:cubicBezTo>
                <a:cubicBezTo>
                  <a:pt x="536" y="656"/>
                  <a:pt x="580" y="328"/>
                  <a:pt x="624" y="0"/>
                </a:cubicBezTo>
              </a:path>
            </a:pathLst>
          </a:custGeom>
          <a:noFill/>
          <a:ln w="28575" cap="flat" cmpd="sng">
            <a:solidFill>
              <a:schemeClr val="hlink">
                <a:alpha val="100000"/>
              </a:schemeClr>
            </a:solidFill>
            <a:prstDash val="solid"/>
            <a:miter lim="800000"/>
            <a:headEnd type="none" w="med" len="med"/>
            <a:tailEnd type="none" w="med" len="med"/>
          </a:ln>
        </p:spPr>
        <p:txBody>
          <a:bodyPr/>
          <a:p>
            <a:endParaRPr lang="zh-CN" altLang="en-US"/>
          </a:p>
        </p:txBody>
      </p:sp>
      <p:sp>
        <p:nvSpPr>
          <p:cNvPr id="26639" name="Freeform 15"/>
          <p:cNvSpPr/>
          <p:nvPr/>
        </p:nvSpPr>
        <p:spPr>
          <a:xfrm>
            <a:off x="6477000" y="2057400"/>
            <a:ext cx="1752600" cy="457200"/>
          </a:xfrm>
          <a:custGeom>
            <a:avLst/>
            <a:gdLst>
              <a:gd name="txL" fmla="*/ 0 w 1104"/>
              <a:gd name="txT" fmla="*/ 0 h 216"/>
              <a:gd name="txR" fmla="*/ 1104 w 1104"/>
              <a:gd name="txB" fmla="*/ 216 h 216"/>
            </a:gdLst>
            <a:ahLst/>
            <a:cxnLst>
              <a:cxn ang="0">
                <a:pos x="0" y="0"/>
              </a:cxn>
              <a:cxn ang="0">
                <a:pos x="2147483647" y="2147483647"/>
              </a:cxn>
              <a:cxn ang="0">
                <a:pos x="2147483647" y="2147483647"/>
              </a:cxn>
            </a:cxnLst>
            <a:rect l="txL" t="txT" r="txR" b="txB"/>
            <a:pathLst>
              <a:path w="1104" h="216">
                <a:moveTo>
                  <a:pt x="0" y="0"/>
                </a:moveTo>
                <a:cubicBezTo>
                  <a:pt x="124" y="84"/>
                  <a:pt x="248" y="168"/>
                  <a:pt x="432" y="192"/>
                </a:cubicBezTo>
                <a:cubicBezTo>
                  <a:pt x="616" y="216"/>
                  <a:pt x="860" y="180"/>
                  <a:pt x="1104" y="144"/>
                </a:cubicBezTo>
              </a:path>
            </a:pathLst>
          </a:custGeom>
          <a:noFill/>
          <a:ln w="28575" cap="flat" cmpd="sng">
            <a:solidFill>
              <a:schemeClr val="hlink">
                <a:alpha val="100000"/>
              </a:schemeClr>
            </a:solidFill>
            <a:prstDash val="solid"/>
            <a:miter lim="800000"/>
            <a:headEnd type="none" w="med" len="med"/>
            <a:tailEnd type="none" w="med" len="med"/>
          </a:ln>
        </p:spPr>
        <p:txBody>
          <a:bodyPr/>
          <a:p>
            <a:endParaRPr lang="zh-CN" altLang="en-US"/>
          </a:p>
        </p:txBody>
      </p:sp>
      <p:sp>
        <p:nvSpPr>
          <p:cNvPr id="26640" name="Line 16"/>
          <p:cNvSpPr/>
          <p:nvPr/>
        </p:nvSpPr>
        <p:spPr>
          <a:xfrm>
            <a:off x="6477000" y="2057400"/>
            <a:ext cx="0" cy="4191000"/>
          </a:xfrm>
          <a:prstGeom prst="line">
            <a:avLst/>
          </a:prstGeom>
          <a:ln w="9525" cap="flat" cmpd="sng">
            <a:solidFill>
              <a:schemeClr val="tx1"/>
            </a:solidFill>
            <a:prstDash val="dash"/>
            <a:miter/>
            <a:headEnd type="none" w="med" len="med"/>
            <a:tailEnd type="none" w="med" len="med"/>
          </a:ln>
        </p:spPr>
      </p:sp>
      <p:sp>
        <p:nvSpPr>
          <p:cNvPr id="26641" name="Freeform 17"/>
          <p:cNvSpPr/>
          <p:nvPr/>
        </p:nvSpPr>
        <p:spPr>
          <a:xfrm>
            <a:off x="5486400" y="4495800"/>
            <a:ext cx="2743200" cy="1041400"/>
          </a:xfrm>
          <a:custGeom>
            <a:avLst/>
            <a:gdLst>
              <a:gd name="txL" fmla="*/ 0 w 1728"/>
              <a:gd name="txT" fmla="*/ 0 h 656"/>
              <a:gd name="txR" fmla="*/ 1728 w 1728"/>
              <a:gd name="txB" fmla="*/ 656 h 656"/>
            </a:gdLst>
            <a:ahLst/>
            <a:cxnLst>
              <a:cxn ang="0">
                <a:pos x="0" y="0"/>
              </a:cxn>
              <a:cxn ang="0">
                <a:pos x="2147483647" y="2147483647"/>
              </a:cxn>
              <a:cxn ang="0">
                <a:pos x="2147483647" y="2147483647"/>
              </a:cxn>
            </a:cxnLst>
            <a:rect l="txL" t="txT" r="txR" b="txB"/>
            <a:pathLst>
              <a:path w="1728" h="656">
                <a:moveTo>
                  <a:pt x="0" y="0"/>
                </a:moveTo>
                <a:cubicBezTo>
                  <a:pt x="168" y="296"/>
                  <a:pt x="336" y="592"/>
                  <a:pt x="624" y="624"/>
                </a:cubicBezTo>
                <a:cubicBezTo>
                  <a:pt x="912" y="656"/>
                  <a:pt x="1320" y="424"/>
                  <a:pt x="1728" y="192"/>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6642" name="Freeform 18"/>
          <p:cNvSpPr/>
          <p:nvPr/>
        </p:nvSpPr>
        <p:spPr>
          <a:xfrm>
            <a:off x="5486400" y="4495800"/>
            <a:ext cx="990600" cy="990600"/>
          </a:xfrm>
          <a:custGeom>
            <a:avLst/>
            <a:gdLst>
              <a:gd name="txL" fmla="*/ 0 w 624"/>
              <a:gd name="txT" fmla="*/ 0 h 624"/>
              <a:gd name="txR" fmla="*/ 624 w 624"/>
              <a:gd name="txB" fmla="*/ 624 h 624"/>
            </a:gdLst>
            <a:ahLst/>
            <a:cxnLst>
              <a:cxn ang="0">
                <a:pos x="0" y="0"/>
              </a:cxn>
              <a:cxn ang="0">
                <a:pos x="2147483647" y="2147483647"/>
              </a:cxn>
              <a:cxn ang="0">
                <a:pos x="2147483647" y="2147483647"/>
              </a:cxn>
            </a:cxnLst>
            <a:rect l="txL" t="txT" r="txR" b="txB"/>
            <a:pathLst>
              <a:path w="624" h="624">
                <a:moveTo>
                  <a:pt x="0" y="0"/>
                </a:moveTo>
                <a:cubicBezTo>
                  <a:pt x="188" y="92"/>
                  <a:pt x="376" y="184"/>
                  <a:pt x="480" y="288"/>
                </a:cubicBezTo>
                <a:cubicBezTo>
                  <a:pt x="584" y="392"/>
                  <a:pt x="604" y="508"/>
                  <a:pt x="624" y="624"/>
                </a:cubicBezTo>
              </a:path>
            </a:pathLst>
          </a:custGeom>
          <a:noFill/>
          <a:ln w="28575" cap="flat" cmpd="sng">
            <a:solidFill>
              <a:schemeClr val="hlink">
                <a:alpha val="100000"/>
              </a:schemeClr>
            </a:solidFill>
            <a:prstDash val="solid"/>
            <a:miter lim="800000"/>
            <a:headEnd type="none" w="med" len="med"/>
            <a:tailEnd type="none" w="med" len="med"/>
          </a:ln>
        </p:spPr>
        <p:txBody>
          <a:bodyPr/>
          <a:p>
            <a:endParaRPr lang="zh-CN" altLang="en-US"/>
          </a:p>
        </p:txBody>
      </p:sp>
      <p:sp>
        <p:nvSpPr>
          <p:cNvPr id="26646" name="Freeform 22"/>
          <p:cNvSpPr/>
          <p:nvPr/>
        </p:nvSpPr>
        <p:spPr>
          <a:xfrm>
            <a:off x="6477000" y="4800600"/>
            <a:ext cx="1752600" cy="685800"/>
          </a:xfrm>
          <a:custGeom>
            <a:avLst/>
            <a:gdLst>
              <a:gd name="txL" fmla="*/ 0 w 1104"/>
              <a:gd name="txT" fmla="*/ 0 h 432"/>
              <a:gd name="txR" fmla="*/ 1104 w 1104"/>
              <a:gd name="txB" fmla="*/ 432 h 432"/>
            </a:gdLst>
            <a:ahLst/>
            <a:cxnLst>
              <a:cxn ang="0">
                <a:pos x="0" y="2147483647"/>
              </a:cxn>
              <a:cxn ang="0">
                <a:pos x="2147483647" y="2147483647"/>
              </a:cxn>
              <a:cxn ang="0">
                <a:pos x="2147483647" y="0"/>
              </a:cxn>
            </a:cxnLst>
            <a:rect l="txL" t="txT" r="txR" b="txB"/>
            <a:pathLst>
              <a:path w="1104" h="432">
                <a:moveTo>
                  <a:pt x="0" y="432"/>
                </a:moveTo>
                <a:cubicBezTo>
                  <a:pt x="100" y="348"/>
                  <a:pt x="200" y="264"/>
                  <a:pt x="384" y="192"/>
                </a:cubicBezTo>
                <a:cubicBezTo>
                  <a:pt x="568" y="120"/>
                  <a:pt x="836" y="60"/>
                  <a:pt x="1104" y="0"/>
                </a:cubicBezTo>
              </a:path>
            </a:pathLst>
          </a:custGeom>
          <a:noFill/>
          <a:ln w="28575" cap="flat" cmpd="sng">
            <a:solidFill>
              <a:schemeClr val="hlink">
                <a:alpha val="100000"/>
              </a:schemeClr>
            </a:solidFill>
            <a:prstDash val="solid"/>
            <a:miter lim="800000"/>
            <a:headEnd type="none" w="med" len="med"/>
            <a:tailEnd type="none" w="med" len="med"/>
          </a:ln>
        </p:spPr>
        <p:txBody>
          <a:bodyPr/>
          <a:p>
            <a:endParaRPr lang="zh-CN" altLang="en-US"/>
          </a:p>
        </p:txBody>
      </p:sp>
      <p:sp>
        <p:nvSpPr>
          <p:cNvPr id="26647" name="Text Box 23"/>
          <p:cNvSpPr txBox="1"/>
          <p:nvPr/>
        </p:nvSpPr>
        <p:spPr>
          <a:xfrm>
            <a:off x="6019800" y="762000"/>
            <a:ext cx="16002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等温</a:t>
            </a:r>
            <a:endParaRPr lang="zh-CN" altLang="en-US" sz="2000" b="1" dirty="0">
              <a:latin typeface="Tahoma" panose="020B0604030504040204" pitchFamily="34" charset="0"/>
              <a:ea typeface="黑体" panose="02010609060101010101" pitchFamily="49" charset="-122"/>
            </a:endParaRPr>
          </a:p>
        </p:txBody>
      </p:sp>
      <p:sp>
        <p:nvSpPr>
          <p:cNvPr id="26648" name="Text Box 24"/>
          <p:cNvSpPr txBox="1"/>
          <p:nvPr/>
        </p:nvSpPr>
        <p:spPr>
          <a:xfrm>
            <a:off x="6858000" y="4114800"/>
            <a:ext cx="12192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等压</a:t>
            </a:r>
            <a:endParaRPr lang="zh-CN" altLang="en-US" sz="2000" b="1" dirty="0">
              <a:latin typeface="Tahoma" panose="020B0604030504040204" pitchFamily="34" charset="0"/>
              <a:ea typeface="黑体" panose="02010609060101010101" pitchFamily="49" charset="-122"/>
            </a:endParaRPr>
          </a:p>
        </p:txBody>
      </p:sp>
      <p:sp>
        <p:nvSpPr>
          <p:cNvPr id="133140" name="Text Box 25"/>
          <p:cNvSpPr txBox="1"/>
          <p:nvPr/>
        </p:nvSpPr>
        <p:spPr>
          <a:xfrm>
            <a:off x="5029200" y="36576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a:t>
            </a:r>
            <a:endParaRPr lang="en-US" altLang="zh-CN" sz="2000" baseline="-25000" dirty="0">
              <a:latin typeface="黑体" panose="02010609060101010101" pitchFamily="49" charset="-122"/>
              <a:ea typeface="黑体" panose="02010609060101010101" pitchFamily="49" charset="-122"/>
            </a:endParaRPr>
          </a:p>
        </p:txBody>
      </p:sp>
      <p:sp>
        <p:nvSpPr>
          <p:cNvPr id="133141" name="Text Box 26"/>
          <p:cNvSpPr txBox="1"/>
          <p:nvPr/>
        </p:nvSpPr>
        <p:spPr>
          <a:xfrm>
            <a:off x="6553200" y="32766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3142" name="Text Box 27"/>
          <p:cNvSpPr txBox="1"/>
          <p:nvPr/>
        </p:nvSpPr>
        <p:spPr>
          <a:xfrm>
            <a:off x="6781800" y="62484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3143" name="Text Box 28"/>
          <p:cNvSpPr txBox="1"/>
          <p:nvPr/>
        </p:nvSpPr>
        <p:spPr>
          <a:xfrm>
            <a:off x="5105400" y="31242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0</a:t>
            </a:r>
            <a:endParaRPr lang="zh-CN" altLang="en-US" sz="2000" dirty="0">
              <a:latin typeface="Tahoma" panose="020B0604030504040204" pitchFamily="34" charset="0"/>
            </a:endParaRPr>
          </a:p>
        </p:txBody>
      </p:sp>
      <p:sp>
        <p:nvSpPr>
          <p:cNvPr id="133144" name="Text Box 29"/>
          <p:cNvSpPr txBox="1"/>
          <p:nvPr/>
        </p:nvSpPr>
        <p:spPr>
          <a:xfrm>
            <a:off x="5105400" y="60198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0</a:t>
            </a:r>
            <a:endParaRPr lang="zh-CN" altLang="en-US" sz="2000" dirty="0">
              <a:latin typeface="Tahoma" panose="020B0604030504040204" pitchFamily="34" charset="0"/>
            </a:endParaRPr>
          </a:p>
        </p:txBody>
      </p:sp>
      <p:sp>
        <p:nvSpPr>
          <p:cNvPr id="133145" name="Text Box 30"/>
          <p:cNvSpPr txBox="1"/>
          <p:nvPr/>
        </p:nvSpPr>
        <p:spPr>
          <a:xfrm>
            <a:off x="8229600" y="31242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
        <p:nvSpPr>
          <p:cNvPr id="133146" name="Text Box 31"/>
          <p:cNvSpPr txBox="1"/>
          <p:nvPr/>
        </p:nvSpPr>
        <p:spPr>
          <a:xfrm>
            <a:off x="8229600" y="60198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
        <p:nvSpPr>
          <p:cNvPr id="26656" name="Freeform 32"/>
          <p:cNvSpPr/>
          <p:nvPr/>
        </p:nvSpPr>
        <p:spPr>
          <a:xfrm>
            <a:off x="5486400" y="1981200"/>
            <a:ext cx="2743200" cy="838200"/>
          </a:xfrm>
          <a:custGeom>
            <a:avLst/>
            <a:gdLst>
              <a:gd name="txL" fmla="*/ 0 w 1728"/>
              <a:gd name="txT" fmla="*/ 0 h 528"/>
              <a:gd name="txR" fmla="*/ 1728 w 1728"/>
              <a:gd name="txB" fmla="*/ 528 h 528"/>
            </a:gdLst>
            <a:ahLst/>
            <a:cxnLst>
              <a:cxn ang="0">
                <a:pos x="0" y="2147483647"/>
              </a:cxn>
              <a:cxn ang="0">
                <a:pos x="2147483647" y="2147483647"/>
              </a:cxn>
              <a:cxn ang="0">
                <a:pos x="2147483647" y="2147483647"/>
              </a:cxn>
            </a:cxnLst>
            <a:rect l="txL" t="txT" r="txR" b="txB"/>
            <a:pathLst>
              <a:path w="1728" h="528">
                <a:moveTo>
                  <a:pt x="0" y="528"/>
                </a:moveTo>
                <a:cubicBezTo>
                  <a:pt x="168" y="312"/>
                  <a:pt x="336" y="96"/>
                  <a:pt x="624" y="48"/>
                </a:cubicBezTo>
                <a:cubicBezTo>
                  <a:pt x="912" y="0"/>
                  <a:pt x="1544" y="208"/>
                  <a:pt x="1728" y="24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133148" name="Line 33"/>
          <p:cNvSpPr/>
          <p:nvPr/>
        </p:nvSpPr>
        <p:spPr>
          <a:xfrm flipV="1">
            <a:off x="5486400" y="2362200"/>
            <a:ext cx="2743200" cy="457200"/>
          </a:xfrm>
          <a:prstGeom prst="line">
            <a:avLst/>
          </a:prstGeom>
          <a:ln w="9525" cap="flat" cmpd="sng">
            <a:solidFill>
              <a:srgbClr val="FF0066"/>
            </a:solidFill>
            <a:prstDash val="dash"/>
            <a:miter/>
            <a:headEnd type="none" w="med" len="med"/>
            <a:tailEnd type="none" w="med" len="med"/>
          </a:ln>
        </p:spPr>
      </p:sp>
      <p:sp>
        <p:nvSpPr>
          <p:cNvPr id="26658" name="Rectangle 34"/>
          <p:cNvSpPr/>
          <p:nvPr/>
        </p:nvSpPr>
        <p:spPr>
          <a:xfrm>
            <a:off x="6096000" y="1600200"/>
            <a:ext cx="950913" cy="396875"/>
          </a:xfrm>
          <a:prstGeom prst="rect">
            <a:avLst/>
          </a:prstGeom>
          <a:noFill/>
          <a:ln w="9525">
            <a:noFill/>
          </a:ln>
        </p:spPr>
        <p:txBody>
          <a:bodyPr wrap="none">
            <a:spAutoFit/>
          </a:bodyPr>
          <a:p>
            <a:r>
              <a:rPr lang="zh-CN" altLang="en-US" sz="2000" b="1" dirty="0">
                <a:latin typeface="黑体" panose="02010609060101010101" pitchFamily="49" charset="-122"/>
                <a:ea typeface="黑体" panose="02010609060101010101" pitchFamily="49" charset="-122"/>
              </a:rPr>
              <a:t>共沸点</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47">
                                            <p:txEl>
                                              <p:charRg st="0" end="3"/>
                                            </p:txEl>
                                          </p:spTgt>
                                        </p:tgtEl>
                                        <p:attrNameLst>
                                          <p:attrName>style.visibility</p:attrName>
                                        </p:attrNameLst>
                                      </p:cBhvr>
                                      <p:to>
                                        <p:strVal val="visible"/>
                                      </p:to>
                                    </p:set>
                                    <p:animEffect transition="in" filter="wipe(left)">
                                      <p:cBhvr>
                                        <p:cTn id="7" dur="500"/>
                                        <p:tgtEl>
                                          <p:spTgt spid="26647">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48">
                                            <p:txEl>
                                              <p:charRg st="0" end="3"/>
                                            </p:txEl>
                                          </p:spTgt>
                                        </p:tgtEl>
                                        <p:attrNameLst>
                                          <p:attrName>style.visibility</p:attrName>
                                        </p:attrNameLst>
                                      </p:cBhvr>
                                      <p:to>
                                        <p:strVal val="visible"/>
                                      </p:to>
                                    </p:set>
                                    <p:animEffect transition="in" filter="wipe(left)">
                                      <p:cBhvr>
                                        <p:cTn id="12" dur="500"/>
                                        <p:tgtEl>
                                          <p:spTgt spid="26648">
                                            <p:txEl>
                                              <p:charRg st="0"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56"/>
                                        </p:tgtEl>
                                        <p:attrNameLst>
                                          <p:attrName>style.visibility</p:attrName>
                                        </p:attrNameLst>
                                      </p:cBhvr>
                                      <p:to>
                                        <p:strVal val="visible"/>
                                      </p:to>
                                    </p:set>
                                    <p:animEffect transition="in" filter="wipe(left)">
                                      <p:cBhvr>
                                        <p:cTn id="17" dur="500"/>
                                        <p:tgtEl>
                                          <p:spTgt spid="266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38"/>
                                        </p:tgtEl>
                                        <p:attrNameLst>
                                          <p:attrName>style.visibility</p:attrName>
                                        </p:attrNameLst>
                                      </p:cBhvr>
                                      <p:to>
                                        <p:strVal val="visible"/>
                                      </p:to>
                                    </p:set>
                                    <p:animEffect transition="in" filter="wipe(left)">
                                      <p:cBhvr>
                                        <p:cTn id="22" dur="500"/>
                                        <p:tgtEl>
                                          <p:spTgt spid="266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639"/>
                                        </p:tgtEl>
                                        <p:attrNameLst>
                                          <p:attrName>style.visibility</p:attrName>
                                        </p:attrNameLst>
                                      </p:cBhvr>
                                      <p:to>
                                        <p:strVal val="visible"/>
                                      </p:to>
                                    </p:set>
                                    <p:animEffect transition="in" filter="wipe(left)">
                                      <p:cBhvr>
                                        <p:cTn id="27" dur="500"/>
                                        <p:tgtEl>
                                          <p:spTgt spid="266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58">
                                            <p:txEl>
                                              <p:charRg st="0" end="4"/>
                                            </p:txEl>
                                          </p:spTgt>
                                        </p:tgtEl>
                                        <p:attrNameLst>
                                          <p:attrName>style.visibility</p:attrName>
                                        </p:attrNameLst>
                                      </p:cBhvr>
                                      <p:to>
                                        <p:strVal val="visible"/>
                                      </p:to>
                                    </p:set>
                                    <p:animEffect transition="in" filter="wipe(left)">
                                      <p:cBhvr>
                                        <p:cTn id="32" dur="500"/>
                                        <p:tgtEl>
                                          <p:spTgt spid="26658">
                                            <p:txEl>
                                              <p:charRg st="0"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640"/>
                                        </p:tgtEl>
                                        <p:attrNameLst>
                                          <p:attrName>style.visibility</p:attrName>
                                        </p:attrNameLst>
                                      </p:cBhvr>
                                      <p:to>
                                        <p:strVal val="visible"/>
                                      </p:to>
                                    </p:set>
                                    <p:animEffect transition="in" filter="wipe(left)">
                                      <p:cBhvr>
                                        <p:cTn id="37" dur="500"/>
                                        <p:tgtEl>
                                          <p:spTgt spid="266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641"/>
                                        </p:tgtEl>
                                        <p:attrNameLst>
                                          <p:attrName>style.visibility</p:attrName>
                                        </p:attrNameLst>
                                      </p:cBhvr>
                                      <p:to>
                                        <p:strVal val="visible"/>
                                      </p:to>
                                    </p:set>
                                    <p:animEffect transition="in" filter="wipe(left)">
                                      <p:cBhvr>
                                        <p:cTn id="42" dur="500"/>
                                        <p:tgtEl>
                                          <p:spTgt spid="2664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6642"/>
                                        </p:tgtEl>
                                        <p:attrNameLst>
                                          <p:attrName>style.visibility</p:attrName>
                                        </p:attrNameLst>
                                      </p:cBhvr>
                                      <p:to>
                                        <p:strVal val="visible"/>
                                      </p:to>
                                    </p:set>
                                    <p:animEffect transition="in" filter="wipe(left)">
                                      <p:cBhvr>
                                        <p:cTn id="47" dur="500"/>
                                        <p:tgtEl>
                                          <p:spTgt spid="266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6646"/>
                                        </p:tgtEl>
                                        <p:attrNameLst>
                                          <p:attrName>style.visibility</p:attrName>
                                        </p:attrNameLst>
                                      </p:cBhvr>
                                      <p:to>
                                        <p:strVal val="visible"/>
                                      </p:to>
                                    </p:set>
                                    <p:animEffect transition="in" filter="wipe(left)">
                                      <p:cBhvr>
                                        <p:cTn id="52" dur="500"/>
                                        <p:tgtEl>
                                          <p:spTgt spid="266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6627">
                                            <p:txEl>
                                              <p:charRg st="0" end="32"/>
                                            </p:txEl>
                                          </p:spTgt>
                                        </p:tgtEl>
                                        <p:attrNameLst>
                                          <p:attrName>style.visibility</p:attrName>
                                        </p:attrNameLst>
                                      </p:cBhvr>
                                      <p:to>
                                        <p:strVal val="visible"/>
                                      </p:to>
                                    </p:set>
                                    <p:animEffect transition="in" filter="wipe(left)">
                                      <p:cBhvr>
                                        <p:cTn id="57" dur="500"/>
                                        <p:tgtEl>
                                          <p:spTgt spid="26627">
                                            <p:txEl>
                                              <p:charRg st="0" end="3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6627">
                                            <p:txEl>
                                              <p:charRg st="32" end="52"/>
                                            </p:txEl>
                                          </p:spTgt>
                                        </p:tgtEl>
                                        <p:attrNameLst>
                                          <p:attrName>style.visibility</p:attrName>
                                        </p:attrNameLst>
                                      </p:cBhvr>
                                      <p:to>
                                        <p:strVal val="visible"/>
                                      </p:to>
                                    </p:set>
                                    <p:animEffect transition="in" filter="wipe(left)">
                                      <p:cBhvr>
                                        <p:cTn id="62" dur="500"/>
                                        <p:tgtEl>
                                          <p:spTgt spid="26627">
                                            <p:txEl>
                                              <p:charRg st="32" end="5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6627">
                                            <p:txEl>
                                              <p:charRg st="52" end="87"/>
                                            </p:txEl>
                                          </p:spTgt>
                                        </p:tgtEl>
                                        <p:attrNameLst>
                                          <p:attrName>style.visibility</p:attrName>
                                        </p:attrNameLst>
                                      </p:cBhvr>
                                      <p:to>
                                        <p:strVal val="visible"/>
                                      </p:to>
                                    </p:set>
                                    <p:animEffect transition="in" filter="wipe(left)">
                                      <p:cBhvr>
                                        <p:cTn id="67" dur="500"/>
                                        <p:tgtEl>
                                          <p:spTgt spid="26627">
                                            <p:txEl>
                                              <p:charRg st="52" end="8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6627">
                                            <p:txEl>
                                              <p:charRg st="87" end="123"/>
                                            </p:txEl>
                                          </p:spTgt>
                                        </p:tgtEl>
                                        <p:attrNameLst>
                                          <p:attrName>style.visibility</p:attrName>
                                        </p:attrNameLst>
                                      </p:cBhvr>
                                      <p:to>
                                        <p:strVal val="visible"/>
                                      </p:to>
                                    </p:set>
                                    <p:animEffect transition="in" filter="wipe(left)">
                                      <p:cBhvr>
                                        <p:cTn id="72" dur="500"/>
                                        <p:tgtEl>
                                          <p:spTgt spid="26627">
                                            <p:txEl>
                                              <p:charRg st="87"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6647" grpId="0" build="p"/>
      <p:bldP spid="26648" grpId="0" build="p"/>
      <p:bldP spid="2665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34147" name="Rectangle 2"/>
          <p:cNvSpPr/>
          <p:nvPr/>
        </p:nvSpPr>
        <p:spPr>
          <a:xfrm>
            <a:off x="1524000" y="1219200"/>
            <a:ext cx="3505200" cy="521970"/>
          </a:xfrm>
          <a:prstGeom prst="rect">
            <a:avLst/>
          </a:prstGeom>
          <a:noFill/>
          <a:ln w="9525">
            <a:noFill/>
          </a:ln>
        </p:spPr>
        <p:txBody>
          <a:bodyPr>
            <a:spAutoFit/>
          </a:bodyPr>
          <a:p>
            <a:r>
              <a:rPr lang="en-US" altLang="zh-CN" sz="2800" b="1" dirty="0">
                <a:solidFill>
                  <a:srgbClr val="0000FF"/>
                </a:solidFill>
                <a:latin typeface="黑体" panose="02010609060101010101" pitchFamily="49" charset="-122"/>
                <a:ea typeface="黑体" panose="02010609060101010101" pitchFamily="49" charset="-122"/>
              </a:rPr>
              <a:t>5</a:t>
            </a:r>
            <a:r>
              <a:rPr lang="zh-CN" altLang="en-US" sz="2800" b="1" dirty="0">
                <a:solidFill>
                  <a:srgbClr val="0000FF"/>
                </a:solidFill>
                <a:latin typeface="黑体" panose="02010609060101010101" pitchFamily="49" charset="-122"/>
                <a:ea typeface="黑体" panose="02010609060101010101" pitchFamily="49" charset="-122"/>
              </a:rPr>
              <a:t>.最小负偏差体系</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27651" name="Rectangle 3"/>
          <p:cNvSpPr/>
          <p:nvPr/>
        </p:nvSpPr>
        <p:spPr>
          <a:xfrm>
            <a:off x="990600" y="2743200"/>
            <a:ext cx="3797300" cy="1384300"/>
          </a:xfrm>
          <a:prstGeom prst="rect">
            <a:avLst/>
          </a:prstGeom>
          <a:noFill/>
          <a:ln w="9525">
            <a:noFill/>
          </a:ln>
        </p:spPr>
        <p:txBody>
          <a:bodyPr>
            <a:spAutoFit/>
          </a:bodyPr>
          <a:p>
            <a:pPr>
              <a:lnSpc>
                <a:spcPct val="150000"/>
              </a:lnSpc>
            </a:pPr>
            <a:r>
              <a:rPr lang="zh-CN" altLang="en-US" sz="2800" b="1" dirty="0">
                <a:latin typeface="黑体" panose="02010609060101010101" pitchFamily="49" charset="-122"/>
                <a:ea typeface="黑体" panose="02010609060101010101" pitchFamily="49" charset="-122"/>
              </a:rPr>
              <a:t>最小压力（最高温度）共沸点</a:t>
            </a:r>
            <a:r>
              <a:rPr lang="en-US" altLang="zh-CN" sz="2800" b="1" dirty="0">
                <a:latin typeface="黑体" panose="02010609060101010101" pitchFamily="49" charset="-122"/>
                <a:ea typeface="黑体" panose="02010609060101010101" pitchFamily="49" charset="-122"/>
              </a:rPr>
              <a:t>x=y, γ</a:t>
            </a:r>
            <a:r>
              <a:rPr lang="en-US" altLang="zh-CN" sz="2800" b="1" baseline="-25000" dirty="0">
                <a:latin typeface="黑体" panose="02010609060101010101" pitchFamily="49" charset="-122"/>
                <a:ea typeface="黑体" panose="02010609060101010101" pitchFamily="49" charset="-122"/>
              </a:rPr>
              <a:t>i</a:t>
            </a:r>
            <a:r>
              <a:rPr lang="en-US" altLang="zh-CN" sz="2800" b="1" dirty="0">
                <a:latin typeface="黑体" panose="02010609060101010101" pitchFamily="49" charset="-122"/>
                <a:ea typeface="黑体" panose="02010609060101010101" pitchFamily="49" charset="-122"/>
              </a:rPr>
              <a:t>&lt;1 </a:t>
            </a:r>
            <a:endParaRPr lang="en-US" altLang="zh-CN" sz="2800" b="1" dirty="0">
              <a:latin typeface="黑体" panose="02010609060101010101" pitchFamily="49" charset="-122"/>
              <a:ea typeface="黑体" panose="02010609060101010101" pitchFamily="49" charset="-122"/>
            </a:endParaRPr>
          </a:p>
        </p:txBody>
      </p:sp>
      <p:sp>
        <p:nvSpPr>
          <p:cNvPr id="134149" name="Text Box 4"/>
          <p:cNvSpPr txBox="1"/>
          <p:nvPr/>
        </p:nvSpPr>
        <p:spPr>
          <a:xfrm>
            <a:off x="6019800" y="762000"/>
            <a:ext cx="16764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等温</a:t>
            </a:r>
            <a:endParaRPr lang="zh-CN" altLang="en-US" sz="2000" b="1" dirty="0">
              <a:latin typeface="Tahoma" panose="020B0604030504040204" pitchFamily="34" charset="0"/>
              <a:ea typeface="黑体" panose="02010609060101010101" pitchFamily="49" charset="-122"/>
            </a:endParaRPr>
          </a:p>
        </p:txBody>
      </p:sp>
      <p:sp>
        <p:nvSpPr>
          <p:cNvPr id="134150" name="Text Box 5"/>
          <p:cNvSpPr txBox="1"/>
          <p:nvPr/>
        </p:nvSpPr>
        <p:spPr>
          <a:xfrm>
            <a:off x="6705600" y="3962400"/>
            <a:ext cx="1371600" cy="396875"/>
          </a:xfrm>
          <a:prstGeom prst="rect">
            <a:avLst/>
          </a:prstGeom>
          <a:noFill/>
          <a:ln w="9525">
            <a:noFill/>
          </a:ln>
        </p:spPr>
        <p:txBody>
          <a:bodyPr>
            <a:spAutoFit/>
          </a:bodyPr>
          <a:p>
            <a:pPr>
              <a:spcBef>
                <a:spcPct val="50000"/>
              </a:spcBef>
            </a:pPr>
            <a:r>
              <a:rPr lang="zh-CN" altLang="en-US" sz="2000" b="1" dirty="0">
                <a:latin typeface="Tahoma" panose="020B0604030504040204" pitchFamily="34" charset="0"/>
                <a:ea typeface="黑体" panose="02010609060101010101" pitchFamily="49" charset="-122"/>
              </a:rPr>
              <a:t>等压</a:t>
            </a:r>
            <a:endParaRPr lang="zh-CN" altLang="en-US" sz="2000" b="1" dirty="0">
              <a:latin typeface="Tahoma" panose="020B0604030504040204" pitchFamily="34" charset="0"/>
              <a:ea typeface="黑体" panose="02010609060101010101" pitchFamily="49" charset="-122"/>
            </a:endParaRPr>
          </a:p>
        </p:txBody>
      </p:sp>
      <p:sp>
        <p:nvSpPr>
          <p:cNvPr id="134151" name="Line 6"/>
          <p:cNvSpPr/>
          <p:nvPr/>
        </p:nvSpPr>
        <p:spPr>
          <a:xfrm>
            <a:off x="5486400" y="838200"/>
            <a:ext cx="0" cy="2514600"/>
          </a:xfrm>
          <a:prstGeom prst="line">
            <a:avLst/>
          </a:prstGeom>
          <a:ln w="9525" cap="flat" cmpd="sng">
            <a:solidFill>
              <a:schemeClr val="tx1"/>
            </a:solidFill>
            <a:prstDash val="solid"/>
            <a:miter/>
            <a:headEnd type="none" w="med" len="med"/>
            <a:tailEnd type="none" w="med" len="med"/>
          </a:ln>
        </p:spPr>
      </p:sp>
      <p:sp>
        <p:nvSpPr>
          <p:cNvPr id="134152" name="Line 7"/>
          <p:cNvSpPr/>
          <p:nvPr/>
        </p:nvSpPr>
        <p:spPr>
          <a:xfrm>
            <a:off x="8229600" y="838200"/>
            <a:ext cx="0" cy="2514600"/>
          </a:xfrm>
          <a:prstGeom prst="line">
            <a:avLst/>
          </a:prstGeom>
          <a:ln w="9525" cap="flat" cmpd="sng">
            <a:solidFill>
              <a:schemeClr val="tx1"/>
            </a:solidFill>
            <a:prstDash val="solid"/>
            <a:miter/>
            <a:headEnd type="none" w="med" len="med"/>
            <a:tailEnd type="none" w="med" len="med"/>
          </a:ln>
        </p:spPr>
      </p:sp>
      <p:sp>
        <p:nvSpPr>
          <p:cNvPr id="134153" name="Line 8"/>
          <p:cNvSpPr/>
          <p:nvPr/>
        </p:nvSpPr>
        <p:spPr>
          <a:xfrm>
            <a:off x="5486400" y="3733800"/>
            <a:ext cx="0" cy="2514600"/>
          </a:xfrm>
          <a:prstGeom prst="line">
            <a:avLst/>
          </a:prstGeom>
          <a:ln w="9525" cap="flat" cmpd="sng">
            <a:solidFill>
              <a:schemeClr val="tx1"/>
            </a:solidFill>
            <a:prstDash val="solid"/>
            <a:miter/>
            <a:headEnd type="none" w="med" len="med"/>
            <a:tailEnd type="none" w="med" len="med"/>
          </a:ln>
        </p:spPr>
      </p:sp>
      <p:sp>
        <p:nvSpPr>
          <p:cNvPr id="134154" name="Line 9"/>
          <p:cNvSpPr/>
          <p:nvPr/>
        </p:nvSpPr>
        <p:spPr>
          <a:xfrm>
            <a:off x="8305800" y="3733800"/>
            <a:ext cx="0" cy="2514600"/>
          </a:xfrm>
          <a:prstGeom prst="line">
            <a:avLst/>
          </a:prstGeom>
          <a:ln w="9525" cap="flat" cmpd="sng">
            <a:solidFill>
              <a:schemeClr val="tx1"/>
            </a:solidFill>
            <a:prstDash val="solid"/>
            <a:miter/>
            <a:headEnd type="none" w="med" len="med"/>
            <a:tailEnd type="none" w="med" len="med"/>
          </a:ln>
        </p:spPr>
      </p:sp>
      <p:sp>
        <p:nvSpPr>
          <p:cNvPr id="134155" name="Line 10"/>
          <p:cNvSpPr/>
          <p:nvPr/>
        </p:nvSpPr>
        <p:spPr>
          <a:xfrm>
            <a:off x="5486400" y="3352800"/>
            <a:ext cx="2743200" cy="0"/>
          </a:xfrm>
          <a:prstGeom prst="line">
            <a:avLst/>
          </a:prstGeom>
          <a:ln w="9525" cap="flat" cmpd="sng">
            <a:solidFill>
              <a:schemeClr val="tx1"/>
            </a:solidFill>
            <a:prstDash val="solid"/>
            <a:miter/>
            <a:headEnd type="none" w="med" len="med"/>
            <a:tailEnd type="none" w="med" len="med"/>
          </a:ln>
        </p:spPr>
      </p:sp>
      <p:sp>
        <p:nvSpPr>
          <p:cNvPr id="134156" name="Line 11"/>
          <p:cNvSpPr/>
          <p:nvPr/>
        </p:nvSpPr>
        <p:spPr>
          <a:xfrm>
            <a:off x="5486400" y="6248400"/>
            <a:ext cx="2819400" cy="0"/>
          </a:xfrm>
          <a:prstGeom prst="line">
            <a:avLst/>
          </a:prstGeom>
          <a:ln w="9525" cap="flat" cmpd="sng">
            <a:solidFill>
              <a:schemeClr val="tx1"/>
            </a:solidFill>
            <a:prstDash val="solid"/>
            <a:miter/>
            <a:headEnd type="none" w="med" len="med"/>
            <a:tailEnd type="none" w="med" len="med"/>
          </a:ln>
        </p:spPr>
      </p:sp>
      <p:sp>
        <p:nvSpPr>
          <p:cNvPr id="134157" name="Line 12"/>
          <p:cNvSpPr/>
          <p:nvPr/>
        </p:nvSpPr>
        <p:spPr>
          <a:xfrm flipV="1">
            <a:off x="5486400" y="2057400"/>
            <a:ext cx="2743200" cy="381000"/>
          </a:xfrm>
          <a:prstGeom prst="line">
            <a:avLst/>
          </a:prstGeom>
          <a:ln w="9525" cap="flat" cmpd="sng">
            <a:solidFill>
              <a:srgbClr val="FF0066"/>
            </a:solidFill>
            <a:prstDash val="dash"/>
            <a:miter/>
            <a:headEnd type="none" w="med" len="med"/>
            <a:tailEnd type="none" w="med" len="med"/>
          </a:ln>
        </p:spPr>
      </p:sp>
      <p:sp>
        <p:nvSpPr>
          <p:cNvPr id="27661" name="Freeform 13"/>
          <p:cNvSpPr/>
          <p:nvPr/>
        </p:nvSpPr>
        <p:spPr>
          <a:xfrm>
            <a:off x="5486400" y="2057400"/>
            <a:ext cx="2743200" cy="749300"/>
          </a:xfrm>
          <a:custGeom>
            <a:avLst/>
            <a:gdLst>
              <a:gd name="txL" fmla="*/ 0 w 1680"/>
              <a:gd name="txT" fmla="*/ 0 h 472"/>
              <a:gd name="txR" fmla="*/ 1680 w 1680"/>
              <a:gd name="txB" fmla="*/ 472 h 472"/>
            </a:gdLst>
            <a:ahLst/>
            <a:cxnLst>
              <a:cxn ang="0">
                <a:pos x="0" y="2147483647"/>
              </a:cxn>
              <a:cxn ang="0">
                <a:pos x="2147483647" y="2147483647"/>
              </a:cxn>
              <a:cxn ang="0">
                <a:pos x="2147483647" y="0"/>
              </a:cxn>
            </a:cxnLst>
            <a:rect l="txL" t="txT" r="txR" b="txB"/>
            <a:pathLst>
              <a:path w="1680" h="472">
                <a:moveTo>
                  <a:pt x="0" y="240"/>
                </a:moveTo>
                <a:cubicBezTo>
                  <a:pt x="172" y="356"/>
                  <a:pt x="344" y="472"/>
                  <a:pt x="624" y="432"/>
                </a:cubicBezTo>
                <a:cubicBezTo>
                  <a:pt x="904" y="392"/>
                  <a:pt x="1292" y="196"/>
                  <a:pt x="1680" y="0"/>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27662" name="Line 14"/>
          <p:cNvSpPr/>
          <p:nvPr/>
        </p:nvSpPr>
        <p:spPr>
          <a:xfrm>
            <a:off x="6248400" y="2743200"/>
            <a:ext cx="0" cy="3505200"/>
          </a:xfrm>
          <a:prstGeom prst="line">
            <a:avLst/>
          </a:prstGeom>
          <a:ln w="9525" cap="flat" cmpd="sng">
            <a:solidFill>
              <a:schemeClr val="tx1"/>
            </a:solidFill>
            <a:prstDash val="dash"/>
            <a:miter/>
            <a:headEnd type="none" w="med" len="med"/>
            <a:tailEnd type="none" w="med" len="med"/>
          </a:ln>
        </p:spPr>
      </p:sp>
      <p:sp>
        <p:nvSpPr>
          <p:cNvPr id="27663" name="Freeform 15"/>
          <p:cNvSpPr/>
          <p:nvPr/>
        </p:nvSpPr>
        <p:spPr>
          <a:xfrm>
            <a:off x="5486400" y="2387600"/>
            <a:ext cx="762000" cy="355600"/>
          </a:xfrm>
          <a:custGeom>
            <a:avLst/>
            <a:gdLst>
              <a:gd name="txL" fmla="*/ 0 w 480"/>
              <a:gd name="txT" fmla="*/ 0 h 224"/>
              <a:gd name="txR" fmla="*/ 480 w 480"/>
              <a:gd name="txB" fmla="*/ 224 h 224"/>
            </a:gdLst>
            <a:ahLst/>
            <a:cxnLst>
              <a:cxn ang="0">
                <a:pos x="0" y="2147483647"/>
              </a:cxn>
              <a:cxn ang="0">
                <a:pos x="2147483647" y="2147483647"/>
              </a:cxn>
              <a:cxn ang="0">
                <a:pos x="2147483647" y="2147483647"/>
              </a:cxn>
            </a:cxnLst>
            <a:rect l="txL" t="txT" r="txR" b="txB"/>
            <a:pathLst>
              <a:path w="480" h="224">
                <a:moveTo>
                  <a:pt x="0" y="32"/>
                </a:moveTo>
                <a:cubicBezTo>
                  <a:pt x="152" y="16"/>
                  <a:pt x="304" y="0"/>
                  <a:pt x="384" y="32"/>
                </a:cubicBezTo>
                <a:cubicBezTo>
                  <a:pt x="464" y="64"/>
                  <a:pt x="472" y="144"/>
                  <a:pt x="480" y="224"/>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7664" name="Freeform 16"/>
          <p:cNvSpPr/>
          <p:nvPr/>
        </p:nvSpPr>
        <p:spPr>
          <a:xfrm>
            <a:off x="6248400" y="2057400"/>
            <a:ext cx="1981200" cy="685800"/>
          </a:xfrm>
          <a:custGeom>
            <a:avLst/>
            <a:gdLst>
              <a:gd name="txL" fmla="*/ 0 w 1248"/>
              <a:gd name="txT" fmla="*/ 0 h 432"/>
              <a:gd name="txR" fmla="*/ 1248 w 1248"/>
              <a:gd name="txB" fmla="*/ 432 h 432"/>
            </a:gdLst>
            <a:ahLst/>
            <a:cxnLst>
              <a:cxn ang="0">
                <a:pos x="0" y="2147483647"/>
              </a:cxn>
              <a:cxn ang="0">
                <a:pos x="2147483647" y="2147483647"/>
              </a:cxn>
              <a:cxn ang="0">
                <a:pos x="2147483647" y="0"/>
              </a:cxn>
            </a:cxnLst>
            <a:rect l="txL" t="txT" r="txR" b="txB"/>
            <a:pathLst>
              <a:path w="1248" h="432">
                <a:moveTo>
                  <a:pt x="0" y="432"/>
                </a:moveTo>
                <a:cubicBezTo>
                  <a:pt x="112" y="348"/>
                  <a:pt x="224" y="264"/>
                  <a:pt x="432" y="192"/>
                </a:cubicBezTo>
                <a:cubicBezTo>
                  <a:pt x="640" y="120"/>
                  <a:pt x="944" y="60"/>
                  <a:pt x="1248" y="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7666" name="Freeform 18"/>
          <p:cNvSpPr/>
          <p:nvPr/>
        </p:nvSpPr>
        <p:spPr>
          <a:xfrm>
            <a:off x="5486400" y="4483100"/>
            <a:ext cx="2819400" cy="469900"/>
          </a:xfrm>
          <a:custGeom>
            <a:avLst/>
            <a:gdLst>
              <a:gd name="txL" fmla="*/ 0 w 1776"/>
              <a:gd name="txT" fmla="*/ 0 h 296"/>
              <a:gd name="txR" fmla="*/ 1776 w 1776"/>
              <a:gd name="txB" fmla="*/ 296 h 296"/>
            </a:gdLst>
            <a:ahLst/>
            <a:cxnLst>
              <a:cxn ang="0">
                <a:pos x="0" y="2147483647"/>
              </a:cxn>
              <a:cxn ang="0">
                <a:pos x="2147483647" y="2147483647"/>
              </a:cxn>
              <a:cxn ang="0">
                <a:pos x="2147483647" y="2147483647"/>
              </a:cxn>
            </a:cxnLst>
            <a:rect l="txL" t="txT" r="txR" b="txB"/>
            <a:pathLst>
              <a:path w="1776" h="296">
                <a:moveTo>
                  <a:pt x="0" y="248"/>
                </a:moveTo>
                <a:cubicBezTo>
                  <a:pt x="92" y="124"/>
                  <a:pt x="184" y="0"/>
                  <a:pt x="480" y="8"/>
                </a:cubicBezTo>
                <a:cubicBezTo>
                  <a:pt x="776" y="16"/>
                  <a:pt x="1276" y="156"/>
                  <a:pt x="1776" y="296"/>
                </a:cubicBezTo>
              </a:path>
            </a:pathLst>
          </a:custGeom>
          <a:noFill/>
          <a:ln w="28575" cap="flat" cmpd="sng">
            <a:solidFill>
              <a:srgbClr val="FF3300">
                <a:alpha val="100000"/>
              </a:srgbClr>
            </a:solidFill>
            <a:prstDash val="solid"/>
            <a:miter lim="800000"/>
            <a:headEnd type="none" w="med" len="med"/>
            <a:tailEnd type="none" w="med" len="med"/>
          </a:ln>
        </p:spPr>
        <p:txBody>
          <a:bodyPr/>
          <a:p>
            <a:endParaRPr lang="zh-CN" altLang="en-US"/>
          </a:p>
        </p:txBody>
      </p:sp>
      <p:sp>
        <p:nvSpPr>
          <p:cNvPr id="27667" name="Freeform 19"/>
          <p:cNvSpPr/>
          <p:nvPr/>
        </p:nvSpPr>
        <p:spPr>
          <a:xfrm>
            <a:off x="5486400" y="4495800"/>
            <a:ext cx="762000" cy="457200"/>
          </a:xfrm>
          <a:custGeom>
            <a:avLst/>
            <a:gdLst>
              <a:gd name="txL" fmla="*/ 0 w 480"/>
              <a:gd name="txT" fmla="*/ 0 h 288"/>
              <a:gd name="txR" fmla="*/ 480 w 480"/>
              <a:gd name="txB" fmla="*/ 288 h 288"/>
            </a:gdLst>
            <a:ahLst/>
            <a:cxnLst>
              <a:cxn ang="0">
                <a:pos x="0" y="2147483647"/>
              </a:cxn>
              <a:cxn ang="0">
                <a:pos x="2147483647" y="2147483647"/>
              </a:cxn>
              <a:cxn ang="0">
                <a:pos x="2147483647" y="0"/>
              </a:cxn>
            </a:cxnLst>
            <a:rect l="txL" t="txT" r="txR" b="txB"/>
            <a:pathLst>
              <a:path w="480" h="288">
                <a:moveTo>
                  <a:pt x="0" y="288"/>
                </a:moveTo>
                <a:cubicBezTo>
                  <a:pt x="128" y="264"/>
                  <a:pt x="256" y="240"/>
                  <a:pt x="336" y="192"/>
                </a:cubicBezTo>
                <a:cubicBezTo>
                  <a:pt x="416" y="144"/>
                  <a:pt x="448" y="72"/>
                  <a:pt x="480" y="0"/>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27668" name="Freeform 20"/>
          <p:cNvSpPr/>
          <p:nvPr/>
        </p:nvSpPr>
        <p:spPr>
          <a:xfrm>
            <a:off x="6248400" y="4495800"/>
            <a:ext cx="2057400" cy="457200"/>
          </a:xfrm>
          <a:custGeom>
            <a:avLst/>
            <a:gdLst>
              <a:gd name="txL" fmla="*/ 0 w 1296"/>
              <a:gd name="txT" fmla="*/ 0 h 288"/>
              <a:gd name="txR" fmla="*/ 1296 w 1296"/>
              <a:gd name="txB" fmla="*/ 288 h 288"/>
            </a:gdLst>
            <a:ahLst/>
            <a:cxnLst>
              <a:cxn ang="0">
                <a:pos x="0" y="0"/>
              </a:cxn>
              <a:cxn ang="0">
                <a:pos x="2147483647" y="2147483647"/>
              </a:cxn>
              <a:cxn ang="0">
                <a:pos x="2147483647" y="2147483647"/>
              </a:cxn>
            </a:cxnLst>
            <a:rect l="txL" t="txT" r="txR" b="txB"/>
            <a:pathLst>
              <a:path w="1296" h="288">
                <a:moveTo>
                  <a:pt x="0" y="0"/>
                </a:moveTo>
                <a:cubicBezTo>
                  <a:pt x="132" y="96"/>
                  <a:pt x="264" y="192"/>
                  <a:pt x="480" y="240"/>
                </a:cubicBezTo>
                <a:cubicBezTo>
                  <a:pt x="696" y="288"/>
                  <a:pt x="996" y="288"/>
                  <a:pt x="1296" y="288"/>
                </a:cubicBezTo>
              </a:path>
            </a:pathLst>
          </a:custGeom>
          <a:noFill/>
          <a:ln w="28575" cap="flat" cmpd="sng">
            <a:solidFill>
              <a:srgbClr val="0000FF">
                <a:alpha val="100000"/>
              </a:srgbClr>
            </a:solidFill>
            <a:prstDash val="solid"/>
            <a:miter lim="800000"/>
            <a:headEnd type="none" w="med" len="med"/>
            <a:tailEnd type="none" w="med" len="med"/>
          </a:ln>
        </p:spPr>
        <p:txBody>
          <a:bodyPr/>
          <a:p>
            <a:endParaRPr lang="zh-CN" altLang="en-US"/>
          </a:p>
        </p:txBody>
      </p:sp>
      <p:sp>
        <p:nvSpPr>
          <p:cNvPr id="134165" name="Text Box 21"/>
          <p:cNvSpPr txBox="1"/>
          <p:nvPr/>
        </p:nvSpPr>
        <p:spPr>
          <a:xfrm>
            <a:off x="5105400" y="6858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P</a:t>
            </a:r>
            <a:endParaRPr lang="en-US" altLang="zh-CN" sz="2000" baseline="-25000" dirty="0">
              <a:latin typeface="黑体" panose="02010609060101010101" pitchFamily="49" charset="-122"/>
              <a:ea typeface="黑体" panose="02010609060101010101" pitchFamily="49" charset="-122"/>
            </a:endParaRPr>
          </a:p>
        </p:txBody>
      </p:sp>
      <p:sp>
        <p:nvSpPr>
          <p:cNvPr id="134166" name="Text Box 22"/>
          <p:cNvSpPr txBox="1"/>
          <p:nvPr/>
        </p:nvSpPr>
        <p:spPr>
          <a:xfrm>
            <a:off x="5029200" y="3733800"/>
            <a:ext cx="381000" cy="396875"/>
          </a:xfrm>
          <a:prstGeom prst="rect">
            <a:avLst/>
          </a:prstGeom>
          <a:noFill/>
          <a:ln w="9525">
            <a:noFill/>
          </a:ln>
        </p:spPr>
        <p:txBody>
          <a:bodyPr>
            <a:spAutoFit/>
          </a:bodyPr>
          <a:p>
            <a:pPr>
              <a:spcBef>
                <a:spcPct val="50000"/>
              </a:spcBef>
            </a:pPr>
            <a:r>
              <a:rPr lang="en-US" altLang="zh-CN" sz="2000" dirty="0">
                <a:latin typeface="黑体" panose="02010609060101010101" pitchFamily="49" charset="-122"/>
                <a:ea typeface="黑体" panose="02010609060101010101" pitchFamily="49" charset="-122"/>
              </a:rPr>
              <a:t>T</a:t>
            </a:r>
            <a:endParaRPr lang="en-US" altLang="zh-CN" sz="2000" baseline="-25000" dirty="0">
              <a:latin typeface="黑体" panose="02010609060101010101" pitchFamily="49" charset="-122"/>
              <a:ea typeface="黑体" panose="02010609060101010101" pitchFamily="49" charset="-122"/>
            </a:endParaRPr>
          </a:p>
        </p:txBody>
      </p:sp>
      <p:sp>
        <p:nvSpPr>
          <p:cNvPr id="27671" name="Rectangle 23"/>
          <p:cNvSpPr/>
          <p:nvPr/>
        </p:nvSpPr>
        <p:spPr>
          <a:xfrm>
            <a:off x="6172200" y="2743200"/>
            <a:ext cx="1676400" cy="396875"/>
          </a:xfrm>
          <a:prstGeom prst="rect">
            <a:avLst/>
          </a:prstGeom>
          <a:noFill/>
          <a:ln w="9525">
            <a:noFill/>
          </a:ln>
        </p:spPr>
        <p:txBody>
          <a:bodyPr>
            <a:spAutoFit/>
          </a:bodyPr>
          <a:p>
            <a:r>
              <a:rPr lang="zh-CN" altLang="en-US" sz="2000" b="1" dirty="0">
                <a:latin typeface="黑体" panose="02010609060101010101" pitchFamily="49" charset="-122"/>
                <a:ea typeface="黑体" panose="02010609060101010101" pitchFamily="49" charset="-122"/>
              </a:rPr>
              <a:t>共沸点</a:t>
            </a:r>
            <a:endParaRPr lang="zh-CN" altLang="en-US" sz="2000" b="1" dirty="0">
              <a:latin typeface="黑体" panose="02010609060101010101" pitchFamily="49" charset="-122"/>
              <a:ea typeface="黑体" panose="02010609060101010101" pitchFamily="49" charset="-122"/>
            </a:endParaRPr>
          </a:p>
        </p:txBody>
      </p:sp>
      <p:sp>
        <p:nvSpPr>
          <p:cNvPr id="134168" name="Text Box 24"/>
          <p:cNvSpPr txBox="1"/>
          <p:nvPr/>
        </p:nvSpPr>
        <p:spPr>
          <a:xfrm>
            <a:off x="6553200" y="32766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4169" name="Text Box 25"/>
          <p:cNvSpPr txBox="1"/>
          <p:nvPr/>
        </p:nvSpPr>
        <p:spPr>
          <a:xfrm>
            <a:off x="6705600" y="6248400"/>
            <a:ext cx="9144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ea typeface="黑体" panose="02010609060101010101" pitchFamily="49" charset="-122"/>
              </a:rPr>
              <a:t>x</a:t>
            </a:r>
            <a:r>
              <a:rPr lang="en-US" altLang="zh-CN" sz="2000" baseline="-25000" dirty="0">
                <a:latin typeface="Times New Roman" panose="02020603050405020304" pitchFamily="18" charset="0"/>
                <a:ea typeface="黑体" panose="02010609060101010101" pitchFamily="49" charset="-122"/>
              </a:rPr>
              <a:t>1</a:t>
            </a:r>
            <a:r>
              <a:rPr lang="en-US" altLang="zh-CN" sz="2000" dirty="0">
                <a:latin typeface="Times New Roman" panose="02020603050405020304" pitchFamily="18" charset="0"/>
                <a:ea typeface="黑体" panose="02010609060101010101" pitchFamily="49" charset="-122"/>
              </a:rPr>
              <a:t>,y</a:t>
            </a:r>
            <a:r>
              <a:rPr lang="en-US" altLang="zh-CN" sz="2000" baseline="-25000" dirty="0">
                <a:latin typeface="Times New Roman" panose="02020603050405020304" pitchFamily="18" charset="0"/>
                <a:ea typeface="黑体" panose="02010609060101010101" pitchFamily="49" charset="-122"/>
              </a:rPr>
              <a:t>1</a:t>
            </a:r>
            <a:endParaRPr lang="en-US" altLang="zh-CN" sz="2000" baseline="-25000" dirty="0">
              <a:latin typeface="Times New Roman" panose="02020603050405020304" pitchFamily="18" charset="0"/>
              <a:ea typeface="黑体" panose="02010609060101010101" pitchFamily="49" charset="-122"/>
            </a:endParaRPr>
          </a:p>
        </p:txBody>
      </p:sp>
      <p:sp>
        <p:nvSpPr>
          <p:cNvPr id="134170" name="Text Box 26"/>
          <p:cNvSpPr txBox="1"/>
          <p:nvPr/>
        </p:nvSpPr>
        <p:spPr>
          <a:xfrm>
            <a:off x="5105400" y="31242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0</a:t>
            </a:r>
            <a:endParaRPr lang="zh-CN" altLang="en-US" sz="2000" dirty="0">
              <a:latin typeface="Tahoma" panose="020B0604030504040204" pitchFamily="34" charset="0"/>
            </a:endParaRPr>
          </a:p>
        </p:txBody>
      </p:sp>
      <p:sp>
        <p:nvSpPr>
          <p:cNvPr id="134171" name="Text Box 27"/>
          <p:cNvSpPr txBox="1"/>
          <p:nvPr/>
        </p:nvSpPr>
        <p:spPr>
          <a:xfrm>
            <a:off x="5181600" y="60960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0</a:t>
            </a:r>
            <a:endParaRPr lang="zh-CN" altLang="en-US" sz="2000" dirty="0">
              <a:latin typeface="Tahoma" panose="020B0604030504040204" pitchFamily="34" charset="0"/>
            </a:endParaRPr>
          </a:p>
        </p:txBody>
      </p:sp>
      <p:sp>
        <p:nvSpPr>
          <p:cNvPr id="134172" name="Text Box 28"/>
          <p:cNvSpPr txBox="1"/>
          <p:nvPr/>
        </p:nvSpPr>
        <p:spPr>
          <a:xfrm>
            <a:off x="8229600" y="31242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
        <p:nvSpPr>
          <p:cNvPr id="134173" name="Text Box 29"/>
          <p:cNvSpPr txBox="1"/>
          <p:nvPr/>
        </p:nvSpPr>
        <p:spPr>
          <a:xfrm>
            <a:off x="8305800" y="6019800"/>
            <a:ext cx="381000" cy="396875"/>
          </a:xfrm>
          <a:prstGeom prst="rect">
            <a:avLst/>
          </a:prstGeom>
          <a:noFill/>
          <a:ln w="9525">
            <a:noFill/>
          </a:ln>
        </p:spPr>
        <p:txBody>
          <a:bodyPr>
            <a:spAutoFit/>
          </a:bodyPr>
          <a:p>
            <a:pPr>
              <a:spcBef>
                <a:spcPct val="50000"/>
              </a:spcBef>
            </a:pPr>
            <a:r>
              <a:rPr lang="zh-CN" altLang="en-US" sz="2000" dirty="0">
                <a:latin typeface="Tahoma" panose="020B0604030504040204" pitchFamily="34" charset="0"/>
              </a:rPr>
              <a:t>1</a:t>
            </a:r>
            <a:endParaRPr lang="zh-CN" altLang="en-US" sz="20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61"/>
                                        </p:tgtEl>
                                        <p:attrNameLst>
                                          <p:attrName>style.visibility</p:attrName>
                                        </p:attrNameLst>
                                      </p:cBhvr>
                                      <p:to>
                                        <p:strVal val="visible"/>
                                      </p:to>
                                    </p:set>
                                    <p:animEffect transition="in" filter="wipe(left)">
                                      <p:cBhvr>
                                        <p:cTn id="7" dur="500"/>
                                        <p:tgtEl>
                                          <p:spTgt spid="276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63"/>
                                        </p:tgtEl>
                                        <p:attrNameLst>
                                          <p:attrName>style.visibility</p:attrName>
                                        </p:attrNameLst>
                                      </p:cBhvr>
                                      <p:to>
                                        <p:strVal val="visible"/>
                                      </p:to>
                                    </p:set>
                                    <p:animEffect transition="in" filter="wipe(left)">
                                      <p:cBhvr>
                                        <p:cTn id="12" dur="500"/>
                                        <p:tgtEl>
                                          <p:spTgt spid="276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animEffect transition="in" filter="wipe(left)">
                                      <p:cBhvr>
                                        <p:cTn id="17" dur="500"/>
                                        <p:tgtEl>
                                          <p:spTgt spid="276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71">
                                            <p:txEl>
                                              <p:charRg st="0" end="4"/>
                                            </p:txEl>
                                          </p:spTgt>
                                        </p:tgtEl>
                                        <p:attrNameLst>
                                          <p:attrName>style.visibility</p:attrName>
                                        </p:attrNameLst>
                                      </p:cBhvr>
                                      <p:to>
                                        <p:strVal val="visible"/>
                                      </p:to>
                                    </p:set>
                                    <p:animEffect transition="in" filter="wipe(left)">
                                      <p:cBhvr>
                                        <p:cTn id="22" dur="500"/>
                                        <p:tgtEl>
                                          <p:spTgt spid="27671">
                                            <p:txEl>
                                              <p:charRg st="0"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62"/>
                                        </p:tgtEl>
                                        <p:attrNameLst>
                                          <p:attrName>style.visibility</p:attrName>
                                        </p:attrNameLst>
                                      </p:cBhvr>
                                      <p:to>
                                        <p:strVal val="visible"/>
                                      </p:to>
                                    </p:set>
                                    <p:animEffect transition="in" filter="wipe(left)">
                                      <p:cBhvr>
                                        <p:cTn id="27" dur="500"/>
                                        <p:tgtEl>
                                          <p:spTgt spid="276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666"/>
                                        </p:tgtEl>
                                        <p:attrNameLst>
                                          <p:attrName>style.visibility</p:attrName>
                                        </p:attrNameLst>
                                      </p:cBhvr>
                                      <p:to>
                                        <p:strVal val="visible"/>
                                      </p:to>
                                    </p:set>
                                    <p:animEffect transition="in" filter="wipe(left)">
                                      <p:cBhvr>
                                        <p:cTn id="32" dur="500"/>
                                        <p:tgtEl>
                                          <p:spTgt spid="276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7667"/>
                                        </p:tgtEl>
                                        <p:attrNameLst>
                                          <p:attrName>style.visibility</p:attrName>
                                        </p:attrNameLst>
                                      </p:cBhvr>
                                      <p:to>
                                        <p:strVal val="visible"/>
                                      </p:to>
                                    </p:set>
                                    <p:animEffect transition="in" filter="wipe(left)">
                                      <p:cBhvr>
                                        <p:cTn id="37" dur="500"/>
                                        <p:tgtEl>
                                          <p:spTgt spid="276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668"/>
                                        </p:tgtEl>
                                        <p:attrNameLst>
                                          <p:attrName>style.visibility</p:attrName>
                                        </p:attrNameLst>
                                      </p:cBhvr>
                                      <p:to>
                                        <p:strVal val="visible"/>
                                      </p:to>
                                    </p:set>
                                    <p:animEffect transition="in" filter="wipe(left)">
                                      <p:cBhvr>
                                        <p:cTn id="42" dur="500"/>
                                        <p:tgtEl>
                                          <p:spTgt spid="276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51">
                                            <p:txEl>
                                              <p:charRg st="0" end="24"/>
                                            </p:txEl>
                                          </p:spTgt>
                                        </p:tgtEl>
                                        <p:attrNameLst>
                                          <p:attrName>style.visibility</p:attrName>
                                        </p:attrNameLst>
                                      </p:cBhvr>
                                      <p:to>
                                        <p:strVal val="visible"/>
                                      </p:to>
                                    </p:set>
                                    <p:animEffect transition="in" filter="wipe(left)">
                                      <p:cBhvr>
                                        <p:cTn id="47" dur="500"/>
                                        <p:tgtEl>
                                          <p:spTgt spid="27651">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2767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灯片编号占位符 5"/>
          <p:cNvSpPr txBox="1">
            <a:spLocks noGrp="1"/>
          </p:cNvSpPr>
          <p:nvPr>
            <p:ph type="sldNum" sz="quarter" idx="12"/>
          </p:nvPr>
        </p:nvSpPr>
        <p:spPr>
          <a:xfrm>
            <a:off x="7019925" y="6237288"/>
            <a:ext cx="1905000"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4100" name="Rectangle 2"/>
          <p:cNvSpPr>
            <a:spLocks noGrp="1"/>
          </p:cNvSpPr>
          <p:nvPr>
            <p:ph type="title"/>
          </p:nvPr>
        </p:nvSpPr>
        <p:spPr>
          <a:xfrm>
            <a:off x="1403350" y="476250"/>
            <a:ext cx="6248400" cy="693738"/>
          </a:xfrm>
        </p:spPr>
        <p:txBody>
          <a:bodyPr vert="horz" wrap="square" lIns="91440" tIns="45720" rIns="91440" bIns="45720" anchor="b" anchorCtr="0"/>
          <a:p>
            <a:pPr eaLnBrk="1" hangingPunct="1"/>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VLE</a:t>
            </a:r>
            <a:r>
              <a:rPr lang="zh-CN" altLang="en-US" sz="2800" b="1" dirty="0">
                <a:latin typeface="黑体" panose="02010609060101010101" pitchFamily="49" charset="-122"/>
                <a:ea typeface="黑体" panose="02010609060101010101" pitchFamily="49" charset="-122"/>
              </a:rPr>
              <a:t>计算的基本问题：</a:t>
            </a:r>
            <a:endParaRPr lang="zh-CN" altLang="en-US" sz="2800" b="1" dirty="0">
              <a:latin typeface="黑体" panose="02010609060101010101" pitchFamily="49" charset="-122"/>
              <a:ea typeface="黑体" panose="02010609060101010101" pitchFamily="49" charset="-122"/>
            </a:endParaRPr>
          </a:p>
        </p:txBody>
      </p:sp>
      <p:sp>
        <p:nvSpPr>
          <p:cNvPr id="30724" name="Rectangle 4"/>
          <p:cNvSpPr/>
          <p:nvPr/>
        </p:nvSpPr>
        <p:spPr>
          <a:xfrm>
            <a:off x="684213" y="1193800"/>
            <a:ext cx="3886200" cy="579438"/>
          </a:xfrm>
          <a:prstGeom prst="rect">
            <a:avLst/>
          </a:prstGeom>
          <a:solidFill>
            <a:schemeClr val="bg1"/>
          </a:solidFill>
          <a:ln w="9525">
            <a:noFill/>
          </a:ln>
        </p:spPr>
        <p:txBody>
          <a:bodyPr>
            <a:spAutoFit/>
          </a:bodyPr>
          <a:p>
            <a:r>
              <a:rPr lang="zh-CN" altLang="en-US" sz="3200" b="1" dirty="0">
                <a:solidFill>
                  <a:srgbClr val="FF3300"/>
                </a:solidFill>
                <a:latin typeface="黑体" panose="02010609060101010101" pitchFamily="49" charset="-122"/>
                <a:ea typeface="黑体" panose="02010609060101010101" pitchFamily="49" charset="-122"/>
              </a:rPr>
              <a:t>四类：</a:t>
            </a:r>
            <a:endParaRPr lang="zh-CN" altLang="en-US" sz="3200" b="1" dirty="0">
              <a:solidFill>
                <a:srgbClr val="FF3300"/>
              </a:solidFill>
              <a:latin typeface="黑体" panose="02010609060101010101" pitchFamily="49" charset="-122"/>
              <a:ea typeface="黑体" panose="02010609060101010101" pitchFamily="49" charset="-122"/>
            </a:endParaRPr>
          </a:p>
        </p:txBody>
      </p:sp>
      <p:sp>
        <p:nvSpPr>
          <p:cNvPr id="30725" name="Rectangle 5"/>
          <p:cNvSpPr/>
          <p:nvPr/>
        </p:nvSpPr>
        <p:spPr>
          <a:xfrm>
            <a:off x="1331913" y="2936875"/>
            <a:ext cx="4495800" cy="492125"/>
          </a:xfrm>
          <a:prstGeom prst="rect">
            <a:avLst/>
          </a:prstGeom>
          <a:noFill/>
          <a:ln w="9525">
            <a:noFill/>
          </a:ln>
        </p:spPr>
        <p:txBody>
          <a:bodyPr>
            <a:spAutoFit/>
          </a:bodyPr>
          <a:p>
            <a:r>
              <a:rPr lang="zh-CN" altLang="en-US" sz="2600" b="1" dirty="0">
                <a:solidFill>
                  <a:srgbClr val="0000FF"/>
                </a:solidFill>
                <a:latin typeface="黑体" panose="02010609060101010101" pitchFamily="49" charset="-122"/>
                <a:ea typeface="黑体" panose="02010609060101010101" pitchFamily="49" charset="-122"/>
              </a:rPr>
              <a:t>（</a:t>
            </a:r>
            <a:r>
              <a:rPr lang="en-US" altLang="zh-CN" sz="2600" b="1" dirty="0">
                <a:solidFill>
                  <a:srgbClr val="0000FF"/>
                </a:solidFill>
                <a:latin typeface="黑体" panose="02010609060101010101" pitchFamily="49" charset="-122"/>
                <a:ea typeface="黑体" panose="02010609060101010101" pitchFamily="49" charset="-122"/>
              </a:rPr>
              <a:t>2</a:t>
            </a:r>
            <a:r>
              <a:rPr lang="zh-CN" altLang="en-US" sz="2600" b="1" dirty="0">
                <a:solidFill>
                  <a:srgbClr val="0000FF"/>
                </a:solidFill>
                <a:latin typeface="黑体" panose="02010609060101010101" pitchFamily="49" charset="-122"/>
                <a:ea typeface="黑体" panose="02010609060101010101" pitchFamily="49" charset="-122"/>
              </a:rPr>
              <a:t>）    泡点计算：</a:t>
            </a:r>
            <a:endParaRPr lang="zh-CN" altLang="en-US" sz="2600" b="1" dirty="0">
              <a:solidFill>
                <a:srgbClr val="0000FF"/>
              </a:solidFill>
              <a:latin typeface="黑体" panose="02010609060101010101" pitchFamily="49" charset="-122"/>
              <a:ea typeface="黑体" panose="02010609060101010101" pitchFamily="49" charset="-122"/>
            </a:endParaRPr>
          </a:p>
        </p:txBody>
      </p:sp>
      <p:sp>
        <p:nvSpPr>
          <p:cNvPr id="30726" name="Rectangle 6"/>
          <p:cNvSpPr/>
          <p:nvPr/>
        </p:nvSpPr>
        <p:spPr>
          <a:xfrm>
            <a:off x="1547813" y="3500438"/>
            <a:ext cx="5527675" cy="457200"/>
          </a:xfrm>
          <a:prstGeom prst="rect">
            <a:avLst/>
          </a:prstGeom>
          <a:noFill/>
          <a:ln w="9525">
            <a:noFill/>
          </a:ln>
        </p:spPr>
        <p:txBody>
          <a:bodyPr>
            <a:spAutoFit/>
          </a:bodyPr>
          <a:p>
            <a:pPr>
              <a:spcBef>
                <a:spcPct val="20000"/>
              </a:spcBef>
              <a:buClr>
                <a:schemeClr val="folHlink"/>
              </a:buClr>
              <a:buSzPct val="60000"/>
              <a:buFont typeface="Wingdings" panose="05000000000000000000" pitchFamily="2" charset="2"/>
            </a:pPr>
            <a:r>
              <a:rPr lang="zh-CN" altLang="en-US" b="1" dirty="0">
                <a:latin typeface="黑体" panose="02010609060101010101" pitchFamily="49" charset="-122"/>
                <a:ea typeface="黑体" panose="02010609060101010101" pitchFamily="49" charset="-122"/>
              </a:rPr>
              <a:t>已知   </a:t>
            </a: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T），x</a:t>
            </a:r>
            <a:r>
              <a:rPr lang="en-US" altLang="zh-CN" b="1" baseline="-30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a:t>
            </a:r>
            <a:r>
              <a:rPr lang="en-US" altLang="zh-CN" b="1" baseline="-30000" dirty="0">
                <a:latin typeface="黑体" panose="02010609060101010101" pitchFamily="49" charset="-122"/>
                <a:ea typeface="黑体" panose="02010609060101010101" pitchFamily="49" charset="-122"/>
              </a:rPr>
              <a:t>N-1</a:t>
            </a:r>
            <a:endParaRPr lang="en-US" altLang="zh-CN" b="1" baseline="-30000" dirty="0">
              <a:latin typeface="黑体" panose="02010609060101010101" pitchFamily="49" charset="-122"/>
              <a:ea typeface="黑体" panose="02010609060101010101" pitchFamily="49" charset="-122"/>
            </a:endParaRPr>
          </a:p>
        </p:txBody>
      </p:sp>
      <p:sp>
        <p:nvSpPr>
          <p:cNvPr id="30727" name="Rectangle 7"/>
          <p:cNvSpPr/>
          <p:nvPr/>
        </p:nvSpPr>
        <p:spPr>
          <a:xfrm>
            <a:off x="3059113" y="4076700"/>
            <a:ext cx="4991100" cy="457200"/>
          </a:xfrm>
          <a:prstGeom prst="rect">
            <a:avLst/>
          </a:prstGeom>
          <a:noFill/>
          <a:ln w="9525">
            <a:noFill/>
          </a:ln>
        </p:spPr>
        <p:txBody>
          <a:bodyPr>
            <a:spAutoFit/>
          </a:bodyPr>
          <a:p>
            <a:pPr>
              <a:spcBef>
                <a:spcPct val="20000"/>
              </a:spcBef>
              <a:buClr>
                <a:schemeClr val="folHlink"/>
              </a:buClr>
              <a:buSzPct val="60000"/>
              <a:buFont typeface="Wingdings" panose="05000000000000000000" pitchFamily="2" charset="2"/>
            </a:pPr>
            <a:r>
              <a:rPr lang="en-US" altLang="zh-CN" b="1" dirty="0">
                <a:latin typeface="黑体" panose="02010609060101010101" pitchFamily="49" charset="-122"/>
                <a:ea typeface="黑体" panose="02010609060101010101" pitchFamily="49" charset="-122"/>
              </a:rPr>
              <a:t>   T（</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P），y</a:t>
            </a:r>
            <a:r>
              <a:rPr lang="en-US" altLang="zh-CN" b="1" baseline="-30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，y</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，y</a:t>
            </a:r>
            <a:r>
              <a:rPr lang="en-US" altLang="zh-CN" b="1" baseline="-30000" dirty="0">
                <a:latin typeface="黑体" panose="02010609060101010101" pitchFamily="49" charset="-122"/>
                <a:ea typeface="黑体" panose="02010609060101010101" pitchFamily="49" charset="-122"/>
              </a:rPr>
              <a:t>N-1</a:t>
            </a:r>
            <a:endParaRPr lang="en-US" altLang="zh-CN" b="1" baseline="-30000" dirty="0">
              <a:latin typeface="黑体" panose="02010609060101010101" pitchFamily="49" charset="-122"/>
              <a:ea typeface="黑体" panose="02010609060101010101" pitchFamily="49" charset="-122"/>
            </a:endParaRPr>
          </a:p>
        </p:txBody>
      </p:sp>
      <p:sp>
        <p:nvSpPr>
          <p:cNvPr id="30728" name="AutoShape 8"/>
          <p:cNvSpPr/>
          <p:nvPr/>
        </p:nvSpPr>
        <p:spPr>
          <a:xfrm>
            <a:off x="7194550" y="3624263"/>
            <a:ext cx="533400" cy="152400"/>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0729" name="Rectangle 9"/>
          <p:cNvSpPr/>
          <p:nvPr/>
        </p:nvSpPr>
        <p:spPr>
          <a:xfrm>
            <a:off x="1403350" y="4386263"/>
            <a:ext cx="4495800" cy="493712"/>
          </a:xfrm>
          <a:prstGeom prst="rect">
            <a:avLst/>
          </a:prstGeom>
          <a:noFill/>
          <a:ln w="9525">
            <a:noFill/>
          </a:ln>
        </p:spPr>
        <p:txBody>
          <a:bodyPr>
            <a:spAutoFit/>
          </a:bodyPr>
          <a:p>
            <a:r>
              <a:rPr lang="en-US" altLang="zh-CN" sz="2600" b="1" dirty="0">
                <a:solidFill>
                  <a:srgbClr val="0000FF"/>
                </a:solidFill>
                <a:latin typeface="黑体" panose="02010609060101010101" pitchFamily="49" charset="-122"/>
                <a:ea typeface="黑体" panose="02010609060101010101" pitchFamily="49" charset="-122"/>
              </a:rPr>
              <a:t>（3）</a:t>
            </a:r>
            <a:r>
              <a:rPr lang="en-US" altLang="zh-CN" sz="2600" b="1" dirty="0">
                <a:solidFill>
                  <a:srgbClr val="0000FF"/>
                </a:solidFill>
                <a:latin typeface="Times New Roman" panose="02020603050405020304" pitchFamily="18" charset="0"/>
                <a:ea typeface="黑体" panose="02010609060101010101" pitchFamily="49" charset="-122"/>
              </a:rPr>
              <a:t>   </a:t>
            </a:r>
            <a:r>
              <a:rPr lang="en-US" altLang="zh-CN" sz="2600" b="1" dirty="0">
                <a:solidFill>
                  <a:srgbClr val="0000FF"/>
                </a:solidFill>
                <a:latin typeface="黑体" panose="02010609060101010101" pitchFamily="49" charset="-122"/>
                <a:ea typeface="黑体" panose="02010609060101010101" pitchFamily="49" charset="-122"/>
              </a:rPr>
              <a:t> </a:t>
            </a:r>
            <a:r>
              <a:rPr lang="zh-CN" altLang="en-US" sz="2600" b="1" dirty="0">
                <a:solidFill>
                  <a:srgbClr val="0000FF"/>
                </a:solidFill>
                <a:latin typeface="黑体" panose="02010609060101010101" pitchFamily="49" charset="-122"/>
                <a:ea typeface="黑体" panose="02010609060101010101" pitchFamily="49" charset="-122"/>
              </a:rPr>
              <a:t>露点计算：</a:t>
            </a:r>
            <a:endParaRPr lang="zh-CN" altLang="en-US" sz="2600" b="1" dirty="0">
              <a:solidFill>
                <a:srgbClr val="0000FF"/>
              </a:solidFill>
              <a:latin typeface="黑体" panose="02010609060101010101" pitchFamily="49" charset="-122"/>
              <a:ea typeface="黑体" panose="02010609060101010101" pitchFamily="49" charset="-122"/>
            </a:endParaRPr>
          </a:p>
        </p:txBody>
      </p:sp>
      <p:sp>
        <p:nvSpPr>
          <p:cNvPr id="30730" name="Rectangle 10"/>
          <p:cNvSpPr/>
          <p:nvPr/>
        </p:nvSpPr>
        <p:spPr>
          <a:xfrm>
            <a:off x="1403350" y="4843463"/>
            <a:ext cx="5370513"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已知</a:t>
            </a: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T），y</a:t>
            </a:r>
            <a:r>
              <a:rPr lang="en-US" altLang="zh-CN" b="1" baseline="-30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，y</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，y</a:t>
            </a:r>
            <a:r>
              <a:rPr lang="en-US" altLang="zh-CN" b="1" baseline="-30000" dirty="0">
                <a:latin typeface="黑体" panose="02010609060101010101" pitchFamily="49" charset="-122"/>
                <a:ea typeface="黑体" panose="02010609060101010101" pitchFamily="49" charset="-122"/>
              </a:rPr>
              <a:t>N-1</a:t>
            </a:r>
            <a:endParaRPr lang="zh-CN" altLang="en-US" b="1" baseline="-30000" dirty="0">
              <a:latin typeface="黑体" panose="02010609060101010101" pitchFamily="49" charset="-122"/>
              <a:ea typeface="黑体" panose="02010609060101010101" pitchFamily="49" charset="-122"/>
            </a:endParaRPr>
          </a:p>
        </p:txBody>
      </p:sp>
      <p:sp>
        <p:nvSpPr>
          <p:cNvPr id="30731" name="AutoShape 11"/>
          <p:cNvSpPr/>
          <p:nvPr/>
        </p:nvSpPr>
        <p:spPr>
          <a:xfrm>
            <a:off x="4451350" y="6319838"/>
            <a:ext cx="533400" cy="152400"/>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0732" name="AutoShape 12"/>
          <p:cNvSpPr/>
          <p:nvPr/>
        </p:nvSpPr>
        <p:spPr>
          <a:xfrm>
            <a:off x="6889750" y="5072063"/>
            <a:ext cx="533400" cy="152400"/>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0733" name="Rectangle 13"/>
          <p:cNvSpPr/>
          <p:nvPr/>
        </p:nvSpPr>
        <p:spPr>
          <a:xfrm>
            <a:off x="3419475" y="5229225"/>
            <a:ext cx="4986338" cy="457200"/>
          </a:xfrm>
          <a:prstGeom prst="rect">
            <a:avLst/>
          </a:prstGeom>
          <a:noFill/>
          <a:ln w="9525">
            <a:noFill/>
          </a:ln>
        </p:spPr>
        <p:txBody>
          <a:bodyPr>
            <a:spAutoFit/>
          </a:bodyPr>
          <a:p>
            <a:pPr>
              <a:spcBef>
                <a:spcPct val="20000"/>
              </a:spcBef>
              <a:buClr>
                <a:schemeClr val="folHlink"/>
              </a:buClr>
              <a:buSzPct val="60000"/>
              <a:buFont typeface="Wingdings" panose="05000000000000000000" pitchFamily="2" charset="2"/>
            </a:pPr>
            <a:r>
              <a:rPr lang="en-US" altLang="zh-CN" b="1" dirty="0">
                <a:latin typeface="黑体" panose="02010609060101010101" pitchFamily="49" charset="-122"/>
                <a:ea typeface="黑体" panose="02010609060101010101" pitchFamily="49" charset="-122"/>
              </a:rPr>
              <a:t>T（</a:t>
            </a:r>
            <a:r>
              <a:rPr lang="zh-CN" altLang="en-US"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P），x</a:t>
            </a:r>
            <a:r>
              <a:rPr lang="en-US" altLang="zh-CN" b="1" baseline="-30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，x</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，x</a:t>
            </a:r>
            <a:r>
              <a:rPr lang="en-US" altLang="zh-CN" b="1" baseline="-30000" dirty="0">
                <a:latin typeface="黑体" panose="02010609060101010101" pitchFamily="49" charset="-122"/>
                <a:ea typeface="黑体" panose="02010609060101010101" pitchFamily="49" charset="-122"/>
              </a:rPr>
              <a:t>N-1</a:t>
            </a:r>
            <a:endParaRPr lang="en-US" altLang="zh-CN" b="1" baseline="-30000" dirty="0">
              <a:latin typeface="黑体" panose="02010609060101010101" pitchFamily="49" charset="-122"/>
              <a:ea typeface="黑体" panose="02010609060101010101" pitchFamily="49" charset="-122"/>
            </a:endParaRPr>
          </a:p>
        </p:txBody>
      </p:sp>
      <p:sp>
        <p:nvSpPr>
          <p:cNvPr id="30734" name="Rectangle 14"/>
          <p:cNvSpPr/>
          <p:nvPr/>
        </p:nvSpPr>
        <p:spPr>
          <a:xfrm>
            <a:off x="1403350" y="5692775"/>
            <a:ext cx="3017838" cy="493713"/>
          </a:xfrm>
          <a:prstGeom prst="rect">
            <a:avLst/>
          </a:prstGeom>
          <a:noFill/>
          <a:ln w="9525">
            <a:noFill/>
          </a:ln>
        </p:spPr>
        <p:txBody>
          <a:bodyPr>
            <a:spAutoFit/>
          </a:bodyPr>
          <a:p>
            <a:r>
              <a:rPr lang="en-US" altLang="zh-CN" sz="2600" b="1" dirty="0">
                <a:solidFill>
                  <a:srgbClr val="0000FF"/>
                </a:solidFill>
                <a:latin typeface="黑体" panose="02010609060101010101" pitchFamily="49" charset="-122"/>
                <a:ea typeface="黑体" panose="02010609060101010101" pitchFamily="49" charset="-122"/>
              </a:rPr>
              <a:t>（4）</a:t>
            </a:r>
            <a:r>
              <a:rPr lang="en-US" altLang="zh-CN" sz="2600" b="1" dirty="0">
                <a:solidFill>
                  <a:srgbClr val="0000FF"/>
                </a:solidFill>
                <a:latin typeface="Times New Roman" panose="02020603050405020304" pitchFamily="18" charset="0"/>
                <a:ea typeface="黑体" panose="02010609060101010101" pitchFamily="49" charset="-122"/>
              </a:rPr>
              <a:t>   </a:t>
            </a:r>
            <a:r>
              <a:rPr lang="en-US" altLang="zh-CN" sz="2600" b="1" dirty="0">
                <a:solidFill>
                  <a:srgbClr val="0000FF"/>
                </a:solidFill>
                <a:latin typeface="黑体" panose="02010609060101010101" pitchFamily="49" charset="-122"/>
                <a:ea typeface="黑体" panose="02010609060101010101" pitchFamily="49" charset="-122"/>
              </a:rPr>
              <a:t> </a:t>
            </a:r>
            <a:r>
              <a:rPr lang="zh-CN" altLang="en-US" sz="2600" b="1" dirty="0">
                <a:solidFill>
                  <a:srgbClr val="0000FF"/>
                </a:solidFill>
                <a:latin typeface="黑体" panose="02010609060101010101" pitchFamily="49" charset="-122"/>
                <a:ea typeface="黑体" panose="02010609060101010101" pitchFamily="49" charset="-122"/>
              </a:rPr>
              <a:t>闪蒸计算：</a:t>
            </a:r>
            <a:endParaRPr lang="zh-CN" altLang="en-US" sz="2600" b="1" dirty="0">
              <a:solidFill>
                <a:srgbClr val="0000FF"/>
              </a:solidFill>
              <a:latin typeface="黑体" panose="02010609060101010101" pitchFamily="49" charset="-122"/>
              <a:ea typeface="黑体" panose="02010609060101010101" pitchFamily="49" charset="-122"/>
            </a:endParaRPr>
          </a:p>
        </p:txBody>
      </p:sp>
      <p:sp>
        <p:nvSpPr>
          <p:cNvPr id="30735" name="Rectangle 15"/>
          <p:cNvSpPr/>
          <p:nvPr/>
        </p:nvSpPr>
        <p:spPr>
          <a:xfrm>
            <a:off x="2124075" y="6165850"/>
            <a:ext cx="2660650"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已知</a:t>
            </a:r>
            <a:r>
              <a:rPr lang="en-US" altLang="zh-CN" b="1" dirty="0">
                <a:latin typeface="黑体" panose="02010609060101010101" pitchFamily="49" charset="-122"/>
                <a:ea typeface="黑体" panose="02010609060101010101" pitchFamily="49" charset="-122"/>
              </a:rPr>
              <a:t>Z</a:t>
            </a:r>
            <a:r>
              <a:rPr lang="en-US" altLang="zh-CN" b="1" baseline="-30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、T、P</a:t>
            </a:r>
            <a:endParaRPr lang="zh-CN" altLang="en-US" b="1" dirty="0">
              <a:latin typeface="黑体" panose="02010609060101010101" pitchFamily="49" charset="-122"/>
              <a:ea typeface="黑体" panose="02010609060101010101" pitchFamily="49" charset="-122"/>
            </a:endParaRPr>
          </a:p>
        </p:txBody>
      </p:sp>
      <p:sp>
        <p:nvSpPr>
          <p:cNvPr id="30737" name="Rectangle 17"/>
          <p:cNvSpPr/>
          <p:nvPr/>
        </p:nvSpPr>
        <p:spPr>
          <a:xfrm>
            <a:off x="5670550" y="6091238"/>
            <a:ext cx="2286000" cy="457200"/>
          </a:xfrm>
          <a:prstGeom prst="rect">
            <a:avLst/>
          </a:prstGeom>
          <a:noFill/>
          <a:ln w="9525">
            <a:noFill/>
          </a:ln>
        </p:spPr>
        <p:txBody>
          <a:bodyPr>
            <a:spAutoFit/>
          </a:bodyPr>
          <a:p>
            <a:r>
              <a:rPr lang="en-US" altLang="zh-CN" b="1" dirty="0">
                <a:latin typeface="黑体" panose="02010609060101010101" pitchFamily="49" charset="-122"/>
                <a:ea typeface="黑体" panose="02010609060101010101" pitchFamily="49" charset="-122"/>
              </a:rPr>
              <a:t>x</a:t>
            </a:r>
            <a:r>
              <a:rPr lang="en-US" altLang="zh-CN" b="1" baseline="-30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，y</a:t>
            </a:r>
            <a:r>
              <a:rPr lang="en-US" altLang="zh-CN" b="1" baseline="-30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，L</a:t>
            </a:r>
            <a:endParaRPr lang="zh-CN" altLang="en-US" b="1" dirty="0">
              <a:latin typeface="黑体" panose="02010609060101010101" pitchFamily="49" charset="-122"/>
              <a:ea typeface="黑体" panose="02010609060101010101" pitchFamily="49" charset="-122"/>
            </a:endParaRPr>
          </a:p>
        </p:txBody>
      </p:sp>
      <p:sp>
        <p:nvSpPr>
          <p:cNvPr id="17" name="Rectangle 2"/>
          <p:cNvSpPr txBox="1">
            <a:spLocks noChangeArrowheads="1"/>
          </p:cNvSpPr>
          <p:nvPr/>
        </p:nvSpPr>
        <p:spPr bwMode="auto">
          <a:xfrm>
            <a:off x="1116013" y="-100012"/>
            <a:ext cx="4868863" cy="769938"/>
          </a:xfrm>
          <a:prstGeom prst="rect">
            <a:avLst/>
          </a:prstGeom>
          <a:noFill/>
          <a:ln w="9525">
            <a:noFill/>
            <a:miter lim="800000"/>
          </a:ln>
        </p:spPr>
        <p:txBody>
          <a:bodyPr anchor="b"/>
          <a:lstStyle/>
          <a:p>
            <a:pPr marR="0" defTabSz="914400">
              <a:buClrTx/>
              <a:buSzTx/>
              <a:buFontTx/>
              <a:buNone/>
              <a:defRPr/>
            </a:pPr>
            <a:r>
              <a:rPr kumimoji="1" lang="en-US" altLang="zh-CN" sz="4000" b="1" kern="0" cap="none" spc="0" normalizeH="0" baseline="0" noProof="0" dirty="0">
                <a:solidFill>
                  <a:schemeClr val="tx2"/>
                </a:solidFill>
                <a:latin typeface="黑体" panose="02010609060101010101" pitchFamily="49" charset="-122"/>
                <a:ea typeface="黑体" panose="02010609060101010101" pitchFamily="49" charset="-122"/>
                <a:cs typeface="+mj-cs"/>
              </a:rPr>
              <a:t>5</a:t>
            </a:r>
            <a:r>
              <a:rPr kumimoji="1" lang="zh-CN" altLang="en-US" sz="4000" b="1" kern="0" cap="none" spc="0" normalizeH="0" baseline="0" noProof="0" dirty="0">
                <a:solidFill>
                  <a:schemeClr val="tx2"/>
                </a:solidFill>
                <a:latin typeface="黑体" panose="02010609060101010101" pitchFamily="49" charset="-122"/>
                <a:ea typeface="黑体" panose="02010609060101010101" pitchFamily="49" charset="-122"/>
                <a:cs typeface="+mj-cs"/>
              </a:rPr>
              <a:t>.3  </a:t>
            </a:r>
            <a:r>
              <a:rPr kumimoji="1" lang="en-US" altLang="zh-CN" sz="4000" b="1" kern="0" cap="none" spc="0" normalizeH="0" baseline="0" noProof="0" dirty="0">
                <a:solidFill>
                  <a:schemeClr val="tx2"/>
                </a:solidFill>
                <a:latin typeface="黑体" panose="02010609060101010101" pitchFamily="49" charset="-122"/>
                <a:ea typeface="黑体" panose="02010609060101010101" pitchFamily="49" charset="-122"/>
                <a:cs typeface="+mj-cs"/>
              </a:rPr>
              <a:t>VLE</a:t>
            </a:r>
            <a:r>
              <a:rPr kumimoji="1" lang="zh-CN" altLang="en-US" sz="4000" b="1" kern="0" cap="none" spc="0" normalizeH="0" baseline="0" noProof="0" dirty="0">
                <a:solidFill>
                  <a:schemeClr val="tx2"/>
                </a:solidFill>
                <a:latin typeface="黑体" panose="02010609060101010101" pitchFamily="49" charset="-122"/>
                <a:ea typeface="黑体" panose="02010609060101010101" pitchFamily="49" charset="-122"/>
                <a:cs typeface="+mj-cs"/>
              </a:rPr>
              <a:t>的计算</a:t>
            </a:r>
            <a:r>
              <a:rPr kumimoji="1" lang="zh-CN" altLang="en-US" sz="4000" kern="0" cap="none" spc="0" normalizeH="0" baseline="0" noProof="0" dirty="0">
                <a:solidFill>
                  <a:schemeClr val="tx2"/>
                </a:solidFill>
                <a:latin typeface="+mj-lt"/>
                <a:ea typeface="+mj-ea"/>
                <a:cs typeface="+mj-cs"/>
              </a:rPr>
              <a:t> </a:t>
            </a:r>
            <a:endParaRPr kumimoji="1" lang="zh-CN" altLang="en-US" sz="4000" kern="0" cap="none" spc="0" normalizeH="0" baseline="0" noProof="0" dirty="0">
              <a:solidFill>
                <a:schemeClr val="tx2"/>
              </a:solidFill>
              <a:latin typeface="+mj-lt"/>
              <a:ea typeface="+mj-ea"/>
              <a:cs typeface="+mj-cs"/>
            </a:endParaRPr>
          </a:p>
        </p:txBody>
      </p:sp>
      <p:sp>
        <p:nvSpPr>
          <p:cNvPr id="18" name="Rectangle 5"/>
          <p:cNvSpPr/>
          <p:nvPr/>
        </p:nvSpPr>
        <p:spPr>
          <a:xfrm>
            <a:off x="1258888" y="1844675"/>
            <a:ext cx="4495800" cy="492125"/>
          </a:xfrm>
          <a:prstGeom prst="rect">
            <a:avLst/>
          </a:prstGeom>
          <a:noFill/>
          <a:ln w="9525">
            <a:noFill/>
          </a:ln>
        </p:spPr>
        <p:txBody>
          <a:bodyPr>
            <a:spAutoFit/>
          </a:bodyPr>
          <a:p>
            <a:r>
              <a:rPr lang="zh-CN" altLang="en-US" sz="2600" b="1" dirty="0">
                <a:solidFill>
                  <a:srgbClr val="0000FF"/>
                </a:solidFill>
                <a:latin typeface="黑体" panose="02010609060101010101" pitchFamily="49" charset="-122"/>
                <a:ea typeface="黑体" panose="02010609060101010101" pitchFamily="49" charset="-122"/>
              </a:rPr>
              <a:t>（1）    相平衡常数</a:t>
            </a:r>
            <a:r>
              <a:rPr lang="en-US" altLang="zh-CN" sz="2600" b="1" dirty="0">
                <a:solidFill>
                  <a:srgbClr val="0000FF"/>
                </a:solidFill>
                <a:latin typeface="黑体" panose="02010609060101010101" pitchFamily="49" charset="-122"/>
                <a:ea typeface="黑体" panose="02010609060101010101" pitchFamily="49" charset="-122"/>
              </a:rPr>
              <a:t>K</a:t>
            </a:r>
            <a:r>
              <a:rPr lang="zh-CN" altLang="en-US" sz="2600" b="1" dirty="0">
                <a:solidFill>
                  <a:srgbClr val="0000FF"/>
                </a:solidFill>
                <a:latin typeface="黑体" panose="02010609060101010101" pitchFamily="49" charset="-122"/>
                <a:ea typeface="黑体" panose="02010609060101010101" pitchFamily="49" charset="-122"/>
              </a:rPr>
              <a:t>计算：</a:t>
            </a:r>
            <a:endParaRPr lang="zh-CN" altLang="en-US" sz="2600" b="1" dirty="0">
              <a:solidFill>
                <a:srgbClr val="0000FF"/>
              </a:solidFill>
              <a:latin typeface="黑体" panose="02010609060101010101" pitchFamily="49" charset="-122"/>
              <a:ea typeface="黑体" panose="02010609060101010101" pitchFamily="49" charset="-122"/>
            </a:endParaRPr>
          </a:p>
        </p:txBody>
      </p:sp>
      <p:sp>
        <p:nvSpPr>
          <p:cNvPr id="19" name="Rectangle 6"/>
          <p:cNvSpPr/>
          <p:nvPr/>
        </p:nvSpPr>
        <p:spPr>
          <a:xfrm>
            <a:off x="1692275" y="2349500"/>
            <a:ext cx="3024188" cy="457200"/>
          </a:xfrm>
          <a:prstGeom prst="rect">
            <a:avLst/>
          </a:prstGeom>
          <a:noFill/>
          <a:ln w="9525">
            <a:noFill/>
          </a:ln>
        </p:spPr>
        <p:txBody>
          <a:bodyPr>
            <a:spAutoFit/>
          </a:bodyPr>
          <a:p>
            <a:pPr>
              <a:spcBef>
                <a:spcPct val="20000"/>
              </a:spcBef>
              <a:buClr>
                <a:schemeClr val="folHlink"/>
              </a:buClr>
              <a:buSzPct val="60000"/>
              <a:buFont typeface="Wingdings" panose="05000000000000000000" pitchFamily="2" charset="2"/>
            </a:pPr>
            <a:r>
              <a:rPr lang="zh-CN" altLang="en-US" b="1" dirty="0">
                <a:latin typeface="黑体" panose="02010609060101010101" pitchFamily="49" charset="-122"/>
                <a:ea typeface="黑体" panose="02010609060101010101" pitchFamily="49" charset="-122"/>
              </a:rPr>
              <a:t>已知   </a:t>
            </a:r>
            <a:r>
              <a:rPr lang="en-US" altLang="zh-CN" b="1" dirty="0">
                <a:latin typeface="黑体" panose="02010609060101010101" pitchFamily="49" charset="-122"/>
                <a:ea typeface="黑体" panose="02010609060101010101" pitchFamily="49" charset="-122"/>
              </a:rPr>
              <a:t>P,T，x</a:t>
            </a:r>
            <a:r>
              <a:rPr lang="en-US" altLang="zh-CN" b="1" baseline="-30000" dirty="0">
                <a:latin typeface="黑体" panose="02010609060101010101" pitchFamily="49" charset="-122"/>
                <a:ea typeface="黑体" panose="02010609060101010101" pitchFamily="49" charset="-122"/>
              </a:rPr>
              <a:t>i</a:t>
            </a:r>
            <a:r>
              <a:rPr lang="en-US" altLang="zh-CN" b="1" dirty="0">
                <a:latin typeface="黑体" panose="02010609060101010101" pitchFamily="49" charset="-122"/>
                <a:ea typeface="黑体" panose="02010609060101010101" pitchFamily="49" charset="-122"/>
              </a:rPr>
              <a:t>，y</a:t>
            </a:r>
            <a:r>
              <a:rPr lang="en-US" altLang="zh-CN" b="1" baseline="-30000" dirty="0">
                <a:latin typeface="黑体" panose="02010609060101010101" pitchFamily="49" charset="-122"/>
                <a:ea typeface="黑体" panose="02010609060101010101" pitchFamily="49" charset="-122"/>
              </a:rPr>
              <a:t>i</a:t>
            </a:r>
            <a:endParaRPr lang="en-US" altLang="zh-CN" b="1" baseline="-30000" dirty="0">
              <a:latin typeface="黑体" panose="02010609060101010101" pitchFamily="49" charset="-122"/>
              <a:ea typeface="黑体" panose="02010609060101010101" pitchFamily="49" charset="-122"/>
            </a:endParaRPr>
          </a:p>
        </p:txBody>
      </p:sp>
      <p:sp>
        <p:nvSpPr>
          <p:cNvPr id="20" name="AutoShape 8"/>
          <p:cNvSpPr/>
          <p:nvPr/>
        </p:nvSpPr>
        <p:spPr>
          <a:xfrm>
            <a:off x="4643438" y="2565400"/>
            <a:ext cx="533400" cy="152400"/>
          </a:xfrm>
          <a:prstGeom prst="rightArrow">
            <a:avLst>
              <a:gd name="adj1" fmla="val 50000"/>
              <a:gd name="adj2" fmla="val 8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graphicFrame>
        <p:nvGraphicFramePr>
          <p:cNvPr id="34822" name="Object 6"/>
          <p:cNvGraphicFramePr>
            <a:graphicFrameLocks noChangeAspect="1"/>
          </p:cNvGraphicFramePr>
          <p:nvPr/>
        </p:nvGraphicFramePr>
        <p:xfrm>
          <a:off x="5364163" y="2205038"/>
          <a:ext cx="3038475" cy="776287"/>
        </p:xfrm>
        <a:graphic>
          <a:graphicData uri="http://schemas.openxmlformats.org/presentationml/2006/ole">
            <mc:AlternateContent xmlns:mc="http://schemas.openxmlformats.org/markup-compatibility/2006">
              <mc:Choice xmlns:v="urn:schemas-microsoft-com:vml" Requires="v">
                <p:oleObj spid="_x0000_s3122" name="" r:id="rId1" imgW="1383030" imgH="355600" progId="Equations">
                  <p:embed/>
                </p:oleObj>
              </mc:Choice>
              <mc:Fallback>
                <p:oleObj name="" r:id="rId1" imgW="1383030" imgH="355600" progId="Equations">
                  <p:embed/>
                  <p:pic>
                    <p:nvPicPr>
                      <p:cNvPr id="0" name="图片 3121"/>
                      <p:cNvPicPr/>
                      <p:nvPr/>
                    </p:nvPicPr>
                    <p:blipFill>
                      <a:blip r:embed="rId2"/>
                      <a:stretch>
                        <a:fillRect/>
                      </a:stretch>
                    </p:blipFill>
                    <p:spPr>
                      <a:xfrm>
                        <a:off x="5364163" y="2205038"/>
                        <a:ext cx="3038475" cy="7762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4">
                                            <p:txEl>
                                              <p:charRg st="0" end="4"/>
                                            </p:txEl>
                                          </p:spTgt>
                                        </p:tgtEl>
                                        <p:attrNameLst>
                                          <p:attrName>style.visibility</p:attrName>
                                        </p:attrNameLst>
                                      </p:cBhvr>
                                      <p:to>
                                        <p:strVal val="visible"/>
                                      </p:to>
                                    </p:set>
                                    <p:animEffect transition="in" filter="wipe(left)">
                                      <p:cBhvr>
                                        <p:cTn id="7" dur="500"/>
                                        <p:tgtEl>
                                          <p:spTgt spid="30724">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charRg st="0" end="17"/>
                                            </p:txEl>
                                          </p:spTgt>
                                        </p:tgtEl>
                                        <p:attrNameLst>
                                          <p:attrName>style.visibility</p:attrName>
                                        </p:attrNameLst>
                                      </p:cBhvr>
                                      <p:to>
                                        <p:strVal val="visible"/>
                                      </p:to>
                                    </p:set>
                                    <p:animEffect transition="in" filter="wipe(left)">
                                      <p:cBhvr>
                                        <p:cTn id="12" dur="500"/>
                                        <p:tgtEl>
                                          <p:spTgt spid="18">
                                            <p:txEl>
                                              <p:charRg st="0"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charRg st="0" end="15"/>
                                            </p:txEl>
                                          </p:spTgt>
                                        </p:tgtEl>
                                        <p:attrNameLst>
                                          <p:attrName>style.visibility</p:attrName>
                                        </p:attrNameLst>
                                      </p:cBhvr>
                                      <p:to>
                                        <p:strVal val="visible"/>
                                      </p:to>
                                    </p:set>
                                    <p:animEffect transition="in" filter="wipe(left)">
                                      <p:cBhvr>
                                        <p:cTn id="17" dur="500"/>
                                        <p:tgtEl>
                                          <p:spTgt spid="19">
                                            <p:txEl>
                                              <p:charRg st="0"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wipe(left)">
                                      <p:cBhvr>
                                        <p:cTn id="27" dur="500"/>
                                        <p:tgtEl>
                                          <p:spTgt spid="348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25">
                                            <p:txEl>
                                              <p:charRg st="0" end="13"/>
                                            </p:txEl>
                                          </p:spTgt>
                                        </p:tgtEl>
                                        <p:attrNameLst>
                                          <p:attrName>style.visibility</p:attrName>
                                        </p:attrNameLst>
                                      </p:cBhvr>
                                      <p:to>
                                        <p:strVal val="visible"/>
                                      </p:to>
                                    </p:set>
                                    <p:animEffect transition="in" filter="wipe(left)">
                                      <p:cBhvr>
                                        <p:cTn id="32" dur="500"/>
                                        <p:tgtEl>
                                          <p:spTgt spid="30725">
                                            <p:txEl>
                                              <p:charRg st="0"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26">
                                            <p:txEl>
                                              <p:charRg st="0" end="24"/>
                                            </p:txEl>
                                          </p:spTgt>
                                        </p:tgtEl>
                                        <p:attrNameLst>
                                          <p:attrName>style.visibility</p:attrName>
                                        </p:attrNameLst>
                                      </p:cBhvr>
                                      <p:to>
                                        <p:strVal val="visible"/>
                                      </p:to>
                                    </p:set>
                                    <p:animEffect transition="in" filter="wipe(left)">
                                      <p:cBhvr>
                                        <p:cTn id="37" dur="500"/>
                                        <p:tgtEl>
                                          <p:spTgt spid="30726">
                                            <p:txEl>
                                              <p:charRg st="0" end="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728"/>
                                        </p:tgtEl>
                                        <p:attrNameLst>
                                          <p:attrName>style.visibility</p:attrName>
                                        </p:attrNameLst>
                                      </p:cBhvr>
                                      <p:to>
                                        <p:strVal val="visible"/>
                                      </p:to>
                                    </p:set>
                                    <p:animEffect transition="in" filter="wipe(left)">
                                      <p:cBhvr>
                                        <p:cTn id="42" dur="500"/>
                                        <p:tgtEl>
                                          <p:spTgt spid="307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727">
                                            <p:txEl>
                                              <p:charRg st="0" end="23"/>
                                            </p:txEl>
                                          </p:spTgt>
                                        </p:tgtEl>
                                        <p:attrNameLst>
                                          <p:attrName>style.visibility</p:attrName>
                                        </p:attrNameLst>
                                      </p:cBhvr>
                                      <p:to>
                                        <p:strVal val="visible"/>
                                      </p:to>
                                    </p:set>
                                    <p:animEffect transition="in" filter="wipe(left)">
                                      <p:cBhvr>
                                        <p:cTn id="47" dur="500"/>
                                        <p:tgtEl>
                                          <p:spTgt spid="30727">
                                            <p:txEl>
                                              <p:charRg st="0" end="2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729">
                                            <p:txEl>
                                              <p:charRg st="0" end="13"/>
                                            </p:txEl>
                                          </p:spTgt>
                                        </p:tgtEl>
                                        <p:attrNameLst>
                                          <p:attrName>style.visibility</p:attrName>
                                        </p:attrNameLst>
                                      </p:cBhvr>
                                      <p:to>
                                        <p:strVal val="visible"/>
                                      </p:to>
                                    </p:set>
                                    <p:animEffect transition="in" filter="wipe(left)">
                                      <p:cBhvr>
                                        <p:cTn id="52" dur="500"/>
                                        <p:tgtEl>
                                          <p:spTgt spid="30729">
                                            <p:txEl>
                                              <p:charRg st="0"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730">
                                            <p:txEl>
                                              <p:charRg st="0" end="21"/>
                                            </p:txEl>
                                          </p:spTgt>
                                        </p:tgtEl>
                                        <p:attrNameLst>
                                          <p:attrName>style.visibility</p:attrName>
                                        </p:attrNameLst>
                                      </p:cBhvr>
                                      <p:to>
                                        <p:strVal val="visible"/>
                                      </p:to>
                                    </p:set>
                                    <p:animEffect transition="in" filter="wipe(left)">
                                      <p:cBhvr>
                                        <p:cTn id="57" dur="500"/>
                                        <p:tgtEl>
                                          <p:spTgt spid="30730">
                                            <p:txEl>
                                              <p:charRg st="0" end="2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732"/>
                                        </p:tgtEl>
                                        <p:attrNameLst>
                                          <p:attrName>style.visibility</p:attrName>
                                        </p:attrNameLst>
                                      </p:cBhvr>
                                      <p:to>
                                        <p:strVal val="visible"/>
                                      </p:to>
                                    </p:set>
                                    <p:animEffect transition="in" filter="wipe(left)">
                                      <p:cBhvr>
                                        <p:cTn id="62" dur="500"/>
                                        <p:tgtEl>
                                          <p:spTgt spid="307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733">
                                            <p:txEl>
                                              <p:charRg st="0" end="20"/>
                                            </p:txEl>
                                          </p:spTgt>
                                        </p:tgtEl>
                                        <p:attrNameLst>
                                          <p:attrName>style.visibility</p:attrName>
                                        </p:attrNameLst>
                                      </p:cBhvr>
                                      <p:to>
                                        <p:strVal val="visible"/>
                                      </p:to>
                                    </p:set>
                                    <p:animEffect transition="in" filter="wipe(left)">
                                      <p:cBhvr>
                                        <p:cTn id="67" dur="500"/>
                                        <p:tgtEl>
                                          <p:spTgt spid="30733">
                                            <p:txEl>
                                              <p:charRg st="0" end="2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0734">
                                            <p:txEl>
                                              <p:charRg st="0" end="13"/>
                                            </p:txEl>
                                          </p:spTgt>
                                        </p:tgtEl>
                                        <p:attrNameLst>
                                          <p:attrName>style.visibility</p:attrName>
                                        </p:attrNameLst>
                                      </p:cBhvr>
                                      <p:to>
                                        <p:strVal val="visible"/>
                                      </p:to>
                                    </p:set>
                                    <p:animEffect transition="in" filter="wipe(left)">
                                      <p:cBhvr>
                                        <p:cTn id="72" dur="500"/>
                                        <p:tgtEl>
                                          <p:spTgt spid="30734">
                                            <p:txEl>
                                              <p:charRg st="0"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0735">
                                            <p:txEl>
                                              <p:charRg st="0" end="9"/>
                                            </p:txEl>
                                          </p:spTgt>
                                        </p:tgtEl>
                                        <p:attrNameLst>
                                          <p:attrName>style.visibility</p:attrName>
                                        </p:attrNameLst>
                                      </p:cBhvr>
                                      <p:to>
                                        <p:strVal val="visible"/>
                                      </p:to>
                                    </p:set>
                                    <p:animEffect transition="in" filter="wipe(left)">
                                      <p:cBhvr>
                                        <p:cTn id="77" dur="500"/>
                                        <p:tgtEl>
                                          <p:spTgt spid="30735">
                                            <p:txEl>
                                              <p:charRg st="0" end="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0731"/>
                                        </p:tgtEl>
                                        <p:attrNameLst>
                                          <p:attrName>style.visibility</p:attrName>
                                        </p:attrNameLst>
                                      </p:cBhvr>
                                      <p:to>
                                        <p:strVal val="visible"/>
                                      </p:to>
                                    </p:set>
                                    <p:animEffect transition="in" filter="wipe(left)">
                                      <p:cBhvr>
                                        <p:cTn id="82" dur="500"/>
                                        <p:tgtEl>
                                          <p:spTgt spid="3073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0737">
                                            <p:txEl>
                                              <p:charRg st="0" end="8"/>
                                            </p:txEl>
                                          </p:spTgt>
                                        </p:tgtEl>
                                        <p:attrNameLst>
                                          <p:attrName>style.visibility</p:attrName>
                                        </p:attrNameLst>
                                      </p:cBhvr>
                                      <p:to>
                                        <p:strVal val="visible"/>
                                      </p:to>
                                    </p:set>
                                    <p:animEffect transition="in" filter="wipe(left)">
                                      <p:cBhvr>
                                        <p:cTn id="87" dur="500"/>
                                        <p:tgtEl>
                                          <p:spTgt spid="30737">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25" grpId="0" build="p"/>
      <p:bldP spid="30726" grpId="0" build="p"/>
      <p:bldP spid="30727" grpId="0" build="p"/>
      <p:bldP spid="30728" grpId="0" animBg="1"/>
      <p:bldP spid="30729" grpId="0" build="p"/>
      <p:bldP spid="30730" grpId="0" build="p"/>
      <p:bldP spid="30731" grpId="0" animBg="1"/>
      <p:bldP spid="30732" grpId="0" animBg="1"/>
      <p:bldP spid="30733" grpId="0" build="p"/>
      <p:bldP spid="30734" grpId="0" build="p"/>
      <p:bldP spid="30735" grpId="0" build="p"/>
      <p:bldP spid="30737" grpId="0" build="p"/>
      <p:bldP spid="18" grpId="0" build="p"/>
      <p:bldP spid="19" grpId="0" build="p"/>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2"/>
          <p:cNvSpPr>
            <a:spLocks noGrp="1"/>
          </p:cNvSpPr>
          <p:nvPr>
            <p:ph type="title"/>
          </p:nvPr>
        </p:nvSpPr>
        <p:spPr>
          <a:xfrm>
            <a:off x="900113" y="908050"/>
            <a:ext cx="7793037" cy="685800"/>
          </a:xfrm>
        </p:spPr>
        <p:txBody>
          <a:bodyPr vert="horz" wrap="square" lIns="91440" tIns="45720" rIns="91440" bIns="45720" anchor="b" anchorCtr="0"/>
          <a:p>
            <a:pPr eaLnBrk="1" hangingPunct="1"/>
            <a:r>
              <a:rPr lang="en-US" altLang="zh-CN" sz="2800" b="1" dirty="0">
                <a:latin typeface="黑体" panose="02010609060101010101" pitchFamily="49" charset="-122"/>
                <a:ea typeface="黑体" panose="02010609060101010101" pitchFamily="49" charset="-122"/>
              </a:rPr>
              <a:t>5.3.2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VLE</a:t>
            </a:r>
            <a:r>
              <a:rPr lang="zh-CN" altLang="en-US" sz="2800" b="1" dirty="0">
                <a:latin typeface="黑体" panose="02010609060101010101" pitchFamily="49" charset="-122"/>
                <a:ea typeface="黑体" panose="02010609060101010101" pitchFamily="49" charset="-122"/>
              </a:rPr>
              <a:t>计算的理论基础式</a:t>
            </a:r>
            <a:r>
              <a:rPr lang="zh-CN" altLang="en-US" dirty="0"/>
              <a:t> </a:t>
            </a:r>
            <a:endParaRPr lang="zh-CN" altLang="en-US" dirty="0"/>
          </a:p>
        </p:txBody>
      </p:sp>
      <p:sp>
        <p:nvSpPr>
          <p:cNvPr id="31747" name="Rectangle 3"/>
          <p:cNvSpPr>
            <a:spLocks noGrp="1"/>
          </p:cNvSpPr>
          <p:nvPr>
            <p:ph idx="1"/>
          </p:nvPr>
        </p:nvSpPr>
        <p:spPr>
          <a:xfrm>
            <a:off x="1219200" y="2579688"/>
            <a:ext cx="3581400" cy="573087"/>
          </a:xfrm>
        </p:spPr>
        <p:txBody>
          <a:bodyPr vert="horz" wrap="square" lIns="91440" tIns="45720" rIns="91440" bIns="45720" anchor="t" anchorCtr="0"/>
          <a:p>
            <a:pPr eaLnBrk="1" hangingPunct="1">
              <a:lnSpc>
                <a:spcPct val="90000"/>
              </a:lnSpc>
            </a:pPr>
            <a:r>
              <a:rPr lang="en-US" altLang="zh-CN" sz="2800" dirty="0">
                <a:solidFill>
                  <a:srgbClr val="FF3300"/>
                </a:solidFill>
              </a:rPr>
              <a:t>VLE</a:t>
            </a:r>
            <a:r>
              <a:rPr lang="zh-CN" altLang="en-US" sz="2800" b="1" dirty="0">
                <a:solidFill>
                  <a:srgbClr val="FF3300"/>
                </a:solidFill>
                <a:latin typeface="黑体" panose="02010609060101010101" pitchFamily="49" charset="-122"/>
                <a:ea typeface="黑体" panose="02010609060101010101" pitchFamily="49" charset="-122"/>
              </a:rPr>
              <a:t>常用判据</a:t>
            </a:r>
            <a:r>
              <a:rPr lang="zh-CN" altLang="en-US" dirty="0"/>
              <a:t> </a:t>
            </a:r>
            <a:endParaRPr lang="zh-CN" altLang="en-US" dirty="0"/>
          </a:p>
        </p:txBody>
      </p:sp>
      <p:graphicFrame>
        <p:nvGraphicFramePr>
          <p:cNvPr id="31748" name="Object 4"/>
          <p:cNvGraphicFramePr>
            <a:graphicFrameLocks noChangeAspect="1"/>
          </p:cNvGraphicFramePr>
          <p:nvPr/>
        </p:nvGraphicFramePr>
        <p:xfrm>
          <a:off x="5181600" y="2274888"/>
          <a:ext cx="1709738" cy="817562"/>
        </p:xfrm>
        <a:graphic>
          <a:graphicData uri="http://schemas.openxmlformats.org/presentationml/2006/ole">
            <mc:AlternateContent xmlns:mc="http://schemas.openxmlformats.org/markup-compatibility/2006">
              <mc:Choice xmlns:v="urn:schemas-microsoft-com:vml" Requires="v">
                <p:oleObj spid="_x0000_s3123" name="" r:id="rId1" imgW="520700" imgH="304800" progId="Equation.3">
                  <p:embed/>
                </p:oleObj>
              </mc:Choice>
              <mc:Fallback>
                <p:oleObj name="" r:id="rId1" imgW="520700" imgH="304800" progId="Equation.3">
                  <p:embed/>
                  <p:pic>
                    <p:nvPicPr>
                      <p:cNvPr id="0" name="图片 3122"/>
                      <p:cNvPicPr/>
                      <p:nvPr/>
                    </p:nvPicPr>
                    <p:blipFill>
                      <a:blip r:embed="rId2"/>
                      <a:stretch>
                        <a:fillRect/>
                      </a:stretch>
                    </p:blipFill>
                    <p:spPr>
                      <a:xfrm>
                        <a:off x="5181600" y="2274888"/>
                        <a:ext cx="1709738" cy="817562"/>
                      </a:xfrm>
                      <a:prstGeom prst="rect">
                        <a:avLst/>
                      </a:prstGeom>
                      <a:noFill/>
                      <a:ln w="38100">
                        <a:noFill/>
                        <a:miter/>
                      </a:ln>
                    </p:spPr>
                  </p:pic>
                </p:oleObj>
              </mc:Fallback>
            </mc:AlternateContent>
          </a:graphicData>
        </a:graphic>
      </p:graphicFrame>
      <p:sp>
        <p:nvSpPr>
          <p:cNvPr id="31750" name="Rectangle 6"/>
          <p:cNvSpPr/>
          <p:nvPr/>
        </p:nvSpPr>
        <p:spPr>
          <a:xfrm>
            <a:off x="3203575" y="3357563"/>
            <a:ext cx="5940425" cy="1298575"/>
          </a:xfrm>
          <a:prstGeom prst="rect">
            <a:avLst/>
          </a:prstGeom>
          <a:noFill/>
          <a:ln w="9525">
            <a:noFill/>
          </a:ln>
        </p:spPr>
        <p:txBody>
          <a:bodyPr>
            <a:spAutoFit/>
          </a:bodyPr>
          <a:p>
            <a:pPr indent="228600" algn="just">
              <a:lnSpc>
                <a:spcPct val="140000"/>
              </a:lnSpc>
            </a:pPr>
            <a:r>
              <a:rPr lang="zh-CN" altLang="en-US" sz="2800" b="1" dirty="0">
                <a:latin typeface="黑体" panose="02010609060101010101" pitchFamily="49" charset="-122"/>
                <a:ea typeface="黑体" panose="02010609060101010101" pitchFamily="49" charset="-122"/>
              </a:rPr>
              <a:t>一种是基于逸度定义的基础式;</a:t>
            </a:r>
            <a:endParaRPr lang="zh-CN" altLang="en-US" sz="2800" b="1" dirty="0">
              <a:latin typeface="黑体" panose="02010609060101010101" pitchFamily="49" charset="-122"/>
              <a:ea typeface="黑体" panose="02010609060101010101" pitchFamily="49" charset="-122"/>
            </a:endParaRPr>
          </a:p>
          <a:p>
            <a:pPr indent="228600" algn="just">
              <a:lnSpc>
                <a:spcPct val="140000"/>
              </a:lnSpc>
            </a:pPr>
            <a:r>
              <a:rPr lang="zh-CN" altLang="en-US" sz="2800" b="1" dirty="0">
                <a:latin typeface="黑体" panose="02010609060101010101" pitchFamily="49" charset="-122"/>
                <a:ea typeface="黑体" panose="02010609060101010101" pitchFamily="49" charset="-122"/>
              </a:rPr>
              <a:t>另一种是基于活度定义的基础式.</a:t>
            </a:r>
            <a:endParaRPr lang="zh-CN" altLang="en-US" sz="2800" b="1" dirty="0">
              <a:latin typeface="黑体" panose="02010609060101010101" pitchFamily="49" charset="-122"/>
              <a:ea typeface="黑体" panose="02010609060101010101" pitchFamily="49" charset="-122"/>
            </a:endParaRPr>
          </a:p>
        </p:txBody>
      </p:sp>
      <p:sp>
        <p:nvSpPr>
          <p:cNvPr id="31751" name="Rectangle 7"/>
          <p:cNvSpPr/>
          <p:nvPr/>
        </p:nvSpPr>
        <p:spPr>
          <a:xfrm>
            <a:off x="468313" y="3500438"/>
            <a:ext cx="2401887" cy="523875"/>
          </a:xfrm>
          <a:prstGeom prst="rect">
            <a:avLst/>
          </a:prstGeom>
          <a:noFill/>
          <a:ln w="9525">
            <a:noFill/>
          </a:ln>
        </p:spPr>
        <p:txBody>
          <a:bodyPr>
            <a:spAutoFit/>
          </a:bodyPr>
          <a:p>
            <a:r>
              <a:rPr lang="zh-CN" altLang="en-US" sz="2800" b="1" dirty="0">
                <a:solidFill>
                  <a:srgbClr val="0000FF"/>
                </a:solidFill>
                <a:latin typeface="黑体" panose="02010609060101010101" pitchFamily="49" charset="-122"/>
                <a:ea typeface="黑体" panose="02010609060101010101" pitchFamily="49" charset="-122"/>
              </a:rPr>
              <a:t>两种基础式</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31752" name="AutoShape 8"/>
          <p:cNvSpPr/>
          <p:nvPr/>
        </p:nvSpPr>
        <p:spPr>
          <a:xfrm>
            <a:off x="2771775" y="3644900"/>
            <a:ext cx="304800" cy="30480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8" name="Rectangle 15"/>
          <p:cNvSpPr/>
          <p:nvPr>
            <p:custDataLst>
              <p:tags r:id="rId3"/>
            </p:custDataLst>
          </p:nvPr>
        </p:nvSpPr>
        <p:spPr>
          <a:xfrm>
            <a:off x="6948170" y="2637155"/>
            <a:ext cx="1707515" cy="398780"/>
          </a:xfrm>
          <a:prstGeom prst="rect">
            <a:avLst/>
          </a:prstGeom>
          <a:noFill/>
          <a:ln w="9525">
            <a:noFill/>
          </a:ln>
        </p:spPr>
        <p:txBody>
          <a:bodyPr wrap="square">
            <a:spAutoFit/>
          </a:bodyPr>
          <a:p>
            <a:pPr eaLnBrk="0" hangingPunct="0"/>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5</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10</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7">
                                            <p:txEl>
                                              <p:charRg st="0" end="9"/>
                                            </p:txEl>
                                          </p:spTgt>
                                        </p:tgtEl>
                                        <p:attrNameLst>
                                          <p:attrName>style.visibility</p:attrName>
                                        </p:attrNameLst>
                                      </p:cBhvr>
                                      <p:to>
                                        <p:strVal val="visible"/>
                                      </p:to>
                                    </p:set>
                                    <p:animEffect transition="in" filter="wipe(left)">
                                      <p:cBhvr>
                                        <p:cTn id="7" dur="500"/>
                                        <p:tgtEl>
                                          <p:spTgt spid="3174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wipe(left)">
                                      <p:cBhvr>
                                        <p:cTn id="12" dur="500"/>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51">
                                            <p:txEl>
                                              <p:charRg st="0" end="6"/>
                                            </p:txEl>
                                          </p:spTgt>
                                        </p:tgtEl>
                                        <p:attrNameLst>
                                          <p:attrName>style.visibility</p:attrName>
                                        </p:attrNameLst>
                                      </p:cBhvr>
                                      <p:to>
                                        <p:strVal val="visible"/>
                                      </p:to>
                                    </p:set>
                                    <p:animEffect transition="in" filter="wipe(left)">
                                      <p:cBhvr>
                                        <p:cTn id="17" dur="500"/>
                                        <p:tgtEl>
                                          <p:spTgt spid="31751">
                                            <p:txEl>
                                              <p:charRg st="0"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52"/>
                                        </p:tgtEl>
                                        <p:attrNameLst>
                                          <p:attrName>style.visibility</p:attrName>
                                        </p:attrNameLst>
                                      </p:cBhvr>
                                      <p:to>
                                        <p:strVal val="visible"/>
                                      </p:to>
                                    </p:set>
                                    <p:animEffect transition="in" filter="wipe(left)">
                                      <p:cBhvr>
                                        <p:cTn id="22" dur="500"/>
                                        <p:tgtEl>
                                          <p:spTgt spid="317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50">
                                            <p:txEl>
                                              <p:charRg st="0" end="15"/>
                                            </p:txEl>
                                          </p:spTgt>
                                        </p:tgtEl>
                                        <p:attrNameLst>
                                          <p:attrName>style.visibility</p:attrName>
                                        </p:attrNameLst>
                                      </p:cBhvr>
                                      <p:to>
                                        <p:strVal val="visible"/>
                                      </p:to>
                                    </p:set>
                                    <p:animEffect transition="in" filter="wipe(left)">
                                      <p:cBhvr>
                                        <p:cTn id="27" dur="500"/>
                                        <p:tgtEl>
                                          <p:spTgt spid="31750">
                                            <p:txEl>
                                              <p:charRg st="0"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750">
                                            <p:txEl>
                                              <p:charRg st="15" end="31"/>
                                            </p:txEl>
                                          </p:spTgt>
                                        </p:tgtEl>
                                        <p:attrNameLst>
                                          <p:attrName>style.visibility</p:attrName>
                                        </p:attrNameLst>
                                      </p:cBhvr>
                                      <p:to>
                                        <p:strVal val="visible"/>
                                      </p:to>
                                    </p:set>
                                    <p:animEffect transition="in" filter="wipe(left)">
                                      <p:cBhvr>
                                        <p:cTn id="32" dur="500"/>
                                        <p:tgtEl>
                                          <p:spTgt spid="31750">
                                            <p:txEl>
                                              <p:charRg st="15" end="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charRg st="0" end="10"/>
                                            </p:txEl>
                                          </p:spTgt>
                                        </p:tgtEl>
                                        <p:attrNameLst>
                                          <p:attrName>style.visibility</p:attrName>
                                        </p:attrNameLst>
                                      </p:cBhvr>
                                      <p:to>
                                        <p:strVal val="visible"/>
                                      </p:to>
                                    </p:set>
                                    <p:animEffect transition="in" filter="wipe(left)">
                                      <p:cBhvr>
                                        <p:cTn id="37" dur="500"/>
                                        <p:tgtEl>
                                          <p:spTgt spid="8">
                                            <p:txEl>
                                              <p:charRg st="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1" nodeType="clickEffect">
                                  <p:stCondLst>
                                    <p:cond delay="0"/>
                                  </p:stCondLst>
                                  <p:childTnLst>
                                    <p:set>
                                      <p:cBhvr>
                                        <p:cTn id="41" dur="1" fill="hold">
                                          <p:stCondLst>
                                            <p:cond delay="0"/>
                                          </p:stCondLst>
                                        </p:cTn>
                                        <p:tgtEl>
                                          <p:spTgt spid="8">
                                            <p:txEl>
                                              <p:charRg st="0" end="10"/>
                                            </p:txEl>
                                          </p:spTgt>
                                        </p:tgtEl>
                                        <p:attrNameLst>
                                          <p:attrName>style.visibility</p:attrName>
                                        </p:attrNameLst>
                                      </p:cBhvr>
                                      <p:to>
                                        <p:strVal val="visible"/>
                                      </p:to>
                                    </p:set>
                                    <p:animEffect transition="in" filter="box(in)">
                                      <p:cBhvr>
                                        <p:cTn id="42" dur="500"/>
                                        <p:tgtEl>
                                          <p:spTgt spid="8">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1750" grpId="0" build="p"/>
      <p:bldP spid="31751" grpId="0" build="p"/>
      <p:bldP spid="31752" grpId="0" animBg="1"/>
      <p:bldP spid="8" grpId="0" build="p"/>
      <p:bldP spid="8" grpI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51"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6" name="Rectangle 10"/>
          <p:cNvSpPr/>
          <p:nvPr/>
        </p:nvSpPr>
        <p:spPr>
          <a:xfrm>
            <a:off x="180658" y="1989138"/>
            <a:ext cx="4724400"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由前知，逸度系数的定义为：</a:t>
            </a:r>
            <a:r>
              <a:rPr lang="zh-CN" altLang="en-US" sz="2800" dirty="0">
                <a:latin typeface="Tahoma" panose="020B0604030504040204" pitchFamily="34" charset="0"/>
              </a:rPr>
              <a:t> </a:t>
            </a:r>
            <a:endParaRPr lang="zh-CN" altLang="en-US" sz="2800" dirty="0">
              <a:latin typeface="Times New Roman" panose="02020603050405020304" pitchFamily="18" charset="0"/>
            </a:endParaRPr>
          </a:p>
        </p:txBody>
      </p:sp>
      <p:graphicFrame>
        <p:nvGraphicFramePr>
          <p:cNvPr id="7" name="Object 9"/>
          <p:cNvGraphicFramePr>
            <a:graphicFrameLocks noChangeAspect="1"/>
          </p:cNvGraphicFramePr>
          <p:nvPr/>
        </p:nvGraphicFramePr>
        <p:xfrm>
          <a:off x="4932045" y="1628775"/>
          <a:ext cx="3584575" cy="1217613"/>
        </p:xfrm>
        <a:graphic>
          <a:graphicData uri="http://schemas.openxmlformats.org/presentationml/2006/ole">
            <mc:AlternateContent xmlns:mc="http://schemas.openxmlformats.org/markup-compatibility/2006">
              <mc:Choice xmlns:v="urn:schemas-microsoft-com:vml" Requires="v">
                <p:oleObj spid="_x0000_s3127" name="" r:id="rId1" imgW="1764665" imgH="533400" progId="Equations">
                  <p:embed/>
                </p:oleObj>
              </mc:Choice>
              <mc:Fallback>
                <p:oleObj name="" r:id="rId1" imgW="1764665" imgH="533400" progId="Equations">
                  <p:embed/>
                  <p:pic>
                    <p:nvPicPr>
                      <p:cNvPr id="0" name="图片 3126"/>
                      <p:cNvPicPr/>
                      <p:nvPr/>
                    </p:nvPicPr>
                    <p:blipFill>
                      <a:blip r:embed="rId2"/>
                      <a:stretch>
                        <a:fillRect/>
                      </a:stretch>
                    </p:blipFill>
                    <p:spPr>
                      <a:xfrm>
                        <a:off x="4932045" y="1628775"/>
                        <a:ext cx="3584575" cy="1217613"/>
                      </a:xfrm>
                      <a:prstGeom prst="rect">
                        <a:avLst/>
                      </a:prstGeom>
                      <a:noFill/>
                      <a:ln w="38100">
                        <a:noFill/>
                        <a:miter/>
                      </a:ln>
                    </p:spPr>
                  </p:pic>
                </p:oleObj>
              </mc:Fallback>
            </mc:AlternateContent>
          </a:graphicData>
        </a:graphic>
      </p:graphicFrame>
      <p:sp>
        <p:nvSpPr>
          <p:cNvPr id="8" name="Rectangle 13"/>
          <p:cNvSpPr/>
          <p:nvPr/>
        </p:nvSpPr>
        <p:spPr>
          <a:xfrm>
            <a:off x="36195" y="3286125"/>
            <a:ext cx="2286000" cy="522288"/>
          </a:xfrm>
          <a:prstGeom prst="rect">
            <a:avLst/>
          </a:prstGeom>
          <a:noFill/>
          <a:ln w="9525">
            <a:noFill/>
          </a:ln>
        </p:spPr>
        <p:txBody>
          <a:bodyPr>
            <a:spAutoFit/>
          </a:bodyPr>
          <a:p>
            <a:pPr algn="just"/>
            <a:r>
              <a:rPr lang="zh-CN" altLang="en-US" sz="2800" b="1" dirty="0">
                <a:latin typeface="黑体" panose="02010609060101010101" pitchFamily="49" charset="-122"/>
                <a:ea typeface="黑体" panose="02010609060101010101" pitchFamily="49" charset="-122"/>
              </a:rPr>
              <a:t>写成通式:</a:t>
            </a:r>
            <a:endParaRPr lang="zh-CN" altLang="en-US" sz="2800" b="1" dirty="0">
              <a:latin typeface="黑体" panose="02010609060101010101" pitchFamily="49" charset="-122"/>
              <a:ea typeface="黑体" panose="02010609060101010101" pitchFamily="49" charset="-122"/>
            </a:endParaRPr>
          </a:p>
        </p:txBody>
      </p:sp>
      <p:graphicFrame>
        <p:nvGraphicFramePr>
          <p:cNvPr id="9" name="Object 12"/>
          <p:cNvGraphicFramePr>
            <a:graphicFrameLocks noChangeAspect="1"/>
          </p:cNvGraphicFramePr>
          <p:nvPr/>
        </p:nvGraphicFramePr>
        <p:xfrm>
          <a:off x="1691958" y="3125788"/>
          <a:ext cx="2114550" cy="808037"/>
        </p:xfrm>
        <a:graphic>
          <a:graphicData uri="http://schemas.openxmlformats.org/presentationml/2006/ole">
            <mc:AlternateContent xmlns:mc="http://schemas.openxmlformats.org/markup-compatibility/2006">
              <mc:Choice xmlns:v="urn:schemas-microsoft-com:vml" Requires="v">
                <p:oleObj spid="_x0000_s3124" name="" r:id="rId3" imgW="875665" imgH="317500" progId="Equations">
                  <p:embed/>
                </p:oleObj>
              </mc:Choice>
              <mc:Fallback>
                <p:oleObj name="" r:id="rId3" imgW="875665" imgH="317500" progId="Equations">
                  <p:embed/>
                  <p:pic>
                    <p:nvPicPr>
                      <p:cNvPr id="0" name="图片 3123"/>
                      <p:cNvPicPr/>
                      <p:nvPr/>
                    </p:nvPicPr>
                    <p:blipFill>
                      <a:blip r:embed="rId4"/>
                      <a:stretch>
                        <a:fillRect/>
                      </a:stretch>
                    </p:blipFill>
                    <p:spPr>
                      <a:xfrm>
                        <a:off x="1691958" y="3125788"/>
                        <a:ext cx="2114550" cy="808037"/>
                      </a:xfrm>
                      <a:prstGeom prst="rect">
                        <a:avLst/>
                      </a:prstGeom>
                      <a:noFill/>
                      <a:ln w="38100">
                        <a:noFill/>
                        <a:miter/>
                      </a:ln>
                    </p:spPr>
                  </p:pic>
                </p:oleObj>
              </mc:Fallback>
            </mc:AlternateContent>
          </a:graphicData>
        </a:graphic>
      </p:graphicFrame>
      <p:graphicFrame>
        <p:nvGraphicFramePr>
          <p:cNvPr id="10" name="Object 11"/>
          <p:cNvGraphicFramePr>
            <a:graphicFrameLocks noChangeAspect="1"/>
          </p:cNvGraphicFramePr>
          <p:nvPr/>
        </p:nvGraphicFramePr>
        <p:xfrm>
          <a:off x="3916045" y="3589020"/>
          <a:ext cx="4770755" cy="771525"/>
        </p:xfrm>
        <a:graphic>
          <a:graphicData uri="http://schemas.openxmlformats.org/presentationml/2006/ole">
            <mc:AlternateContent xmlns:mc="http://schemas.openxmlformats.org/markup-compatibility/2006">
              <mc:Choice xmlns:v="urn:schemas-microsoft-com:vml" Requires="v">
                <p:oleObj spid="_x0000_s3128" name="" r:id="rId5" imgW="2144395" imgH="355600" progId="Equations">
                  <p:embed/>
                </p:oleObj>
              </mc:Choice>
              <mc:Fallback>
                <p:oleObj name="" r:id="rId5" imgW="2144395" imgH="355600" progId="Equations">
                  <p:embed/>
                  <p:pic>
                    <p:nvPicPr>
                      <p:cNvPr id="0" name="图片 3127"/>
                      <p:cNvPicPr/>
                      <p:nvPr/>
                    </p:nvPicPr>
                    <p:blipFill>
                      <a:blip r:embed="rId6"/>
                      <a:stretch>
                        <a:fillRect/>
                      </a:stretch>
                    </p:blipFill>
                    <p:spPr>
                      <a:xfrm>
                        <a:off x="3916045" y="3589020"/>
                        <a:ext cx="4770755" cy="771525"/>
                      </a:xfrm>
                      <a:prstGeom prst="rect">
                        <a:avLst/>
                      </a:prstGeom>
                      <a:noFill/>
                      <a:ln w="38100">
                        <a:noFill/>
                        <a:miter/>
                      </a:ln>
                    </p:spPr>
                  </p:pic>
                </p:oleObj>
              </mc:Fallback>
            </mc:AlternateContent>
          </a:graphicData>
        </a:graphic>
      </p:graphicFrame>
      <p:sp>
        <p:nvSpPr>
          <p:cNvPr id="11" name="AutoShape 14"/>
          <p:cNvSpPr/>
          <p:nvPr/>
        </p:nvSpPr>
        <p:spPr>
          <a:xfrm>
            <a:off x="3708083" y="2933700"/>
            <a:ext cx="381000" cy="1371600"/>
          </a:xfrm>
          <a:prstGeom prst="leftBrace">
            <a:avLst>
              <a:gd name="adj1" fmla="val 30000"/>
              <a:gd name="adj2" fmla="val 50000"/>
            </a:avLst>
          </a:prstGeom>
          <a:noFill/>
          <a:ln w="28575" cap="flat" cmpd="sng">
            <a:solidFill>
              <a:srgbClr val="FF3300"/>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12" name="Rectangle 17"/>
          <p:cNvSpPr/>
          <p:nvPr/>
        </p:nvSpPr>
        <p:spPr>
          <a:xfrm>
            <a:off x="971868" y="1124585"/>
            <a:ext cx="6019800"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（1）由逸度系数的定义式计算</a:t>
            </a:r>
            <a:r>
              <a:rPr lang="zh-CN" altLang="en-US" sz="2800" dirty="0">
                <a:latin typeface="Tahoma" panose="020B0604030504040204" pitchFamily="34" charset="0"/>
              </a:rPr>
              <a:t> </a:t>
            </a:r>
            <a:endParaRPr lang="zh-CN" altLang="en-US" sz="2800" dirty="0">
              <a:latin typeface="Times New Roman" panose="02020603050405020304" pitchFamily="18" charset="0"/>
            </a:endParaRPr>
          </a:p>
        </p:txBody>
      </p:sp>
      <p:sp>
        <p:nvSpPr>
          <p:cNvPr id="13" name="Line 18"/>
          <p:cNvSpPr/>
          <p:nvPr/>
        </p:nvSpPr>
        <p:spPr>
          <a:xfrm>
            <a:off x="2066608" y="4000500"/>
            <a:ext cx="1524000" cy="0"/>
          </a:xfrm>
          <a:prstGeom prst="line">
            <a:avLst/>
          </a:prstGeom>
          <a:ln w="57150" cap="flat" cmpd="thickThin">
            <a:solidFill>
              <a:srgbClr val="FF3300"/>
            </a:solidFill>
            <a:prstDash val="solid"/>
            <a:miter/>
            <a:headEnd type="none" w="med" len="med"/>
            <a:tailEnd type="none" w="med" len="med"/>
          </a:ln>
        </p:spPr>
      </p:sp>
      <p:graphicFrame>
        <p:nvGraphicFramePr>
          <p:cNvPr id="31759" name="Object 15"/>
          <p:cNvGraphicFramePr>
            <a:graphicFrameLocks noChangeAspect="1"/>
          </p:cNvGraphicFramePr>
          <p:nvPr/>
        </p:nvGraphicFramePr>
        <p:xfrm>
          <a:off x="3996055" y="2781300"/>
          <a:ext cx="4959350" cy="737870"/>
        </p:xfrm>
        <a:graphic>
          <a:graphicData uri="http://schemas.openxmlformats.org/presentationml/2006/ole">
            <mc:AlternateContent xmlns:mc="http://schemas.openxmlformats.org/markup-compatibility/2006">
              <mc:Choice xmlns:v="urn:schemas-microsoft-com:vml" Requires="v">
                <p:oleObj spid="_x0000_s3129" name="" r:id="rId7" imgW="2538095" imgH="355600" progId="Equations">
                  <p:embed/>
                </p:oleObj>
              </mc:Choice>
              <mc:Fallback>
                <p:oleObj name="" r:id="rId7" imgW="2538095" imgH="355600" progId="Equations">
                  <p:embed/>
                  <p:pic>
                    <p:nvPicPr>
                      <p:cNvPr id="0" name="图片 3128"/>
                      <p:cNvPicPr/>
                      <p:nvPr/>
                    </p:nvPicPr>
                    <p:blipFill>
                      <a:blip r:embed="rId8"/>
                      <a:stretch>
                        <a:fillRect/>
                      </a:stretch>
                    </p:blipFill>
                    <p:spPr>
                      <a:xfrm>
                        <a:off x="3996055" y="2781300"/>
                        <a:ext cx="4959350" cy="737870"/>
                      </a:xfrm>
                      <a:prstGeom prst="rect">
                        <a:avLst/>
                      </a:prstGeom>
                      <a:noFill/>
                      <a:ln w="38100">
                        <a:noFill/>
                        <a:miter/>
                      </a:ln>
                    </p:spPr>
                  </p:pic>
                </p:oleObj>
              </mc:Fallback>
            </mc:AlternateContent>
          </a:graphicData>
        </a:graphic>
      </p:graphicFrame>
      <p:graphicFrame>
        <p:nvGraphicFramePr>
          <p:cNvPr id="31753" name="Object 6"/>
          <p:cNvGraphicFramePr>
            <a:graphicFrameLocks noChangeAspect="1"/>
          </p:cNvGraphicFramePr>
          <p:nvPr/>
        </p:nvGraphicFramePr>
        <p:xfrm>
          <a:off x="3295650" y="4333875"/>
          <a:ext cx="2068830" cy="655320"/>
        </p:xfrm>
        <a:graphic>
          <a:graphicData uri="http://schemas.openxmlformats.org/presentationml/2006/ole">
            <mc:AlternateContent xmlns:mc="http://schemas.openxmlformats.org/markup-compatibility/2006">
              <mc:Choice xmlns:v="urn:schemas-microsoft-com:vml" Requires="v">
                <p:oleObj spid="_x0000_s3131" name="" r:id="rId9" imgW="1079500" imgH="304800" progId="Equations">
                  <p:embed/>
                </p:oleObj>
              </mc:Choice>
              <mc:Fallback>
                <p:oleObj name="" r:id="rId9" imgW="1079500" imgH="304800" progId="Equations">
                  <p:embed/>
                  <p:pic>
                    <p:nvPicPr>
                      <p:cNvPr id="0" name="图片 3130"/>
                      <p:cNvPicPr/>
                      <p:nvPr/>
                    </p:nvPicPr>
                    <p:blipFill>
                      <a:blip r:embed="rId10"/>
                      <a:stretch>
                        <a:fillRect/>
                      </a:stretch>
                    </p:blipFill>
                    <p:spPr>
                      <a:xfrm>
                        <a:off x="3295650" y="4333875"/>
                        <a:ext cx="2068830" cy="655320"/>
                      </a:xfrm>
                      <a:prstGeom prst="rect">
                        <a:avLst/>
                      </a:prstGeom>
                      <a:noFill/>
                      <a:ln w="38100">
                        <a:noFill/>
                        <a:miter/>
                      </a:ln>
                    </p:spPr>
                  </p:pic>
                </p:oleObj>
              </mc:Fallback>
            </mc:AlternateContent>
          </a:graphicData>
        </a:graphic>
      </p:graphicFrame>
      <p:graphicFrame>
        <p:nvGraphicFramePr>
          <p:cNvPr id="2" name="Object 6"/>
          <p:cNvGraphicFramePr>
            <a:graphicFrameLocks noChangeAspect="1"/>
          </p:cNvGraphicFramePr>
          <p:nvPr>
            <p:custDataLst>
              <p:tags r:id="rId11"/>
            </p:custDataLst>
          </p:nvPr>
        </p:nvGraphicFramePr>
        <p:xfrm>
          <a:off x="3392805" y="5102860"/>
          <a:ext cx="1978025" cy="666115"/>
        </p:xfrm>
        <a:graphic>
          <a:graphicData uri="http://schemas.openxmlformats.org/presentationml/2006/ole">
            <mc:AlternateContent xmlns:mc="http://schemas.openxmlformats.org/markup-compatibility/2006">
              <mc:Choice xmlns:v="urn:schemas-microsoft-com:vml" Requires="v">
                <p:oleObj spid="_x0000_s3" name="" r:id="rId12" imgW="1016000" imgH="304800" progId="Equations">
                  <p:embed/>
                </p:oleObj>
              </mc:Choice>
              <mc:Fallback>
                <p:oleObj name="" r:id="rId12" imgW="1016000" imgH="304800" progId="Equations">
                  <p:embed/>
                  <p:pic>
                    <p:nvPicPr>
                      <p:cNvPr id="0" name="图片 3130"/>
                      <p:cNvPicPr/>
                      <p:nvPr/>
                    </p:nvPicPr>
                    <p:blipFill>
                      <a:blip r:embed="rId13"/>
                      <a:stretch>
                        <a:fillRect/>
                      </a:stretch>
                    </p:blipFill>
                    <p:spPr>
                      <a:xfrm>
                        <a:off x="3392805" y="5102860"/>
                        <a:ext cx="1978025" cy="666115"/>
                      </a:xfrm>
                      <a:prstGeom prst="rect">
                        <a:avLst/>
                      </a:prstGeom>
                      <a:noFill/>
                      <a:ln w="38100">
                        <a:noFill/>
                        <a:miter/>
                      </a:ln>
                    </p:spPr>
                  </p:pic>
                </p:oleObj>
              </mc:Fallback>
            </mc:AlternateContent>
          </a:graphicData>
        </a:graphic>
      </p:graphicFrame>
      <p:sp>
        <p:nvSpPr>
          <p:cNvPr id="4" name="Rectangle 15"/>
          <p:cNvSpPr/>
          <p:nvPr>
            <p:custDataLst>
              <p:tags r:id="rId14"/>
            </p:custDataLst>
          </p:nvPr>
        </p:nvSpPr>
        <p:spPr>
          <a:xfrm>
            <a:off x="5821045" y="5374005"/>
            <a:ext cx="1707515" cy="398780"/>
          </a:xfrm>
          <a:prstGeom prst="rect">
            <a:avLst/>
          </a:prstGeom>
          <a:noFill/>
          <a:ln w="9525">
            <a:noFill/>
          </a:ln>
        </p:spPr>
        <p:txBody>
          <a:bodyPr wrap="square">
            <a:spAutoFit/>
          </a:bodyPr>
          <a:p>
            <a:pPr eaLnBrk="0" hangingPunct="0"/>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5</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12</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
        <p:nvSpPr>
          <p:cNvPr id="31750" name="Rectangle 6"/>
          <p:cNvSpPr/>
          <p:nvPr>
            <p:custDataLst>
              <p:tags r:id="rId15"/>
            </p:custDataLst>
          </p:nvPr>
        </p:nvSpPr>
        <p:spPr>
          <a:xfrm>
            <a:off x="595630" y="5853430"/>
            <a:ext cx="8548370" cy="607695"/>
          </a:xfrm>
          <a:prstGeom prst="rect">
            <a:avLst/>
          </a:prstGeom>
          <a:noFill/>
          <a:ln w="9525">
            <a:noFill/>
          </a:ln>
        </p:spPr>
        <p:txBody>
          <a:bodyPr wrap="square">
            <a:spAutoFit/>
          </a:bodyPr>
          <a:p>
            <a:pPr indent="228600" algn="just">
              <a:lnSpc>
                <a:spcPct val="140000"/>
              </a:lnSpc>
            </a:pPr>
            <a:r>
              <a:rPr lang="zh-CN" altLang="zh-CN" b="1" dirty="0">
                <a:solidFill>
                  <a:schemeClr val="tx2">
                    <a:lumMod val="75000"/>
                  </a:schemeClr>
                </a:solidFill>
                <a:latin typeface="黑体" panose="02010609060101010101" pitchFamily="49" charset="-122"/>
                <a:ea typeface="黑体" panose="02010609060101010101" pitchFamily="49" charset="-122"/>
              </a:rPr>
              <a:t>计算气液平衡时，</a:t>
            </a:r>
            <a:r>
              <a:rPr lang="en-US" altLang="zh-CN" b="1" dirty="0">
                <a:solidFill>
                  <a:schemeClr val="tx2">
                    <a:lumMod val="75000"/>
                  </a:schemeClr>
                </a:solidFill>
                <a:latin typeface="黑体" panose="02010609060101010101" pitchFamily="49" charset="-122"/>
                <a:ea typeface="黑体" panose="02010609060101010101" pitchFamily="49" charset="-122"/>
              </a:rPr>
              <a:t>      </a:t>
            </a:r>
            <a:r>
              <a:rPr lang="zh-CN" altLang="zh-CN" b="1" dirty="0">
                <a:solidFill>
                  <a:schemeClr val="tx2">
                    <a:lumMod val="75000"/>
                  </a:schemeClr>
                </a:solidFill>
                <a:latin typeface="黑体" panose="02010609060101010101" pitchFamily="49" charset="-122"/>
                <a:ea typeface="黑体" panose="02010609060101010101" pitchFamily="49" charset="-122"/>
              </a:rPr>
              <a:t>需采用同一个状态方程</a:t>
            </a:r>
            <a:endParaRPr lang="zh-CN" altLang="zh-CN" b="1" dirty="0">
              <a:solidFill>
                <a:schemeClr val="tx2">
                  <a:lumMod val="75000"/>
                </a:schemeClr>
              </a:solidFill>
              <a:latin typeface="黑体" panose="02010609060101010101" pitchFamily="49" charset="-122"/>
              <a:ea typeface="黑体" panose="02010609060101010101" pitchFamily="49" charset="-122"/>
            </a:endParaRPr>
          </a:p>
        </p:txBody>
      </p:sp>
      <p:graphicFrame>
        <p:nvGraphicFramePr>
          <p:cNvPr id="175106" name="Object 2"/>
          <p:cNvGraphicFramePr>
            <a:graphicFrameLocks noChangeAspect="1"/>
          </p:cNvGraphicFramePr>
          <p:nvPr>
            <p:custDataLst>
              <p:tags r:id="rId16"/>
            </p:custDataLst>
          </p:nvPr>
        </p:nvGraphicFramePr>
        <p:xfrm>
          <a:off x="3295650" y="5949315"/>
          <a:ext cx="918210" cy="424180"/>
        </p:xfrm>
        <a:graphic>
          <a:graphicData uri="http://schemas.openxmlformats.org/presentationml/2006/ole">
            <mc:AlternateContent xmlns:mc="http://schemas.openxmlformats.org/markup-compatibility/2006">
              <mc:Choice xmlns:v="urn:schemas-microsoft-com:vml" Requires="v">
                <p:oleObj spid="_x0000_s3075" name="公式" r:id="rId17" imgW="533400" imgH="241300" progId="Equation.3">
                  <p:embed/>
                </p:oleObj>
              </mc:Choice>
              <mc:Fallback>
                <p:oleObj name="公式" r:id="rId17" imgW="533400" imgH="241300" progId="Equation.3">
                  <p:embed/>
                  <p:pic>
                    <p:nvPicPr>
                      <p:cNvPr id="0" name="图片 3074" descr="image24"/>
                      <p:cNvPicPr>
                        <a:picLocks noChangeAspect="1"/>
                      </p:cNvPicPr>
                      <p:nvPr/>
                    </p:nvPicPr>
                    <p:blipFill>
                      <a:blip r:embed="rId18"/>
                      <a:stretch>
                        <a:fillRect/>
                      </a:stretch>
                    </p:blipFill>
                    <p:spPr>
                      <a:xfrm>
                        <a:off x="3295650" y="5949315"/>
                        <a:ext cx="918210" cy="42418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charRg st="0" end="16"/>
                                            </p:txEl>
                                          </p:spTgt>
                                        </p:tgtEl>
                                        <p:attrNameLst>
                                          <p:attrName>style.visibility</p:attrName>
                                        </p:attrNameLst>
                                      </p:cBhvr>
                                      <p:to>
                                        <p:strVal val="visible"/>
                                      </p:to>
                                    </p:set>
                                    <p:animEffect transition="in" filter="wipe(left)">
                                      <p:cBhvr>
                                        <p:cTn id="7" dur="500"/>
                                        <p:tgtEl>
                                          <p:spTgt spid="12">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charRg st="0" end="15"/>
                                            </p:txEl>
                                          </p:spTgt>
                                        </p:tgtEl>
                                        <p:attrNameLst>
                                          <p:attrName>style.visibility</p:attrName>
                                        </p:attrNameLst>
                                      </p:cBhvr>
                                      <p:to>
                                        <p:strVal val="visible"/>
                                      </p:to>
                                    </p:set>
                                    <p:animEffect transition="in" filter="wipe(left)">
                                      <p:cBhvr>
                                        <p:cTn id="12" dur="500"/>
                                        <p:tgtEl>
                                          <p:spTgt spid="6">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charRg st="0" end="6"/>
                                            </p:txEl>
                                          </p:spTgt>
                                        </p:tgtEl>
                                        <p:attrNameLst>
                                          <p:attrName>style.visibility</p:attrName>
                                        </p:attrNameLst>
                                      </p:cBhvr>
                                      <p:to>
                                        <p:strVal val="visible"/>
                                      </p:to>
                                    </p:set>
                                    <p:animEffect transition="in" filter="wipe(left)">
                                      <p:cBhvr>
                                        <p:cTn id="22" dur="500"/>
                                        <p:tgtEl>
                                          <p:spTgt spid="8">
                                            <p:txEl>
                                              <p:charRg st="0"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59"/>
                                        </p:tgtEl>
                                        <p:attrNameLst>
                                          <p:attrName>style.visibility</p:attrName>
                                        </p:attrNameLst>
                                      </p:cBhvr>
                                      <p:to>
                                        <p:strVal val="visible"/>
                                      </p:to>
                                    </p:set>
                                    <p:animEffect transition="in" filter="wipe(left)">
                                      <p:cBhvr>
                                        <p:cTn id="32" dur="500"/>
                                        <p:tgtEl>
                                          <p:spTgt spid="317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dissolv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1753"/>
                                        </p:tgtEl>
                                        <p:attrNameLst>
                                          <p:attrName>style.visibility</p:attrName>
                                        </p:attrNameLst>
                                      </p:cBhvr>
                                      <p:to>
                                        <p:strVal val="visible"/>
                                      </p:to>
                                    </p:set>
                                    <p:animEffect transition="in" filter="wipe(left)">
                                      <p:cBhvr>
                                        <p:cTn id="52" dur="500"/>
                                        <p:tgtEl>
                                          <p:spTgt spid="317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
                                            <p:txEl>
                                              <p:charRg st="0" end="10"/>
                                            </p:txEl>
                                          </p:spTgt>
                                        </p:tgtEl>
                                        <p:attrNameLst>
                                          <p:attrName>style.visibility</p:attrName>
                                        </p:attrNameLst>
                                      </p:cBhvr>
                                      <p:to>
                                        <p:strVal val="visible"/>
                                      </p:to>
                                    </p:set>
                                    <p:animEffect transition="in" filter="wipe(left)">
                                      <p:cBhvr>
                                        <p:cTn id="62" dur="500"/>
                                        <p:tgtEl>
                                          <p:spTgt spid="4">
                                            <p:txEl>
                                              <p:charRg st="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750">
                                            <p:txEl>
                                              <p:charRg st="0" end="15"/>
                                            </p:txEl>
                                          </p:spTgt>
                                        </p:tgtEl>
                                        <p:attrNameLst>
                                          <p:attrName>style.visibility</p:attrName>
                                        </p:attrNameLst>
                                      </p:cBhvr>
                                      <p:to>
                                        <p:strVal val="visible"/>
                                      </p:to>
                                    </p:set>
                                    <p:animEffect transition="in" filter="wipe(left)">
                                      <p:cBhvr>
                                        <p:cTn id="67" dur="500"/>
                                        <p:tgtEl>
                                          <p:spTgt spid="31750">
                                            <p:txEl>
                                              <p:charRg st="0"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5106"/>
                                        </p:tgtEl>
                                        <p:attrNameLst>
                                          <p:attrName>style.visibility</p:attrName>
                                        </p:attrNameLst>
                                      </p:cBhvr>
                                      <p:to>
                                        <p:strVal val="visible"/>
                                      </p:to>
                                    </p:set>
                                    <p:animEffect transition="in" filter="wipe(left)">
                                      <p:cBhvr>
                                        <p:cTn id="72" dur="500"/>
                                        <p:tgtEl>
                                          <p:spTgt spid="175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1" grpId="0" bldLvl="0" animBg="1"/>
      <p:bldP spid="12" grpId="0" build="p"/>
      <p:bldP spid="4" grpId="0" build="p"/>
      <p:bldP spid="3175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5" name="Rectangle 2"/>
          <p:cNvSpPr>
            <a:spLocks noGrp="1"/>
          </p:cNvSpPr>
          <p:nvPr>
            <p:ph type="title"/>
          </p:nvPr>
        </p:nvSpPr>
        <p:spPr>
          <a:xfrm>
            <a:off x="1447800" y="1066800"/>
            <a:ext cx="5486400" cy="465138"/>
          </a:xfrm>
        </p:spPr>
        <p:txBody>
          <a:bodyPr vert="horz" wrap="square" lIns="91440" tIns="45720" rIns="91440" bIns="45720" anchor="b" anchorCtr="0"/>
          <a:p>
            <a:pPr eaLnBrk="1" hangingPunct="1"/>
            <a:r>
              <a:rPr lang="zh-CN" altLang="en-US" sz="3200" b="1" dirty="0">
                <a:latin typeface="黑体" panose="02010609060101010101" pitchFamily="49" charset="-122"/>
                <a:ea typeface="黑体" panose="02010609060101010101" pitchFamily="49" charset="-122"/>
              </a:rPr>
              <a:t>(2)由活度定义式计算</a:t>
            </a:r>
            <a:endParaRPr lang="zh-CN" altLang="en-US" sz="3200" b="1" dirty="0">
              <a:latin typeface="黑体" panose="02010609060101010101" pitchFamily="49" charset="-122"/>
              <a:ea typeface="黑体" panose="02010609060101010101" pitchFamily="49" charset="-122"/>
            </a:endParaRPr>
          </a:p>
        </p:txBody>
      </p:sp>
      <p:graphicFrame>
        <p:nvGraphicFramePr>
          <p:cNvPr id="32773" name="Object 5"/>
          <p:cNvGraphicFramePr>
            <a:graphicFrameLocks noChangeAspect="1"/>
          </p:cNvGraphicFramePr>
          <p:nvPr/>
        </p:nvGraphicFramePr>
        <p:xfrm>
          <a:off x="1479550" y="2349500"/>
          <a:ext cx="5727700" cy="1447800"/>
        </p:xfrm>
        <a:graphic>
          <a:graphicData uri="http://schemas.openxmlformats.org/presentationml/2006/ole">
            <mc:AlternateContent xmlns:mc="http://schemas.openxmlformats.org/markup-compatibility/2006">
              <mc:Choice xmlns:v="urn:schemas-microsoft-com:vml" Requires="v">
                <p:oleObj spid="_x0000_s3126" name="" r:id="rId1" imgW="2399030" imgH="533400" progId="Equations">
                  <p:embed/>
                </p:oleObj>
              </mc:Choice>
              <mc:Fallback>
                <p:oleObj name="" r:id="rId1" imgW="2399030" imgH="533400" progId="Equations">
                  <p:embed/>
                  <p:pic>
                    <p:nvPicPr>
                      <p:cNvPr id="0" name="图片 3125"/>
                      <p:cNvPicPr/>
                      <p:nvPr/>
                    </p:nvPicPr>
                    <p:blipFill>
                      <a:blip r:embed="rId2"/>
                      <a:stretch>
                        <a:fillRect/>
                      </a:stretch>
                    </p:blipFill>
                    <p:spPr>
                      <a:xfrm>
                        <a:off x="1479550" y="2349500"/>
                        <a:ext cx="5727700" cy="1447800"/>
                      </a:xfrm>
                      <a:prstGeom prst="rect">
                        <a:avLst/>
                      </a:prstGeom>
                      <a:noFill/>
                      <a:ln w="38100">
                        <a:noFill/>
                        <a:miter/>
                      </a:ln>
                    </p:spPr>
                  </p:pic>
                </p:oleObj>
              </mc:Fallback>
            </mc:AlternateContent>
          </a:graphicData>
        </a:graphic>
      </p:graphicFrame>
      <p:graphicFrame>
        <p:nvGraphicFramePr>
          <p:cNvPr id="32775" name="Object 7"/>
          <p:cNvGraphicFramePr>
            <a:graphicFrameLocks noChangeAspect="1"/>
          </p:cNvGraphicFramePr>
          <p:nvPr/>
        </p:nvGraphicFramePr>
        <p:xfrm>
          <a:off x="3149600" y="3589338"/>
          <a:ext cx="5699125" cy="850900"/>
        </p:xfrm>
        <a:graphic>
          <a:graphicData uri="http://schemas.openxmlformats.org/presentationml/2006/ole">
            <mc:AlternateContent xmlns:mc="http://schemas.openxmlformats.org/markup-compatibility/2006">
              <mc:Choice xmlns:v="urn:schemas-microsoft-com:vml" Requires="v">
                <p:oleObj spid="_x0000_s3130" name="" r:id="rId3" imgW="2258695" imgH="355600" progId="Equations">
                  <p:embed/>
                </p:oleObj>
              </mc:Choice>
              <mc:Fallback>
                <p:oleObj name="" r:id="rId3" imgW="2258695" imgH="355600" progId="Equations">
                  <p:embed/>
                  <p:pic>
                    <p:nvPicPr>
                      <p:cNvPr id="0" name="图片 3129"/>
                      <p:cNvPicPr/>
                      <p:nvPr/>
                    </p:nvPicPr>
                    <p:blipFill>
                      <a:blip r:embed="rId4"/>
                      <a:stretch>
                        <a:fillRect/>
                      </a:stretch>
                    </p:blipFill>
                    <p:spPr>
                      <a:xfrm>
                        <a:off x="3149600" y="3589338"/>
                        <a:ext cx="5699125" cy="850900"/>
                      </a:xfrm>
                      <a:prstGeom prst="rect">
                        <a:avLst/>
                      </a:prstGeom>
                      <a:noFill/>
                      <a:ln w="38100">
                        <a:noFill/>
                        <a:miter/>
                      </a:ln>
                    </p:spPr>
                  </p:pic>
                </p:oleObj>
              </mc:Fallback>
            </mc:AlternateContent>
          </a:graphicData>
        </a:graphic>
      </p:graphicFrame>
      <p:graphicFrame>
        <p:nvGraphicFramePr>
          <p:cNvPr id="32777" name="Object 9"/>
          <p:cNvGraphicFramePr>
            <a:graphicFrameLocks noChangeAspect="1"/>
          </p:cNvGraphicFramePr>
          <p:nvPr/>
        </p:nvGraphicFramePr>
        <p:xfrm>
          <a:off x="3349625" y="4398963"/>
          <a:ext cx="5224463" cy="809625"/>
        </p:xfrm>
        <a:graphic>
          <a:graphicData uri="http://schemas.openxmlformats.org/presentationml/2006/ole">
            <mc:AlternateContent xmlns:mc="http://schemas.openxmlformats.org/markup-compatibility/2006">
              <mc:Choice xmlns:v="urn:schemas-microsoft-com:vml" Requires="v">
                <p:oleObj spid="_x0000_s3125" name="" r:id="rId5" imgW="2118995" imgH="355600" progId="Equations">
                  <p:embed/>
                </p:oleObj>
              </mc:Choice>
              <mc:Fallback>
                <p:oleObj name="" r:id="rId5" imgW="2118995" imgH="355600" progId="Equations">
                  <p:embed/>
                  <p:pic>
                    <p:nvPicPr>
                      <p:cNvPr id="0" name="图片 3124"/>
                      <p:cNvPicPr/>
                      <p:nvPr/>
                    </p:nvPicPr>
                    <p:blipFill>
                      <a:blip r:embed="rId6"/>
                      <a:stretch>
                        <a:fillRect/>
                      </a:stretch>
                    </p:blipFill>
                    <p:spPr>
                      <a:xfrm>
                        <a:off x="3349625" y="4398963"/>
                        <a:ext cx="5224463" cy="809625"/>
                      </a:xfrm>
                      <a:prstGeom prst="rect">
                        <a:avLst/>
                      </a:prstGeom>
                      <a:noFill/>
                      <a:ln w="38100">
                        <a:noFill/>
                        <a:miter/>
                      </a:ln>
                    </p:spPr>
                  </p:pic>
                </p:oleObj>
              </mc:Fallback>
            </mc:AlternateContent>
          </a:graphicData>
        </a:graphic>
      </p:graphicFrame>
      <p:graphicFrame>
        <p:nvGraphicFramePr>
          <p:cNvPr id="32779" name="Object 11"/>
          <p:cNvGraphicFramePr>
            <a:graphicFrameLocks noChangeAspect="1"/>
          </p:cNvGraphicFramePr>
          <p:nvPr/>
        </p:nvGraphicFramePr>
        <p:xfrm>
          <a:off x="0" y="3716338"/>
          <a:ext cx="2949575" cy="881062"/>
        </p:xfrm>
        <a:graphic>
          <a:graphicData uri="http://schemas.openxmlformats.org/presentationml/2006/ole">
            <mc:AlternateContent xmlns:mc="http://schemas.openxmlformats.org/markup-compatibility/2006">
              <mc:Choice xmlns:v="urn:schemas-microsoft-com:vml" Requires="v">
                <p:oleObj spid="_x0000_s3136" name="" r:id="rId7" imgW="1091565" imgH="317500" progId="Equations">
                  <p:embed/>
                </p:oleObj>
              </mc:Choice>
              <mc:Fallback>
                <p:oleObj name="" r:id="rId7" imgW="1091565" imgH="317500" progId="Equations">
                  <p:embed/>
                  <p:pic>
                    <p:nvPicPr>
                      <p:cNvPr id="0" name="图片 3135"/>
                      <p:cNvPicPr/>
                      <p:nvPr/>
                    </p:nvPicPr>
                    <p:blipFill>
                      <a:blip r:embed="rId8"/>
                      <a:stretch>
                        <a:fillRect/>
                      </a:stretch>
                    </p:blipFill>
                    <p:spPr>
                      <a:xfrm>
                        <a:off x="0" y="3716338"/>
                        <a:ext cx="2949575" cy="881062"/>
                      </a:xfrm>
                      <a:prstGeom prst="rect">
                        <a:avLst/>
                      </a:prstGeom>
                      <a:noFill/>
                      <a:ln w="38100">
                        <a:noFill/>
                        <a:miter/>
                      </a:ln>
                    </p:spPr>
                  </p:pic>
                </p:oleObj>
              </mc:Fallback>
            </mc:AlternateContent>
          </a:graphicData>
        </a:graphic>
      </p:graphicFrame>
      <p:sp>
        <p:nvSpPr>
          <p:cNvPr id="32781" name="AutoShape 13"/>
          <p:cNvSpPr/>
          <p:nvPr/>
        </p:nvSpPr>
        <p:spPr>
          <a:xfrm>
            <a:off x="2555875" y="4237038"/>
            <a:ext cx="533400" cy="228600"/>
          </a:xfrm>
          <a:prstGeom prst="rightArrow">
            <a:avLst>
              <a:gd name="adj1" fmla="val 50000"/>
              <a:gd name="adj2" fmla="val 5833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2782" name="AutoShape 14"/>
          <p:cNvSpPr/>
          <p:nvPr/>
        </p:nvSpPr>
        <p:spPr>
          <a:xfrm>
            <a:off x="3276600" y="3876675"/>
            <a:ext cx="152400" cy="1143000"/>
          </a:xfrm>
          <a:prstGeom prst="leftBrace">
            <a:avLst>
              <a:gd name="adj1" fmla="val 62500"/>
              <a:gd name="adj2" fmla="val 50000"/>
            </a:avLst>
          </a:prstGeom>
          <a:noFill/>
          <a:ln w="28575" cap="flat" cmpd="sng">
            <a:solidFill>
              <a:srgbClr val="FF3300"/>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2783" name="Line 15"/>
          <p:cNvSpPr/>
          <p:nvPr/>
        </p:nvSpPr>
        <p:spPr>
          <a:xfrm>
            <a:off x="180975" y="4668838"/>
            <a:ext cx="2209800" cy="0"/>
          </a:xfrm>
          <a:prstGeom prst="line">
            <a:avLst/>
          </a:prstGeom>
          <a:ln w="57150" cap="flat" cmpd="thinThick">
            <a:solidFill>
              <a:srgbClr val="FF3300"/>
            </a:solidFill>
            <a:prstDash val="solid"/>
            <a:miter/>
            <a:headEnd type="none" w="med" len="med"/>
            <a:tailEnd type="none" w="med" len="med"/>
          </a:ln>
        </p:spPr>
      </p:sp>
      <p:graphicFrame>
        <p:nvGraphicFramePr>
          <p:cNvPr id="31753" name="Object 6"/>
          <p:cNvGraphicFramePr>
            <a:graphicFrameLocks noChangeAspect="1"/>
          </p:cNvGraphicFramePr>
          <p:nvPr/>
        </p:nvGraphicFramePr>
        <p:xfrm>
          <a:off x="2627313" y="5445125"/>
          <a:ext cx="2987675" cy="863600"/>
        </p:xfrm>
        <a:graphic>
          <a:graphicData uri="http://schemas.openxmlformats.org/presentationml/2006/ole">
            <mc:AlternateContent xmlns:mc="http://schemas.openxmlformats.org/markup-compatibility/2006">
              <mc:Choice xmlns:v="urn:schemas-microsoft-com:vml" Requires="v">
                <p:oleObj spid="_x0000_s3132" name="" r:id="rId9" imgW="1230630" imgH="317500" progId="Equations">
                  <p:embed/>
                </p:oleObj>
              </mc:Choice>
              <mc:Fallback>
                <p:oleObj name="" r:id="rId9" imgW="1230630" imgH="317500" progId="Equations">
                  <p:embed/>
                  <p:pic>
                    <p:nvPicPr>
                      <p:cNvPr id="0" name="图片 3131"/>
                      <p:cNvPicPr/>
                      <p:nvPr/>
                    </p:nvPicPr>
                    <p:blipFill>
                      <a:blip r:embed="rId10"/>
                      <a:stretch>
                        <a:fillRect/>
                      </a:stretch>
                    </p:blipFill>
                    <p:spPr>
                      <a:xfrm>
                        <a:off x="2627313" y="5445125"/>
                        <a:ext cx="2987675" cy="863600"/>
                      </a:xfrm>
                      <a:prstGeom prst="rect">
                        <a:avLst/>
                      </a:prstGeom>
                      <a:noFill/>
                      <a:ln w="38100">
                        <a:noFill/>
                        <a:miter/>
                      </a:ln>
                    </p:spPr>
                  </p:pic>
                </p:oleObj>
              </mc:Fallback>
            </mc:AlternateContent>
          </a:graphicData>
        </a:graphic>
      </p:graphicFrame>
      <p:sp>
        <p:nvSpPr>
          <p:cNvPr id="16" name="Rectangle 13"/>
          <p:cNvSpPr/>
          <p:nvPr/>
        </p:nvSpPr>
        <p:spPr>
          <a:xfrm>
            <a:off x="971550" y="1916113"/>
            <a:ext cx="2736850" cy="523875"/>
          </a:xfrm>
          <a:prstGeom prst="rect">
            <a:avLst/>
          </a:prstGeom>
          <a:noFill/>
          <a:ln w="9525">
            <a:noFill/>
          </a:ln>
        </p:spPr>
        <p:txBody>
          <a:bodyPr>
            <a:spAutoFit/>
          </a:bodyPr>
          <a:p>
            <a:pPr algn="just"/>
            <a:r>
              <a:rPr lang="zh-CN" altLang="en-US" sz="2800" b="1" dirty="0">
                <a:latin typeface="黑体" panose="02010609060101010101" pitchFamily="49" charset="-122"/>
                <a:ea typeface="黑体" panose="02010609060101010101" pitchFamily="49" charset="-122"/>
              </a:rPr>
              <a:t>气液两相平衡:</a:t>
            </a:r>
            <a:endParaRPr lang="zh-CN" altLang="en-US" sz="2800" b="1" dirty="0">
              <a:latin typeface="黑体" panose="02010609060101010101" pitchFamily="49" charset="-122"/>
              <a:ea typeface="黑体" panose="02010609060101010101" pitchFamily="49" charset="-122"/>
            </a:endParaRPr>
          </a:p>
        </p:txBody>
      </p:sp>
      <p:sp>
        <p:nvSpPr>
          <p:cNvPr id="4" name="Rectangle 15"/>
          <p:cNvSpPr/>
          <p:nvPr>
            <p:custDataLst>
              <p:tags r:id="rId11"/>
            </p:custDataLst>
          </p:nvPr>
        </p:nvSpPr>
        <p:spPr>
          <a:xfrm>
            <a:off x="5868670" y="5810885"/>
            <a:ext cx="1707515" cy="398780"/>
          </a:xfrm>
          <a:prstGeom prst="rect">
            <a:avLst/>
          </a:prstGeom>
          <a:noFill/>
          <a:ln w="9525">
            <a:noFill/>
          </a:ln>
        </p:spPr>
        <p:txBody>
          <a:bodyPr wrap="square">
            <a:spAutoFit/>
          </a:bodyPr>
          <a:p>
            <a:pPr eaLnBrk="0" hangingPunct="0"/>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5</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14</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charRg st="0" end="8"/>
                                            </p:txEl>
                                          </p:spTgt>
                                        </p:tgtEl>
                                        <p:attrNameLst>
                                          <p:attrName>style.visibility</p:attrName>
                                        </p:attrNameLst>
                                      </p:cBhvr>
                                      <p:to>
                                        <p:strVal val="visible"/>
                                      </p:to>
                                    </p:set>
                                    <p:animEffect transition="in" filter="wipe(left)">
                                      <p:cBhvr>
                                        <p:cTn id="7" dur="500"/>
                                        <p:tgtEl>
                                          <p:spTgt spid="16">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wipe(left)">
                                      <p:cBhvr>
                                        <p:cTn id="12" dur="500"/>
                                        <p:tgtEl>
                                          <p:spTgt spid="32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9"/>
                                        </p:tgtEl>
                                        <p:attrNameLst>
                                          <p:attrName>style.visibility</p:attrName>
                                        </p:attrNameLst>
                                      </p:cBhvr>
                                      <p:to>
                                        <p:strVal val="visible"/>
                                      </p:to>
                                    </p:set>
                                    <p:animEffect transition="in" filter="wipe(left)">
                                      <p:cBhvr>
                                        <p:cTn id="17" dur="500"/>
                                        <p:tgtEl>
                                          <p:spTgt spid="327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81"/>
                                        </p:tgtEl>
                                        <p:attrNameLst>
                                          <p:attrName>style.visibility</p:attrName>
                                        </p:attrNameLst>
                                      </p:cBhvr>
                                      <p:to>
                                        <p:strVal val="visible"/>
                                      </p:to>
                                    </p:set>
                                    <p:animEffect transition="in" filter="wipe(left)">
                                      <p:cBhvr>
                                        <p:cTn id="22" dur="500"/>
                                        <p:tgtEl>
                                          <p:spTgt spid="327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wipe(left)">
                                      <p:cBhvr>
                                        <p:cTn id="27" dur="500"/>
                                        <p:tgtEl>
                                          <p:spTgt spid="327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777"/>
                                        </p:tgtEl>
                                        <p:attrNameLst>
                                          <p:attrName>style.visibility</p:attrName>
                                        </p:attrNameLst>
                                      </p:cBhvr>
                                      <p:to>
                                        <p:strVal val="visible"/>
                                      </p:to>
                                    </p:set>
                                    <p:animEffect transition="in" filter="wipe(left)">
                                      <p:cBhvr>
                                        <p:cTn id="32" dur="500"/>
                                        <p:tgtEl>
                                          <p:spTgt spid="327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82"/>
                                        </p:tgtEl>
                                        <p:attrNameLst>
                                          <p:attrName>style.visibility</p:attrName>
                                        </p:attrNameLst>
                                      </p:cBhvr>
                                      <p:to>
                                        <p:strVal val="visible"/>
                                      </p:to>
                                    </p:set>
                                    <p:animEffect transition="in" filter="wipe(left)">
                                      <p:cBhvr>
                                        <p:cTn id="37" dur="500"/>
                                        <p:tgtEl>
                                          <p:spTgt spid="327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2783"/>
                                        </p:tgtEl>
                                        <p:attrNameLst>
                                          <p:attrName>style.visibility</p:attrName>
                                        </p:attrNameLst>
                                      </p:cBhvr>
                                      <p:to>
                                        <p:strVal val="visible"/>
                                      </p:to>
                                    </p:set>
                                    <p:animEffect transition="in" filter="wipe(left)">
                                      <p:cBhvr>
                                        <p:cTn id="42" dur="500"/>
                                        <p:tgtEl>
                                          <p:spTgt spid="3278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wipe(left)">
                                      <p:cBhvr>
                                        <p:cTn id="47" dur="500"/>
                                        <p:tgtEl>
                                          <p:spTgt spid="3175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xEl>
                                              <p:charRg st="0" end="10"/>
                                            </p:txEl>
                                          </p:spTgt>
                                        </p:tgtEl>
                                        <p:attrNameLst>
                                          <p:attrName>style.visibility</p:attrName>
                                        </p:attrNameLst>
                                      </p:cBhvr>
                                      <p:to>
                                        <p:strVal val="visible"/>
                                      </p:to>
                                    </p:set>
                                    <p:animEffect transition="in" filter="wipe(left)">
                                      <p:cBhvr>
                                        <p:cTn id="52" dur="500"/>
                                        <p:tgtEl>
                                          <p:spTgt spid="4">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1" grpId="0" animBg="1"/>
      <p:bldP spid="32782" grpId="0" animBg="1"/>
      <p:bldP spid="16"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115715" name="图片 4" descr="360截图20171106154416376.jpg"/>
          <p:cNvPicPr>
            <a:picLocks noChangeAspect="1"/>
          </p:cNvPicPr>
          <p:nvPr/>
        </p:nvPicPr>
        <p:blipFill>
          <a:blip r:embed="rId1"/>
          <a:stretch>
            <a:fillRect/>
          </a:stretch>
        </p:blipFill>
        <p:spPr>
          <a:xfrm>
            <a:off x="323850" y="1052513"/>
            <a:ext cx="8405813" cy="4608512"/>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8199" name="灯片编号占位符 5"/>
          <p:cNvSpPr txBox="1"/>
          <p:nvPr/>
        </p:nvSpPr>
        <p:spPr>
          <a:xfrm>
            <a:off x="6781800" y="6324600"/>
            <a:ext cx="1905000" cy="457200"/>
          </a:xfrm>
          <a:prstGeom prst="rect">
            <a:avLst/>
          </a:prstGeom>
          <a:noFill/>
          <a:ln w="9525">
            <a:noFill/>
          </a:ln>
        </p:spPr>
        <p:txBody>
          <a:bodyPr anchor="b" anchorCtr="0"/>
          <a:p>
            <a:pPr algn="r"/>
            <a:fld id="{9A0DB2DC-4C9A-4742-B13C-FB6460FD3503}" type="slidenum">
              <a:rPr lang="zh-CN" altLang="en-US" sz="1400" dirty="0">
                <a:latin typeface="Tahoma" panose="020B0604030504040204" pitchFamily="34" charset="0"/>
              </a:rPr>
            </a:fld>
            <a:endParaRPr lang="zh-CN" altLang="en-US" sz="1400" dirty="0">
              <a:latin typeface="Tahoma" panose="020B0604030504040204" pitchFamily="34" charset="0"/>
            </a:endParaRPr>
          </a:p>
        </p:txBody>
      </p:sp>
      <p:graphicFrame>
        <p:nvGraphicFramePr>
          <p:cNvPr id="6" name="Object 6"/>
          <p:cNvGraphicFramePr>
            <a:graphicFrameLocks noChangeAspect="1"/>
          </p:cNvGraphicFramePr>
          <p:nvPr/>
        </p:nvGraphicFramePr>
        <p:xfrm>
          <a:off x="2797175" y="5207000"/>
          <a:ext cx="2395538" cy="673100"/>
        </p:xfrm>
        <a:graphic>
          <a:graphicData uri="http://schemas.openxmlformats.org/presentationml/2006/ole">
            <mc:AlternateContent xmlns:mc="http://schemas.openxmlformats.org/markup-compatibility/2006">
              <mc:Choice xmlns:v="urn:schemas-microsoft-com:vml" Requires="v">
                <p:oleObj spid="_x0000_s3137" name="" r:id="rId1" imgW="939165" imgH="254000" progId="Equations">
                  <p:embed/>
                </p:oleObj>
              </mc:Choice>
              <mc:Fallback>
                <p:oleObj name="" r:id="rId1" imgW="939165" imgH="254000" progId="Equations">
                  <p:embed/>
                  <p:pic>
                    <p:nvPicPr>
                      <p:cNvPr id="0" name="图片 3136"/>
                      <p:cNvPicPr/>
                      <p:nvPr/>
                    </p:nvPicPr>
                    <p:blipFill>
                      <a:blip r:embed="rId2"/>
                      <a:stretch>
                        <a:fillRect/>
                      </a:stretch>
                    </p:blipFill>
                    <p:spPr>
                      <a:xfrm>
                        <a:off x="2797175" y="5207000"/>
                        <a:ext cx="2395538" cy="673100"/>
                      </a:xfrm>
                      <a:prstGeom prst="rect">
                        <a:avLst/>
                      </a:prstGeom>
                      <a:noFill/>
                      <a:ln w="38100" cap="flat" cmpd="sng">
                        <a:solidFill>
                          <a:srgbClr val="000000"/>
                        </a:solidFill>
                        <a:prstDash val="solid"/>
                        <a:miter/>
                        <a:headEnd type="none" w="sm" len="sm"/>
                        <a:tailEnd type="none" w="sm" len="sm"/>
                      </a:ln>
                    </p:spPr>
                  </p:pic>
                </p:oleObj>
              </mc:Fallback>
            </mc:AlternateContent>
          </a:graphicData>
        </a:graphic>
      </p:graphicFrame>
      <p:sp>
        <p:nvSpPr>
          <p:cNvPr id="7" name="椭圆形标注 6"/>
          <p:cNvSpPr/>
          <p:nvPr/>
        </p:nvSpPr>
        <p:spPr>
          <a:xfrm>
            <a:off x="5651500" y="4652963"/>
            <a:ext cx="2449513" cy="936625"/>
          </a:xfrm>
          <a:prstGeom prst="wedgeEllipseCallout">
            <a:avLst>
              <a:gd name="adj1" fmla="val -61829"/>
              <a:gd name="adj2" fmla="val 59583"/>
            </a:avLst>
          </a:prstGeom>
          <a:solidFill>
            <a:schemeClr val="bg1"/>
          </a:solidFill>
          <a:ln w="28575" cap="flat" cmpd="sng">
            <a:solidFill>
              <a:schemeClr val="tx1"/>
            </a:solidFill>
            <a:prstDash val="solid"/>
            <a:miter/>
            <a:headEnd type="none" w="med" len="med"/>
            <a:tailEnd type="none" w="med" len="med"/>
          </a:ln>
        </p:spPr>
        <p:txBody>
          <a:bodyPr wrap="none"/>
          <a:p>
            <a:r>
              <a:rPr lang="zh-CN" altLang="en-US" sz="2800" b="1" dirty="0">
                <a:latin typeface="Tahoma" panose="020B0604030504040204" pitchFamily="34" charset="0"/>
              </a:rPr>
              <a:t>基准态相同</a:t>
            </a:r>
            <a:endParaRPr lang="zh-CN" altLang="en-US" sz="2800" b="1" dirty="0">
              <a:latin typeface="Tahoma" panose="020B0604030504040204" pitchFamily="34" charset="0"/>
            </a:endParaRPr>
          </a:p>
        </p:txBody>
      </p:sp>
      <p:sp>
        <p:nvSpPr>
          <p:cNvPr id="8" name="Rectangle 13"/>
          <p:cNvSpPr/>
          <p:nvPr/>
        </p:nvSpPr>
        <p:spPr>
          <a:xfrm>
            <a:off x="1259205" y="1125855"/>
            <a:ext cx="4380230" cy="521970"/>
          </a:xfrm>
          <a:prstGeom prst="rect">
            <a:avLst/>
          </a:prstGeom>
          <a:noFill/>
          <a:ln w="9525">
            <a:noFill/>
          </a:ln>
        </p:spPr>
        <p:txBody>
          <a:bodyPr wrap="square">
            <a:spAutoFit/>
          </a:bodyPr>
          <a:p>
            <a:pPr algn="just"/>
            <a:r>
              <a:rPr lang="zh-CN" altLang="en-US" sz="2800" b="1" dirty="0">
                <a:solidFill>
                  <a:schemeClr val="tx2">
                    <a:lumMod val="75000"/>
                  </a:schemeClr>
                </a:solidFill>
                <a:latin typeface="黑体" panose="02010609060101010101" pitchFamily="49" charset="-122"/>
                <a:ea typeface="黑体" panose="02010609060101010101" pitchFamily="49" charset="-122"/>
              </a:rPr>
              <a:t>（</a:t>
            </a:r>
            <a:r>
              <a:rPr lang="en-US" altLang="zh-CN" sz="2800" b="1" dirty="0">
                <a:solidFill>
                  <a:schemeClr val="tx2">
                    <a:lumMod val="75000"/>
                  </a:schemeClr>
                </a:solidFill>
                <a:latin typeface="黑体" panose="02010609060101010101" pitchFamily="49" charset="-122"/>
                <a:ea typeface="黑体" panose="02010609060101010101" pitchFamily="49" charset="-122"/>
              </a:rPr>
              <a:t>3</a:t>
            </a:r>
            <a:r>
              <a:rPr lang="zh-CN" altLang="en-US" sz="2800" b="1" dirty="0">
                <a:solidFill>
                  <a:schemeClr val="tx2">
                    <a:lumMod val="75000"/>
                  </a:schemeClr>
                </a:solidFill>
                <a:latin typeface="黑体" panose="02010609060101010101" pitchFamily="49" charset="-122"/>
                <a:ea typeface="黑体" panose="02010609060101010101" pitchFamily="49" charset="-122"/>
              </a:rPr>
              <a:t>）液液两相平衡:</a:t>
            </a:r>
            <a:endParaRPr lang="zh-CN" altLang="en-US" sz="2800" b="1" dirty="0">
              <a:solidFill>
                <a:schemeClr val="tx2">
                  <a:lumMod val="75000"/>
                </a:schemeClr>
              </a:solidFill>
              <a:latin typeface="黑体" panose="02010609060101010101" pitchFamily="49" charset="-122"/>
              <a:ea typeface="黑体" panose="02010609060101010101" pitchFamily="49" charset="-122"/>
            </a:endParaRPr>
          </a:p>
        </p:txBody>
      </p:sp>
      <p:graphicFrame>
        <p:nvGraphicFramePr>
          <p:cNvPr id="9" name="Object 9"/>
          <p:cNvGraphicFramePr>
            <a:graphicFrameLocks noChangeAspect="1"/>
          </p:cNvGraphicFramePr>
          <p:nvPr/>
        </p:nvGraphicFramePr>
        <p:xfrm>
          <a:off x="2339975" y="4148773"/>
          <a:ext cx="3511550" cy="693737"/>
        </p:xfrm>
        <a:graphic>
          <a:graphicData uri="http://schemas.openxmlformats.org/presentationml/2006/ole">
            <mc:AlternateContent xmlns:mc="http://schemas.openxmlformats.org/markup-compatibility/2006">
              <mc:Choice xmlns:v="urn:schemas-microsoft-com:vml" Requires="v">
                <p:oleObj spid="_x0000_s3133" name="" r:id="rId3" imgW="1446530" imgH="254000" progId="Equations">
                  <p:embed/>
                </p:oleObj>
              </mc:Choice>
              <mc:Fallback>
                <p:oleObj name="" r:id="rId3" imgW="1446530" imgH="254000" progId="Equations">
                  <p:embed/>
                  <p:pic>
                    <p:nvPicPr>
                      <p:cNvPr id="0" name="图片 3132"/>
                      <p:cNvPicPr/>
                      <p:nvPr/>
                    </p:nvPicPr>
                    <p:blipFill>
                      <a:blip r:embed="rId4"/>
                      <a:stretch>
                        <a:fillRect/>
                      </a:stretch>
                    </p:blipFill>
                    <p:spPr>
                      <a:xfrm>
                        <a:off x="2339975" y="4148773"/>
                        <a:ext cx="3511550" cy="693737"/>
                      </a:xfrm>
                      <a:prstGeom prst="rect">
                        <a:avLst/>
                      </a:prstGeom>
                      <a:noFill/>
                      <a:ln w="38100">
                        <a:noFill/>
                        <a:miter/>
                      </a:ln>
                    </p:spPr>
                  </p:pic>
                </p:oleObj>
              </mc:Fallback>
            </mc:AlternateContent>
          </a:graphicData>
        </a:graphic>
      </p:graphicFrame>
      <p:graphicFrame>
        <p:nvGraphicFramePr>
          <p:cNvPr id="32775" name="Object 7"/>
          <p:cNvGraphicFramePr>
            <a:graphicFrameLocks noChangeAspect="1"/>
          </p:cNvGraphicFramePr>
          <p:nvPr/>
        </p:nvGraphicFramePr>
        <p:xfrm>
          <a:off x="1547813" y="2276475"/>
          <a:ext cx="6916737" cy="850900"/>
        </p:xfrm>
        <a:graphic>
          <a:graphicData uri="http://schemas.openxmlformats.org/presentationml/2006/ole">
            <mc:AlternateContent xmlns:mc="http://schemas.openxmlformats.org/markup-compatibility/2006">
              <mc:Choice xmlns:v="urn:schemas-microsoft-com:vml" Requires="v">
                <p:oleObj spid="_x0000_s3134" name="" r:id="rId5" imgW="2740660" imgH="355600" progId="Equations">
                  <p:embed/>
                </p:oleObj>
              </mc:Choice>
              <mc:Fallback>
                <p:oleObj name="" r:id="rId5" imgW="2740660" imgH="355600" progId="Equations">
                  <p:embed/>
                  <p:pic>
                    <p:nvPicPr>
                      <p:cNvPr id="0" name="图片 3133"/>
                      <p:cNvPicPr/>
                      <p:nvPr/>
                    </p:nvPicPr>
                    <p:blipFill>
                      <a:blip r:embed="rId6"/>
                      <a:stretch>
                        <a:fillRect/>
                      </a:stretch>
                    </p:blipFill>
                    <p:spPr>
                      <a:xfrm>
                        <a:off x="1547813" y="2276475"/>
                        <a:ext cx="6916737" cy="850900"/>
                      </a:xfrm>
                      <a:prstGeom prst="rect">
                        <a:avLst/>
                      </a:prstGeom>
                      <a:noFill/>
                      <a:ln w="38100">
                        <a:noFill/>
                        <a:miter/>
                      </a:ln>
                    </p:spPr>
                  </p:pic>
                </p:oleObj>
              </mc:Fallback>
            </mc:AlternateContent>
          </a:graphicData>
        </a:graphic>
      </p:graphicFrame>
      <p:graphicFrame>
        <p:nvGraphicFramePr>
          <p:cNvPr id="32777" name="Object 5"/>
          <p:cNvGraphicFramePr>
            <a:graphicFrameLocks noChangeAspect="1"/>
          </p:cNvGraphicFramePr>
          <p:nvPr/>
        </p:nvGraphicFramePr>
        <p:xfrm>
          <a:off x="1406525" y="3068638"/>
          <a:ext cx="6477000" cy="809625"/>
        </p:xfrm>
        <a:graphic>
          <a:graphicData uri="http://schemas.openxmlformats.org/presentationml/2006/ole">
            <mc:AlternateContent xmlns:mc="http://schemas.openxmlformats.org/markup-compatibility/2006">
              <mc:Choice xmlns:v="urn:schemas-microsoft-com:vml" Requires="v">
                <p:oleObj spid="_x0000_s3135" name="" r:id="rId7" imgW="2626360" imgH="355600" progId="Equations">
                  <p:embed/>
                </p:oleObj>
              </mc:Choice>
              <mc:Fallback>
                <p:oleObj name="" r:id="rId7" imgW="2626360" imgH="355600" progId="Equations">
                  <p:embed/>
                  <p:pic>
                    <p:nvPicPr>
                      <p:cNvPr id="0" name="图片 3134"/>
                      <p:cNvPicPr/>
                      <p:nvPr/>
                    </p:nvPicPr>
                    <p:blipFill>
                      <a:blip r:embed="rId8"/>
                      <a:stretch>
                        <a:fillRect/>
                      </a:stretch>
                    </p:blipFill>
                    <p:spPr>
                      <a:xfrm>
                        <a:off x="1406525" y="3068638"/>
                        <a:ext cx="6477000" cy="809625"/>
                      </a:xfrm>
                      <a:prstGeom prst="rect">
                        <a:avLst/>
                      </a:prstGeom>
                      <a:noFill/>
                      <a:ln w="38100">
                        <a:noFill/>
                        <a:miter/>
                      </a:ln>
                    </p:spPr>
                  </p:pic>
                </p:oleObj>
              </mc:Fallback>
            </mc:AlternateContent>
          </a:graphicData>
        </a:graphic>
      </p:graphicFrame>
      <p:sp>
        <p:nvSpPr>
          <p:cNvPr id="12" name="Rectangle 13"/>
          <p:cNvSpPr/>
          <p:nvPr/>
        </p:nvSpPr>
        <p:spPr>
          <a:xfrm>
            <a:off x="692150" y="2493963"/>
            <a:ext cx="863600" cy="522287"/>
          </a:xfrm>
          <a:prstGeom prst="rect">
            <a:avLst/>
          </a:prstGeom>
          <a:noFill/>
          <a:ln w="9525">
            <a:noFill/>
          </a:ln>
        </p:spPr>
        <p:txBody>
          <a:bodyPr>
            <a:spAutoFit/>
          </a:bodyPr>
          <a:p>
            <a:pPr algn="just"/>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0" end="8"/>
                                            </p:txEl>
                                          </p:spTgt>
                                        </p:tgtEl>
                                        <p:attrNameLst>
                                          <p:attrName>style.visibility</p:attrName>
                                        </p:attrNameLst>
                                      </p:cBhvr>
                                      <p:to>
                                        <p:strVal val="visible"/>
                                      </p:to>
                                    </p:set>
                                    <p:animEffect transition="in" filter="wipe(left)">
                                      <p:cBhvr>
                                        <p:cTn id="7" dur="500"/>
                                        <p:tgtEl>
                                          <p:spTgt spid="8">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charRg st="0" end="2"/>
                                            </p:txEl>
                                          </p:spTgt>
                                        </p:tgtEl>
                                        <p:attrNameLst>
                                          <p:attrName>style.visibility</p:attrName>
                                        </p:attrNameLst>
                                      </p:cBhvr>
                                      <p:to>
                                        <p:strVal val="visible"/>
                                      </p:to>
                                    </p:set>
                                    <p:animEffect transition="in" filter="wipe(left)">
                                      <p:cBhvr>
                                        <p:cTn id="12" dur="500"/>
                                        <p:tgtEl>
                                          <p:spTgt spid="12">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wipe(left)">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777"/>
                                        </p:tgtEl>
                                        <p:attrNameLst>
                                          <p:attrName>style.visibility</p:attrName>
                                        </p:attrNameLst>
                                      </p:cBhvr>
                                      <p:to>
                                        <p:strVal val="visible"/>
                                      </p:to>
                                    </p:set>
                                    <p:animEffect transition="in" filter="wipe(left)">
                                      <p:cBhvr>
                                        <p:cTn id="22" dur="500"/>
                                        <p:tgtEl>
                                          <p:spTgt spid="327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amond(in)">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bldP spid="1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3795" name="Rectangle 3"/>
          <p:cNvSpPr/>
          <p:nvPr/>
        </p:nvSpPr>
        <p:spPr>
          <a:xfrm>
            <a:off x="990600" y="914400"/>
            <a:ext cx="7010400" cy="1730375"/>
          </a:xfrm>
          <a:prstGeom prst="rect">
            <a:avLst/>
          </a:prstGeom>
          <a:noFill/>
          <a:ln w="9525">
            <a:noFill/>
          </a:ln>
        </p:spPr>
        <p:txBody>
          <a:bodyPr>
            <a:spAutoFit/>
          </a:bodyPr>
          <a:p>
            <a:pPr>
              <a:lnSpc>
                <a:spcPct val="190000"/>
              </a:lnSpc>
            </a:pPr>
            <a:r>
              <a:rPr lang="zh-CN" altLang="en-US" sz="2800" b="1" dirty="0">
                <a:latin typeface="黑体" panose="02010609060101010101" pitchFamily="49" charset="-122"/>
                <a:ea typeface="黑体" panose="02010609060101010101" pitchFamily="49" charset="-122"/>
              </a:rPr>
              <a:t>基于以上两个基础理论式,汽液平衡计算的</a:t>
            </a:r>
            <a:r>
              <a:rPr lang="zh-CN" altLang="en-US" sz="2800" b="1" dirty="0">
                <a:solidFill>
                  <a:srgbClr val="0000FF"/>
                </a:solidFill>
                <a:latin typeface="黑体" panose="02010609060101010101" pitchFamily="49" charset="-122"/>
                <a:ea typeface="黑体" panose="02010609060101010101" pitchFamily="49" charset="-122"/>
              </a:rPr>
              <a:t>方法有两种</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33796" name="Rectangle 4"/>
          <p:cNvSpPr/>
          <p:nvPr/>
        </p:nvSpPr>
        <p:spPr>
          <a:xfrm>
            <a:off x="2362200" y="2743200"/>
            <a:ext cx="3657600" cy="519113"/>
          </a:xfrm>
          <a:prstGeom prst="rect">
            <a:avLst/>
          </a:prstGeom>
          <a:noFill/>
          <a:ln w="9525">
            <a:noFill/>
          </a:ln>
        </p:spPr>
        <p:txBody>
          <a:bodyPr>
            <a:spAutoFit/>
          </a:bodyPr>
          <a:p>
            <a:pPr>
              <a:buClr>
                <a:srgbClr val="0000FF"/>
              </a:buClr>
              <a:buFont typeface="Wingdings" panose="05000000000000000000" pitchFamily="2" charset="2"/>
              <a:buChar char="Ø"/>
            </a:pPr>
            <a:r>
              <a:rPr lang="en-US" altLang="zh-CN" sz="2800" b="1" dirty="0">
                <a:solidFill>
                  <a:srgbClr val="FF3300"/>
                </a:solidFill>
                <a:latin typeface="黑体" panose="02010609060101010101" pitchFamily="49" charset="-122"/>
                <a:ea typeface="黑体" panose="02010609060101010101" pitchFamily="49" charset="-122"/>
              </a:rPr>
              <a:t>EOS+γ</a:t>
            </a:r>
            <a:r>
              <a:rPr lang="en-US" altLang="zh-CN" sz="2800" b="1" baseline="-30000" dirty="0">
                <a:solidFill>
                  <a:srgbClr val="FF3300"/>
                </a:solidFill>
                <a:latin typeface="黑体" panose="02010609060101010101" pitchFamily="49" charset="-122"/>
                <a:ea typeface="黑体" panose="02010609060101010101" pitchFamily="49" charset="-122"/>
              </a:rPr>
              <a:t>i</a:t>
            </a:r>
            <a:r>
              <a:rPr lang="zh-CN" altLang="en-US" sz="2800" b="1" dirty="0">
                <a:solidFill>
                  <a:srgbClr val="FF3300"/>
                </a:solidFill>
                <a:latin typeface="黑体" panose="02010609060101010101" pitchFamily="49" charset="-122"/>
                <a:ea typeface="黑体" panose="02010609060101010101" pitchFamily="49" charset="-122"/>
              </a:rPr>
              <a:t>法;</a:t>
            </a:r>
            <a:endParaRPr lang="zh-CN" altLang="en-US" sz="2800" b="1" dirty="0">
              <a:solidFill>
                <a:srgbClr val="FF3300"/>
              </a:solidFill>
              <a:latin typeface="黑体" panose="02010609060101010101" pitchFamily="49" charset="-122"/>
              <a:ea typeface="黑体" panose="02010609060101010101" pitchFamily="49" charset="-122"/>
            </a:endParaRPr>
          </a:p>
        </p:txBody>
      </p:sp>
      <p:sp>
        <p:nvSpPr>
          <p:cNvPr id="33797" name="Rectangle 5"/>
          <p:cNvSpPr/>
          <p:nvPr/>
        </p:nvSpPr>
        <p:spPr>
          <a:xfrm>
            <a:off x="2438400" y="3505200"/>
            <a:ext cx="2971800" cy="519113"/>
          </a:xfrm>
          <a:prstGeom prst="rect">
            <a:avLst/>
          </a:prstGeom>
          <a:noFill/>
          <a:ln w="9525">
            <a:noFill/>
          </a:ln>
        </p:spPr>
        <p:txBody>
          <a:bodyPr>
            <a:spAutoFit/>
          </a:bodyPr>
          <a:p>
            <a:pPr>
              <a:buClr>
                <a:srgbClr val="0000FF"/>
              </a:buClr>
              <a:buFont typeface="Wingdings" panose="05000000000000000000" pitchFamily="2" charset="2"/>
              <a:buChar char="Ø"/>
            </a:pPr>
            <a:r>
              <a:rPr lang="en-US" altLang="zh-CN" sz="2800" b="1" dirty="0">
                <a:solidFill>
                  <a:srgbClr val="FF3300"/>
                </a:solidFill>
                <a:latin typeface="黑体" panose="02010609060101010101" pitchFamily="49" charset="-122"/>
                <a:ea typeface="黑体" panose="02010609060101010101" pitchFamily="49" charset="-122"/>
              </a:rPr>
              <a:t>EOS</a:t>
            </a:r>
            <a:r>
              <a:rPr lang="zh-CN" altLang="en-US" sz="2800" b="1" dirty="0">
                <a:solidFill>
                  <a:srgbClr val="FF3300"/>
                </a:solidFill>
                <a:latin typeface="黑体" panose="02010609060101010101" pitchFamily="49" charset="-122"/>
                <a:ea typeface="黑体" panose="02010609060101010101" pitchFamily="49" charset="-122"/>
              </a:rPr>
              <a:t>法;</a:t>
            </a:r>
            <a:endParaRPr lang="zh-CN" altLang="en-US" sz="2800" b="1" dirty="0">
              <a:solidFill>
                <a:srgbClr val="FF33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5">
                                            <p:txEl>
                                              <p:charRg st="0" end="26"/>
                                            </p:txEl>
                                          </p:spTgt>
                                        </p:tgtEl>
                                        <p:attrNameLst>
                                          <p:attrName>style.visibility</p:attrName>
                                        </p:attrNameLst>
                                      </p:cBhvr>
                                      <p:to>
                                        <p:strVal val="visible"/>
                                      </p:to>
                                    </p:set>
                                    <p:animEffect transition="in" filter="wipe(left)">
                                      <p:cBhvr>
                                        <p:cTn id="7" dur="500"/>
                                        <p:tgtEl>
                                          <p:spTgt spid="3379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charRg st="0" end="9"/>
                                            </p:txEl>
                                          </p:spTgt>
                                        </p:tgtEl>
                                        <p:attrNameLst>
                                          <p:attrName>style.visibility</p:attrName>
                                        </p:attrNameLst>
                                      </p:cBhvr>
                                      <p:to>
                                        <p:strVal val="visible"/>
                                      </p:to>
                                    </p:set>
                                    <p:animEffect transition="in" filter="wipe(left)">
                                      <p:cBhvr>
                                        <p:cTn id="12" dur="500"/>
                                        <p:tgtEl>
                                          <p:spTgt spid="33796">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7">
                                            <p:txEl>
                                              <p:charRg st="0" end="6"/>
                                            </p:txEl>
                                          </p:spTgt>
                                        </p:tgtEl>
                                        <p:attrNameLst>
                                          <p:attrName>style.visibility</p:attrName>
                                        </p:attrNameLst>
                                      </p:cBhvr>
                                      <p:to>
                                        <p:strVal val="visible"/>
                                      </p:to>
                                    </p:set>
                                    <p:animEffect transition="in" filter="wipe(left)">
                                      <p:cBhvr>
                                        <p:cTn id="17" dur="500"/>
                                        <p:tgtEl>
                                          <p:spTgt spid="33797">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6" grpId="0" build="p"/>
      <p:bldP spid="3379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4826" name="Rectangle 10"/>
          <p:cNvSpPr/>
          <p:nvPr/>
        </p:nvSpPr>
        <p:spPr>
          <a:xfrm>
            <a:off x="1115695" y="6093460"/>
            <a:ext cx="3657600" cy="457200"/>
          </a:xfrm>
          <a:prstGeom prst="rect">
            <a:avLst/>
          </a:prstGeom>
          <a:noFill/>
          <a:ln w="9525">
            <a:noFill/>
          </a:ln>
        </p:spPr>
        <p:txBody>
          <a:bodyPr>
            <a:spAutoFit/>
          </a:bodyPr>
          <a:p>
            <a:pPr algn="just" eaLnBrk="0" hangingPunct="0"/>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液态标准态的逸度</a:t>
            </a:r>
            <a:endParaRPr lang="en-US" altLang="zh-CN" b="1" dirty="0">
              <a:latin typeface="黑体" panose="02010609060101010101" pitchFamily="49" charset="-122"/>
              <a:ea typeface="黑体" panose="02010609060101010101" pitchFamily="49" charset="-122"/>
            </a:endParaRPr>
          </a:p>
        </p:txBody>
      </p:sp>
      <p:graphicFrame>
        <p:nvGraphicFramePr>
          <p:cNvPr id="34825" name="Object 9"/>
          <p:cNvGraphicFramePr>
            <a:graphicFrameLocks noChangeAspect="1"/>
          </p:cNvGraphicFramePr>
          <p:nvPr/>
        </p:nvGraphicFramePr>
        <p:xfrm>
          <a:off x="5795963" y="1916113"/>
          <a:ext cx="2209800" cy="703262"/>
        </p:xfrm>
        <a:graphic>
          <a:graphicData uri="http://schemas.openxmlformats.org/presentationml/2006/ole">
            <mc:AlternateContent xmlns:mc="http://schemas.openxmlformats.org/markup-compatibility/2006">
              <mc:Choice xmlns:v="urn:schemas-microsoft-com:vml" Requires="v">
                <p:oleObj spid="_x0000_s3142" name="" r:id="rId1" imgW="927100" imgH="330200" progId="Equation.3">
                  <p:embed/>
                </p:oleObj>
              </mc:Choice>
              <mc:Fallback>
                <p:oleObj name="" r:id="rId1" imgW="927100" imgH="330200" progId="Equation.3">
                  <p:embed/>
                  <p:pic>
                    <p:nvPicPr>
                      <p:cNvPr id="0" name="图片 3141"/>
                      <p:cNvPicPr/>
                      <p:nvPr/>
                    </p:nvPicPr>
                    <p:blipFill>
                      <a:blip r:embed="rId2"/>
                      <a:stretch>
                        <a:fillRect/>
                      </a:stretch>
                    </p:blipFill>
                    <p:spPr>
                      <a:xfrm>
                        <a:off x="5795963" y="1916113"/>
                        <a:ext cx="2209800" cy="703262"/>
                      </a:xfrm>
                      <a:prstGeom prst="rect">
                        <a:avLst/>
                      </a:prstGeom>
                      <a:noFill/>
                      <a:ln w="38100">
                        <a:noFill/>
                        <a:miter/>
                      </a:ln>
                    </p:spPr>
                  </p:pic>
                </p:oleObj>
              </mc:Fallback>
            </mc:AlternateContent>
          </a:graphicData>
        </a:graphic>
      </p:graphicFrame>
      <p:graphicFrame>
        <p:nvGraphicFramePr>
          <p:cNvPr id="34824" name="Object 8"/>
          <p:cNvGraphicFramePr>
            <a:graphicFrameLocks noChangeAspect="1"/>
          </p:cNvGraphicFramePr>
          <p:nvPr/>
        </p:nvGraphicFramePr>
        <p:xfrm>
          <a:off x="5724525" y="2708275"/>
          <a:ext cx="2438400" cy="762000"/>
        </p:xfrm>
        <a:graphic>
          <a:graphicData uri="http://schemas.openxmlformats.org/presentationml/2006/ole">
            <mc:AlternateContent xmlns:mc="http://schemas.openxmlformats.org/markup-compatibility/2006">
              <mc:Choice xmlns:v="urn:schemas-microsoft-com:vml" Requires="v">
                <p:oleObj spid="_x0000_s3138" name="" r:id="rId3" imgW="1028700" imgH="330200" progId="Equation.3">
                  <p:embed/>
                </p:oleObj>
              </mc:Choice>
              <mc:Fallback>
                <p:oleObj name="" r:id="rId3" imgW="1028700" imgH="330200" progId="Equation.3">
                  <p:embed/>
                  <p:pic>
                    <p:nvPicPr>
                      <p:cNvPr id="0" name="图片 3137"/>
                      <p:cNvPicPr/>
                      <p:nvPr/>
                    </p:nvPicPr>
                    <p:blipFill>
                      <a:blip r:embed="rId4"/>
                      <a:stretch>
                        <a:fillRect/>
                      </a:stretch>
                    </p:blipFill>
                    <p:spPr>
                      <a:xfrm>
                        <a:off x="5724525" y="2708275"/>
                        <a:ext cx="2438400" cy="762000"/>
                      </a:xfrm>
                      <a:prstGeom prst="rect">
                        <a:avLst/>
                      </a:prstGeom>
                      <a:noFill/>
                      <a:ln w="38100">
                        <a:noFill/>
                        <a:miter/>
                      </a:ln>
                    </p:spPr>
                  </p:pic>
                </p:oleObj>
              </mc:Fallback>
            </mc:AlternateContent>
          </a:graphicData>
        </a:graphic>
      </p:graphicFrame>
      <p:sp>
        <p:nvSpPr>
          <p:cNvPr id="34827" name="Rectangle 11"/>
          <p:cNvSpPr/>
          <p:nvPr/>
        </p:nvSpPr>
        <p:spPr>
          <a:xfrm>
            <a:off x="684213" y="3500438"/>
            <a:ext cx="1828800" cy="457200"/>
          </a:xfrm>
          <a:prstGeom prst="rect">
            <a:avLst/>
          </a:prstGeom>
          <a:noFill/>
          <a:ln w="9525">
            <a:noFill/>
          </a:ln>
        </p:spPr>
        <p:txBody>
          <a:bodyPr>
            <a:spAutoFit/>
          </a:bodyPr>
          <a:p>
            <a:pPr algn="just"/>
            <a:r>
              <a:rPr lang="en-US" altLang="zh-CN" b="1" dirty="0">
                <a:latin typeface="黑体" panose="02010609060101010101" pitchFamily="49" charset="-122"/>
                <a:ea typeface="黑体" panose="02010609060101010101" pitchFamily="49" charset="-122"/>
              </a:rPr>
              <a:t>VLE</a:t>
            </a:r>
            <a:r>
              <a:rPr lang="zh-CN" altLang="en-US" b="1" dirty="0">
                <a:latin typeface="黑体" panose="02010609060101010101" pitchFamily="49" charset="-122"/>
                <a:ea typeface="黑体" panose="02010609060101010101" pitchFamily="49" charset="-122"/>
              </a:rPr>
              <a:t>时             </a:t>
            </a:r>
            <a:endParaRPr lang="zh-CN" altLang="en-US" b="1" dirty="0">
              <a:latin typeface="黑体" panose="02010609060101010101" pitchFamily="49" charset="-122"/>
              <a:ea typeface="黑体" panose="02010609060101010101" pitchFamily="49" charset="-122"/>
            </a:endParaRPr>
          </a:p>
        </p:txBody>
      </p:sp>
      <p:graphicFrame>
        <p:nvGraphicFramePr>
          <p:cNvPr id="34822" name="Object 6"/>
          <p:cNvGraphicFramePr>
            <a:graphicFrameLocks noChangeAspect="1"/>
          </p:cNvGraphicFramePr>
          <p:nvPr/>
        </p:nvGraphicFramePr>
        <p:xfrm>
          <a:off x="2411413" y="3644900"/>
          <a:ext cx="1370012" cy="796925"/>
        </p:xfrm>
        <a:graphic>
          <a:graphicData uri="http://schemas.openxmlformats.org/presentationml/2006/ole">
            <mc:AlternateContent xmlns:mc="http://schemas.openxmlformats.org/markup-compatibility/2006">
              <mc:Choice xmlns:v="urn:schemas-microsoft-com:vml" Requires="v">
                <p:oleObj spid="_x0000_s3139" name="" r:id="rId5" imgW="520700" imgH="304800" progId="Equation.3">
                  <p:embed/>
                </p:oleObj>
              </mc:Choice>
              <mc:Fallback>
                <p:oleObj name="" r:id="rId5" imgW="520700" imgH="304800" progId="Equation.3">
                  <p:embed/>
                  <p:pic>
                    <p:nvPicPr>
                      <p:cNvPr id="0" name="图片 3138"/>
                      <p:cNvPicPr/>
                      <p:nvPr/>
                    </p:nvPicPr>
                    <p:blipFill>
                      <a:blip r:embed="rId6"/>
                      <a:stretch>
                        <a:fillRect/>
                      </a:stretch>
                    </p:blipFill>
                    <p:spPr>
                      <a:xfrm>
                        <a:off x="2411413" y="3644900"/>
                        <a:ext cx="1370012" cy="796925"/>
                      </a:xfrm>
                      <a:prstGeom prst="rect">
                        <a:avLst/>
                      </a:prstGeom>
                      <a:noFill/>
                      <a:ln w="38100">
                        <a:noFill/>
                        <a:miter/>
                      </a:ln>
                    </p:spPr>
                  </p:pic>
                </p:oleObj>
              </mc:Fallback>
            </mc:AlternateContent>
          </a:graphicData>
        </a:graphic>
      </p:graphicFrame>
      <p:graphicFrame>
        <p:nvGraphicFramePr>
          <p:cNvPr id="34821" name="Object 5"/>
          <p:cNvGraphicFramePr>
            <a:graphicFrameLocks noChangeAspect="1"/>
          </p:cNvGraphicFramePr>
          <p:nvPr/>
        </p:nvGraphicFramePr>
        <p:xfrm>
          <a:off x="4931728" y="3736658"/>
          <a:ext cx="2971800" cy="762000"/>
        </p:xfrm>
        <a:graphic>
          <a:graphicData uri="http://schemas.openxmlformats.org/presentationml/2006/ole">
            <mc:AlternateContent xmlns:mc="http://schemas.openxmlformats.org/markup-compatibility/2006">
              <mc:Choice xmlns:v="urn:schemas-microsoft-com:vml" Requires="v">
                <p:oleObj spid="_x0000_s3141" name="" r:id="rId7" imgW="1193800" imgH="304800" progId="Equation.3">
                  <p:embed/>
                </p:oleObj>
              </mc:Choice>
              <mc:Fallback>
                <p:oleObj name="" r:id="rId7" imgW="1193800" imgH="304800" progId="Equation.3">
                  <p:embed/>
                  <p:pic>
                    <p:nvPicPr>
                      <p:cNvPr id="0" name="图片 3140"/>
                      <p:cNvPicPr/>
                      <p:nvPr/>
                    </p:nvPicPr>
                    <p:blipFill>
                      <a:blip r:embed="rId8"/>
                      <a:stretch>
                        <a:fillRect/>
                      </a:stretch>
                    </p:blipFill>
                    <p:spPr>
                      <a:xfrm>
                        <a:off x="4931728" y="3736658"/>
                        <a:ext cx="2971800" cy="762000"/>
                      </a:xfrm>
                      <a:prstGeom prst="rect">
                        <a:avLst/>
                      </a:prstGeom>
                      <a:noFill/>
                      <a:ln w="38100">
                        <a:noFill/>
                        <a:miter/>
                      </a:ln>
                    </p:spPr>
                  </p:pic>
                </p:oleObj>
              </mc:Fallback>
            </mc:AlternateContent>
          </a:graphicData>
        </a:graphic>
      </p:graphicFrame>
      <p:graphicFrame>
        <p:nvGraphicFramePr>
          <p:cNvPr id="34820" name="Object 4"/>
          <p:cNvGraphicFramePr>
            <a:graphicFrameLocks noChangeAspect="1"/>
          </p:cNvGraphicFramePr>
          <p:nvPr/>
        </p:nvGraphicFramePr>
        <p:xfrm>
          <a:off x="0" y="4495800"/>
          <a:ext cx="990600" cy="720725"/>
        </p:xfrm>
        <a:graphic>
          <a:graphicData uri="http://schemas.openxmlformats.org/presentationml/2006/ole">
            <mc:AlternateContent xmlns:mc="http://schemas.openxmlformats.org/markup-compatibility/2006">
              <mc:Choice xmlns:v="urn:schemas-microsoft-com:vml" Requires="v">
                <p:oleObj spid="_x0000_s3140" name="" r:id="rId9" imgW="419100" imgH="304800" progId="Equation.3">
                  <p:embed/>
                </p:oleObj>
              </mc:Choice>
              <mc:Fallback>
                <p:oleObj name="" r:id="rId9" imgW="419100" imgH="304800" progId="Equation.3">
                  <p:embed/>
                  <p:pic>
                    <p:nvPicPr>
                      <p:cNvPr id="0" name="图片 3139"/>
                      <p:cNvPicPr/>
                      <p:nvPr/>
                    </p:nvPicPr>
                    <p:blipFill>
                      <a:blip r:embed="rId10"/>
                      <a:stretch>
                        <a:fillRect/>
                      </a:stretch>
                    </p:blipFill>
                    <p:spPr>
                      <a:xfrm>
                        <a:off x="0" y="4495800"/>
                        <a:ext cx="990600" cy="720725"/>
                      </a:xfrm>
                      <a:prstGeom prst="rect">
                        <a:avLst/>
                      </a:prstGeom>
                      <a:noFill/>
                      <a:ln w="38100">
                        <a:noFill/>
                        <a:miter/>
                      </a:ln>
                    </p:spPr>
                  </p:pic>
                </p:oleObj>
              </mc:Fallback>
            </mc:AlternateContent>
          </a:graphicData>
        </a:graphic>
      </p:graphicFrame>
      <p:graphicFrame>
        <p:nvGraphicFramePr>
          <p:cNvPr id="34818" name="Object 2"/>
          <p:cNvGraphicFramePr>
            <a:graphicFrameLocks noChangeAspect="1"/>
          </p:cNvGraphicFramePr>
          <p:nvPr/>
        </p:nvGraphicFramePr>
        <p:xfrm>
          <a:off x="633095" y="5951220"/>
          <a:ext cx="482600" cy="609600"/>
        </p:xfrm>
        <a:graphic>
          <a:graphicData uri="http://schemas.openxmlformats.org/presentationml/2006/ole">
            <mc:AlternateContent xmlns:mc="http://schemas.openxmlformats.org/markup-compatibility/2006">
              <mc:Choice xmlns:v="urn:schemas-microsoft-com:vml" Requires="v">
                <p:oleObj spid="_x0000_s3143" name="" r:id="rId11" imgW="177800" imgH="228600" progId="Equation.3">
                  <p:embed/>
                </p:oleObj>
              </mc:Choice>
              <mc:Fallback>
                <p:oleObj name="" r:id="rId11" imgW="177800" imgH="228600" progId="Equation.3">
                  <p:embed/>
                  <p:pic>
                    <p:nvPicPr>
                      <p:cNvPr id="0" name="图片 3142"/>
                      <p:cNvPicPr/>
                      <p:nvPr/>
                    </p:nvPicPr>
                    <p:blipFill>
                      <a:blip r:embed="rId12"/>
                      <a:stretch>
                        <a:fillRect/>
                      </a:stretch>
                    </p:blipFill>
                    <p:spPr>
                      <a:xfrm>
                        <a:off x="633095" y="5951220"/>
                        <a:ext cx="482600" cy="609600"/>
                      </a:xfrm>
                      <a:prstGeom prst="rect">
                        <a:avLst/>
                      </a:prstGeom>
                      <a:noFill/>
                      <a:ln w="38100">
                        <a:noFill/>
                        <a:miter/>
                      </a:ln>
                    </p:spPr>
                  </p:pic>
                </p:oleObj>
              </mc:Fallback>
            </mc:AlternateContent>
          </a:graphicData>
        </a:graphic>
      </p:graphicFrame>
      <p:sp>
        <p:nvSpPr>
          <p:cNvPr id="9227" name="Rectangle 12"/>
          <p:cNvSpPr/>
          <p:nvPr/>
        </p:nvSpPr>
        <p:spPr>
          <a:xfrm>
            <a:off x="1331913" y="981075"/>
            <a:ext cx="3044825" cy="584200"/>
          </a:xfrm>
          <a:prstGeom prst="rect">
            <a:avLst/>
          </a:prstGeom>
          <a:noFill/>
          <a:ln w="9525">
            <a:noFill/>
          </a:ln>
        </p:spPr>
        <p:txBody>
          <a:bodyPr>
            <a:spAutoFit/>
          </a:bodyPr>
          <a:p>
            <a:r>
              <a:rPr lang="zh-CN" altLang="en-US" sz="3200" b="1" dirty="0">
                <a:solidFill>
                  <a:srgbClr val="0000FF"/>
                </a:solidFill>
                <a:latin typeface="黑体" panose="02010609060101010101" pitchFamily="49" charset="-122"/>
                <a:ea typeface="黑体" panose="02010609060101010101" pitchFamily="49" charset="-122"/>
              </a:rPr>
              <a:t>（1）</a:t>
            </a:r>
            <a:r>
              <a:rPr lang="en-US" altLang="zh-CN" sz="3200" b="1" dirty="0">
                <a:solidFill>
                  <a:srgbClr val="0000FF"/>
                </a:solidFill>
                <a:latin typeface="黑体" panose="02010609060101010101" pitchFamily="49" charset="-122"/>
                <a:ea typeface="黑体" panose="02010609060101010101" pitchFamily="49" charset="-122"/>
              </a:rPr>
              <a:t>EOS+γ</a:t>
            </a:r>
            <a:r>
              <a:rPr lang="en-US" altLang="zh-CN" sz="3200" b="1" baseline="-30000" dirty="0">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法</a:t>
            </a:r>
            <a:endParaRPr lang="zh-CN" altLang="en-US" sz="3200" b="1" dirty="0">
              <a:solidFill>
                <a:srgbClr val="0000FF"/>
              </a:solidFill>
              <a:latin typeface="黑体" panose="02010609060101010101" pitchFamily="49" charset="-122"/>
              <a:ea typeface="黑体" panose="02010609060101010101" pitchFamily="49" charset="-122"/>
            </a:endParaRPr>
          </a:p>
        </p:txBody>
      </p:sp>
      <p:sp>
        <p:nvSpPr>
          <p:cNvPr id="34829" name="Rectangle 13"/>
          <p:cNvSpPr/>
          <p:nvPr/>
        </p:nvSpPr>
        <p:spPr>
          <a:xfrm>
            <a:off x="755650" y="2060575"/>
            <a:ext cx="5208588"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对汽相逸度用逸度系数来表示</a:t>
            </a:r>
            <a:endParaRPr lang="zh-CN" altLang="en-US" sz="2800" b="1" dirty="0">
              <a:latin typeface="黑体" panose="02010609060101010101" pitchFamily="49" charset="-122"/>
              <a:ea typeface="黑体" panose="02010609060101010101" pitchFamily="49" charset="-122"/>
            </a:endParaRPr>
          </a:p>
        </p:txBody>
      </p:sp>
      <p:sp>
        <p:nvSpPr>
          <p:cNvPr id="34830" name="Rectangle 14"/>
          <p:cNvSpPr/>
          <p:nvPr/>
        </p:nvSpPr>
        <p:spPr>
          <a:xfrm>
            <a:off x="755650" y="2781300"/>
            <a:ext cx="5208588" cy="522288"/>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对液相逸度用活度系数来表示</a:t>
            </a:r>
            <a:endParaRPr lang="zh-CN" altLang="en-US" sz="2800" b="1" dirty="0">
              <a:latin typeface="黑体" panose="02010609060101010101" pitchFamily="49" charset="-122"/>
              <a:ea typeface="黑体" panose="02010609060101010101" pitchFamily="49" charset="-122"/>
            </a:endParaRPr>
          </a:p>
        </p:txBody>
      </p:sp>
      <p:sp>
        <p:nvSpPr>
          <p:cNvPr id="34831" name="AutoShape 15"/>
          <p:cNvSpPr/>
          <p:nvPr/>
        </p:nvSpPr>
        <p:spPr>
          <a:xfrm>
            <a:off x="4284663" y="4005263"/>
            <a:ext cx="838200" cy="152400"/>
          </a:xfrm>
          <a:prstGeom prst="rightArrow">
            <a:avLst>
              <a:gd name="adj1" fmla="val 50000"/>
              <a:gd name="adj2" fmla="val 137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4832" name="Rectangle 16"/>
          <p:cNvSpPr/>
          <p:nvPr/>
        </p:nvSpPr>
        <p:spPr>
          <a:xfrm>
            <a:off x="971550" y="4005263"/>
            <a:ext cx="1981200" cy="460375"/>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根据：</a:t>
            </a:r>
            <a:endParaRPr lang="zh-CN" altLang="en-US" b="1" dirty="0">
              <a:latin typeface="黑体" panose="02010609060101010101" pitchFamily="49" charset="-122"/>
              <a:ea typeface="黑体" panose="02010609060101010101" pitchFamily="49" charset="-122"/>
            </a:endParaRPr>
          </a:p>
        </p:txBody>
      </p:sp>
      <p:sp>
        <p:nvSpPr>
          <p:cNvPr id="34833" name="Rectangle 17"/>
          <p:cNvSpPr/>
          <p:nvPr/>
        </p:nvSpPr>
        <p:spPr>
          <a:xfrm>
            <a:off x="914400" y="4724400"/>
            <a:ext cx="8229600" cy="460375"/>
          </a:xfrm>
          <a:prstGeom prst="rect">
            <a:avLst/>
          </a:prstGeom>
          <a:noFill/>
          <a:ln w="9525">
            <a:noFill/>
          </a:ln>
        </p:spPr>
        <p:txBody>
          <a:bodyPr>
            <a:spAutoFit/>
          </a:bodyPr>
          <a:p>
            <a:pPr eaLnBrk="0" hangingPunct="0"/>
            <a:r>
              <a:rPr lang="zh-CN" altLang="en-US" b="1" dirty="0">
                <a:latin typeface="Times New Roman" panose="02020603050405020304" pitchFamily="18" charset="0"/>
                <a:ea typeface="黑体" panose="02010609060101010101" pitchFamily="49" charset="-122"/>
                <a:cs typeface="Times New Roman" panose="02020603050405020304" pitchFamily="18" charset="0"/>
              </a:rPr>
              <a:t>—由</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EOS</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法计算，</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Virial，R-K Eq</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等（前面介绍的方法）</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834" name="Rectangle 18"/>
          <p:cNvSpPr/>
          <p:nvPr/>
        </p:nvSpPr>
        <p:spPr>
          <a:xfrm>
            <a:off x="683895" y="5410200"/>
            <a:ext cx="4505325" cy="457200"/>
          </a:xfrm>
          <a:prstGeom prst="rect">
            <a:avLst/>
          </a:prstGeom>
          <a:noFill/>
          <a:ln w="9525">
            <a:noFill/>
          </a:ln>
        </p:spPr>
        <p:txBody>
          <a:bodyPr>
            <a:spAutoFit/>
          </a:bodyPr>
          <a:p>
            <a:pPr eaLnBrk="0" hangingPunct="0"/>
            <a:r>
              <a:rPr lang="en-US" altLang="zh-CN" b="1" dirty="0">
                <a:latin typeface="Times New Roman" panose="02020603050405020304" pitchFamily="18" charset="0"/>
                <a:ea typeface="黑体" panose="02010609060101010101" pitchFamily="49" charset="-122"/>
                <a:cs typeface="Times New Roman" panose="02020603050405020304" pitchFamily="18" charset="0"/>
              </a:rPr>
              <a:t>γ</a:t>
            </a:r>
            <a:r>
              <a:rPr lang="en-US" altLang="zh-CN" b="1" baseline="-30000"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由</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Wilson，NRTL Eq</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等</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844" name="Line 28"/>
          <p:cNvSpPr/>
          <p:nvPr/>
        </p:nvSpPr>
        <p:spPr>
          <a:xfrm>
            <a:off x="5442268" y="4529773"/>
            <a:ext cx="2133600" cy="0"/>
          </a:xfrm>
          <a:prstGeom prst="line">
            <a:avLst/>
          </a:prstGeom>
          <a:ln w="57150" cap="flat" cmpd="thickThin">
            <a:solidFill>
              <a:srgbClr val="FF3300"/>
            </a:solidFill>
            <a:prstDash val="solid"/>
            <a:miter/>
            <a:headEnd type="none" w="med" len="med"/>
            <a:tailEnd type="none" w="med" len="med"/>
          </a:ln>
        </p:spPr>
      </p:sp>
      <p:sp>
        <p:nvSpPr>
          <p:cNvPr id="4" name="Rectangle 15"/>
          <p:cNvSpPr/>
          <p:nvPr>
            <p:custDataLst>
              <p:tags r:id="rId13"/>
            </p:custDataLst>
          </p:nvPr>
        </p:nvSpPr>
        <p:spPr>
          <a:xfrm>
            <a:off x="7524115" y="4043045"/>
            <a:ext cx="1707515" cy="398780"/>
          </a:xfrm>
          <a:prstGeom prst="rect">
            <a:avLst/>
          </a:prstGeom>
          <a:noFill/>
          <a:ln w="9525">
            <a:noFill/>
          </a:ln>
        </p:spPr>
        <p:txBody>
          <a:bodyPr wrap="square">
            <a:spAutoFit/>
          </a:bodyPr>
          <a:p>
            <a:pPr eaLnBrk="0" hangingPunct="0"/>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5</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14</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
        <p:nvSpPr>
          <p:cNvPr id="2" name="Rectangle 10"/>
          <p:cNvSpPr/>
          <p:nvPr>
            <p:custDataLst>
              <p:tags r:id="rId14"/>
            </p:custDataLst>
          </p:nvPr>
        </p:nvSpPr>
        <p:spPr>
          <a:xfrm>
            <a:off x="4211955" y="6092825"/>
            <a:ext cx="3657600" cy="398780"/>
          </a:xfrm>
          <a:prstGeom prst="rect">
            <a:avLst/>
          </a:prstGeom>
          <a:noFill/>
          <a:ln w="9525">
            <a:noFill/>
          </a:ln>
        </p:spPr>
        <p:txBody>
          <a:bodyPr>
            <a:spAutoFit/>
          </a:bodyPr>
          <a:p>
            <a:pPr algn="just" eaLnBrk="0" hangingPunct="0"/>
            <a:r>
              <a:rPr lang="en-US" altLang="zh-CN" sz="2000" b="1" dirty="0">
                <a:latin typeface="Times New Roman" panose="02020603050405020304" pitchFamily="18" charset="0"/>
                <a:ea typeface="黑体" panose="02010609060101010101" pitchFamily="49" charset="-122"/>
              </a:rPr>
              <a:t>LR</a:t>
            </a:r>
            <a:r>
              <a:rPr lang="zh-CN" altLang="en-US" sz="2000" b="1" dirty="0">
                <a:latin typeface="Times New Roman" panose="02020603050405020304" pitchFamily="18" charset="0"/>
                <a:ea typeface="黑体" panose="02010609060101010101" pitchFamily="49" charset="-122"/>
              </a:rPr>
              <a:t>规则和</a:t>
            </a:r>
            <a:r>
              <a:rPr lang="en-US" altLang="zh-CN" sz="2000" b="1" dirty="0">
                <a:latin typeface="Times New Roman" panose="02020603050405020304" pitchFamily="18" charset="0"/>
                <a:ea typeface="黑体" panose="02010609060101010101" pitchFamily="49" charset="-122"/>
              </a:rPr>
              <a:t>HK</a:t>
            </a:r>
            <a:r>
              <a:rPr lang="zh-CN" altLang="en-US" sz="2000" b="1" dirty="0">
                <a:latin typeface="Times New Roman" panose="02020603050405020304" pitchFamily="18" charset="0"/>
                <a:ea typeface="黑体" panose="02010609060101010101" pitchFamily="49" charset="-122"/>
              </a:rPr>
              <a:t>定律</a:t>
            </a:r>
            <a:endParaRPr lang="zh-CN" altLang="en-US" sz="20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9">
                                            <p:txEl>
                                              <p:charRg st="0" end="14"/>
                                            </p:txEl>
                                          </p:spTgt>
                                        </p:tgtEl>
                                        <p:attrNameLst>
                                          <p:attrName>style.visibility</p:attrName>
                                        </p:attrNameLst>
                                      </p:cBhvr>
                                      <p:to>
                                        <p:strVal val="visible"/>
                                      </p:to>
                                    </p:set>
                                    <p:animEffect transition="in" filter="wipe(left)">
                                      <p:cBhvr>
                                        <p:cTn id="7" dur="500"/>
                                        <p:tgtEl>
                                          <p:spTgt spid="34829">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5"/>
                                        </p:tgtEl>
                                        <p:attrNameLst>
                                          <p:attrName>style.visibility</p:attrName>
                                        </p:attrNameLst>
                                      </p:cBhvr>
                                      <p:to>
                                        <p:strVal val="visible"/>
                                      </p:to>
                                    </p:set>
                                    <p:animEffect transition="in" filter="wipe(left)">
                                      <p:cBhvr>
                                        <p:cTn id="12" dur="500"/>
                                        <p:tgtEl>
                                          <p:spTgt spid="348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30">
                                            <p:txEl>
                                              <p:charRg st="0" end="14"/>
                                            </p:txEl>
                                          </p:spTgt>
                                        </p:tgtEl>
                                        <p:attrNameLst>
                                          <p:attrName>style.visibility</p:attrName>
                                        </p:attrNameLst>
                                      </p:cBhvr>
                                      <p:to>
                                        <p:strVal val="visible"/>
                                      </p:to>
                                    </p:set>
                                    <p:animEffect transition="in" filter="wipe(left)">
                                      <p:cBhvr>
                                        <p:cTn id="17" dur="500"/>
                                        <p:tgtEl>
                                          <p:spTgt spid="34830">
                                            <p:txEl>
                                              <p:charRg st="0" end="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4"/>
                                        </p:tgtEl>
                                        <p:attrNameLst>
                                          <p:attrName>style.visibility</p:attrName>
                                        </p:attrNameLst>
                                      </p:cBhvr>
                                      <p:to>
                                        <p:strVal val="visible"/>
                                      </p:to>
                                    </p:set>
                                    <p:animEffect transition="in" filter="wipe(left)">
                                      <p:cBhvr>
                                        <p:cTn id="22" dur="500"/>
                                        <p:tgtEl>
                                          <p:spTgt spid="348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27">
                                            <p:txEl>
                                              <p:charRg st="0" end="18"/>
                                            </p:txEl>
                                          </p:spTgt>
                                        </p:tgtEl>
                                        <p:attrNameLst>
                                          <p:attrName>style.visibility</p:attrName>
                                        </p:attrNameLst>
                                      </p:cBhvr>
                                      <p:to>
                                        <p:strVal val="visible"/>
                                      </p:to>
                                    </p:set>
                                    <p:animEffect transition="in" filter="wipe(left)">
                                      <p:cBhvr>
                                        <p:cTn id="27" dur="500"/>
                                        <p:tgtEl>
                                          <p:spTgt spid="34827">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32">
                                            <p:txEl>
                                              <p:charRg st="0" end="4"/>
                                            </p:txEl>
                                          </p:spTgt>
                                        </p:tgtEl>
                                        <p:attrNameLst>
                                          <p:attrName>style.visibility</p:attrName>
                                        </p:attrNameLst>
                                      </p:cBhvr>
                                      <p:to>
                                        <p:strVal val="visible"/>
                                      </p:to>
                                    </p:set>
                                    <p:animEffect transition="in" filter="wipe(left)">
                                      <p:cBhvr>
                                        <p:cTn id="32" dur="500"/>
                                        <p:tgtEl>
                                          <p:spTgt spid="34832">
                                            <p:txEl>
                                              <p:charRg st="0"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822"/>
                                        </p:tgtEl>
                                        <p:attrNameLst>
                                          <p:attrName>style.visibility</p:attrName>
                                        </p:attrNameLst>
                                      </p:cBhvr>
                                      <p:to>
                                        <p:strVal val="visible"/>
                                      </p:to>
                                    </p:set>
                                    <p:animEffect transition="in" filter="wipe(left)">
                                      <p:cBhvr>
                                        <p:cTn id="37" dur="500"/>
                                        <p:tgtEl>
                                          <p:spTgt spid="348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31"/>
                                        </p:tgtEl>
                                        <p:attrNameLst>
                                          <p:attrName>style.visibility</p:attrName>
                                        </p:attrNameLst>
                                      </p:cBhvr>
                                      <p:to>
                                        <p:strVal val="visible"/>
                                      </p:to>
                                    </p:set>
                                    <p:animEffect transition="in" filter="wipe(left)">
                                      <p:cBhvr>
                                        <p:cTn id="42" dur="500"/>
                                        <p:tgtEl>
                                          <p:spTgt spid="348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821"/>
                                        </p:tgtEl>
                                        <p:attrNameLst>
                                          <p:attrName>style.visibility</p:attrName>
                                        </p:attrNameLst>
                                      </p:cBhvr>
                                      <p:to>
                                        <p:strVal val="visible"/>
                                      </p:to>
                                    </p:set>
                                    <p:animEffect transition="in" filter="wipe(left)">
                                      <p:cBhvr>
                                        <p:cTn id="47" dur="500"/>
                                        <p:tgtEl>
                                          <p:spTgt spid="348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
                                            <p:txEl>
                                              <p:charRg st="0" end="10"/>
                                            </p:txEl>
                                          </p:spTgt>
                                        </p:tgtEl>
                                        <p:attrNameLst>
                                          <p:attrName>style.visibility</p:attrName>
                                        </p:attrNameLst>
                                      </p:cBhvr>
                                      <p:to>
                                        <p:strVal val="visible"/>
                                      </p:to>
                                    </p:set>
                                    <p:animEffect transition="in" filter="wipe(left)">
                                      <p:cBhvr>
                                        <p:cTn id="52" dur="500"/>
                                        <p:tgtEl>
                                          <p:spTgt spid="4">
                                            <p:txEl>
                                              <p:charRg st="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4820"/>
                                        </p:tgtEl>
                                        <p:attrNameLst>
                                          <p:attrName>style.visibility</p:attrName>
                                        </p:attrNameLst>
                                      </p:cBhvr>
                                      <p:to>
                                        <p:strVal val="visible"/>
                                      </p:to>
                                    </p:set>
                                    <p:animEffect transition="in" filter="wipe(left)">
                                      <p:cBhvr>
                                        <p:cTn id="57" dur="500"/>
                                        <p:tgtEl>
                                          <p:spTgt spid="348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4833">
                                            <p:txEl>
                                              <p:charRg st="0" end="33"/>
                                            </p:txEl>
                                          </p:spTgt>
                                        </p:tgtEl>
                                        <p:attrNameLst>
                                          <p:attrName>style.visibility</p:attrName>
                                        </p:attrNameLst>
                                      </p:cBhvr>
                                      <p:to>
                                        <p:strVal val="visible"/>
                                      </p:to>
                                    </p:set>
                                    <p:animEffect transition="in" filter="wipe(left)">
                                      <p:cBhvr>
                                        <p:cTn id="62" dur="500"/>
                                        <p:tgtEl>
                                          <p:spTgt spid="34833">
                                            <p:txEl>
                                              <p:charRg st="0" end="3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4834">
                                            <p:txEl>
                                              <p:charRg st="0" end="20"/>
                                            </p:txEl>
                                          </p:spTgt>
                                        </p:tgtEl>
                                        <p:attrNameLst>
                                          <p:attrName>style.visibility</p:attrName>
                                        </p:attrNameLst>
                                      </p:cBhvr>
                                      <p:to>
                                        <p:strVal val="visible"/>
                                      </p:to>
                                    </p:set>
                                    <p:animEffect transition="in" filter="wipe(left)">
                                      <p:cBhvr>
                                        <p:cTn id="67" dur="500"/>
                                        <p:tgtEl>
                                          <p:spTgt spid="34834">
                                            <p:txEl>
                                              <p:charRg st="0" end="2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4844"/>
                                        </p:tgtEl>
                                        <p:attrNameLst>
                                          <p:attrName>style.visibility</p:attrName>
                                        </p:attrNameLst>
                                      </p:cBhvr>
                                      <p:to>
                                        <p:strVal val="visible"/>
                                      </p:to>
                                    </p:set>
                                    <p:animEffect transition="in" filter="wipe(left)">
                                      <p:cBhvr>
                                        <p:cTn id="72" dur="500"/>
                                        <p:tgtEl>
                                          <p:spTgt spid="3484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4818"/>
                                        </p:tgtEl>
                                        <p:attrNameLst>
                                          <p:attrName>style.visibility</p:attrName>
                                        </p:attrNameLst>
                                      </p:cBhvr>
                                      <p:to>
                                        <p:strVal val="visible"/>
                                      </p:to>
                                    </p:set>
                                    <p:animEffect transition="in" filter="wipe(left)">
                                      <p:cBhvr>
                                        <p:cTn id="77" dur="500"/>
                                        <p:tgtEl>
                                          <p:spTgt spid="3481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4826">
                                            <p:txEl>
                                              <p:charRg st="0" end="10"/>
                                            </p:txEl>
                                          </p:spTgt>
                                        </p:tgtEl>
                                        <p:attrNameLst>
                                          <p:attrName>style.visibility</p:attrName>
                                        </p:attrNameLst>
                                      </p:cBhvr>
                                      <p:to>
                                        <p:strVal val="visible"/>
                                      </p:to>
                                    </p:set>
                                    <p:animEffect transition="in" filter="wipe(left)">
                                      <p:cBhvr>
                                        <p:cTn id="82" dur="500"/>
                                        <p:tgtEl>
                                          <p:spTgt spid="34826">
                                            <p:txEl>
                                              <p:charRg st="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
                                            <p:txEl>
                                              <p:charRg st="0" end="10"/>
                                            </p:txEl>
                                          </p:spTgt>
                                        </p:tgtEl>
                                        <p:attrNameLst>
                                          <p:attrName>style.visibility</p:attrName>
                                        </p:attrNameLst>
                                      </p:cBhvr>
                                      <p:to>
                                        <p:strVal val="visible"/>
                                      </p:to>
                                    </p:set>
                                    <p:animEffect transition="in" filter="wipe(left)">
                                      <p:cBhvr>
                                        <p:cTn id="87" dur="500"/>
                                        <p:tgtEl>
                                          <p:spTgt spid="2">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6" grpId="0" build="p"/>
      <p:bldP spid="34827" grpId="0" build="p"/>
      <p:bldP spid="34829" grpId="0" build="p"/>
      <p:bldP spid="34830" grpId="0" build="p"/>
      <p:bldP spid="34831" grpId="0" animBg="1"/>
      <p:bldP spid="34832" grpId="0" build="p"/>
      <p:bldP spid="34833" grpId="0" build="p"/>
      <p:bldP spid="34834" grpId="0" build="p"/>
      <p:bldP spid="4" grpId="0" build="p"/>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90" name="Object 58"/>
          <p:cNvGraphicFramePr>
            <a:graphicFrameLocks noChangeAspect="1"/>
          </p:cNvGraphicFramePr>
          <p:nvPr/>
        </p:nvGraphicFramePr>
        <p:xfrm>
          <a:off x="1187768" y="1341120"/>
          <a:ext cx="7212330" cy="5146675"/>
        </p:xfrm>
        <a:graphic>
          <a:graphicData uri="http://schemas.openxmlformats.org/presentationml/2006/ole">
            <mc:AlternateContent xmlns:mc="http://schemas.openxmlformats.org/markup-compatibility/2006">
              <mc:Choice xmlns:v="urn:schemas-microsoft-com:vml" Requires="v">
                <p:oleObj spid="_x0000_s3153" name="" r:id="rId1" imgW="3517265" imgH="2387600" progId="Equation.3">
                  <p:embed/>
                </p:oleObj>
              </mc:Choice>
              <mc:Fallback>
                <p:oleObj name="" r:id="rId1" imgW="3517265" imgH="2387600" progId="Equation.3">
                  <p:embed/>
                  <p:pic>
                    <p:nvPicPr>
                      <p:cNvPr id="0" name="图片 3152"/>
                      <p:cNvPicPr/>
                      <p:nvPr/>
                    </p:nvPicPr>
                    <p:blipFill>
                      <a:blip r:embed="rId2"/>
                      <a:stretch>
                        <a:fillRect/>
                      </a:stretch>
                    </p:blipFill>
                    <p:spPr>
                      <a:xfrm>
                        <a:off x="1187768" y="1341120"/>
                        <a:ext cx="7212330" cy="5146675"/>
                      </a:xfrm>
                      <a:prstGeom prst="rect">
                        <a:avLst/>
                      </a:prstGeom>
                      <a:noFill/>
                      <a:ln w="38100">
                        <a:noFill/>
                        <a:miter/>
                      </a:ln>
                    </p:spPr>
                  </p:pic>
                </p:oleObj>
              </mc:Fallback>
            </mc:AlternateContent>
          </a:graphicData>
        </a:graphic>
      </p:graphicFrame>
      <p:grpSp>
        <p:nvGrpSpPr>
          <p:cNvPr id="12292" name="Group 6"/>
          <p:cNvGrpSpPr/>
          <p:nvPr/>
        </p:nvGrpSpPr>
        <p:grpSpPr>
          <a:xfrm>
            <a:off x="1258888" y="549275"/>
            <a:ext cx="5911850" cy="579438"/>
            <a:chOff x="428" y="372"/>
            <a:chExt cx="3724" cy="365"/>
          </a:xfrm>
        </p:grpSpPr>
        <p:graphicFrame>
          <p:nvGraphicFramePr>
            <p:cNvPr id="12291" name="Object 59"/>
            <p:cNvGraphicFramePr>
              <a:graphicFrameLocks noChangeAspect="1"/>
            </p:cNvGraphicFramePr>
            <p:nvPr/>
          </p:nvGraphicFramePr>
          <p:xfrm>
            <a:off x="428" y="396"/>
            <a:ext cx="320" cy="336"/>
          </p:xfrm>
          <a:graphic>
            <a:graphicData uri="http://schemas.openxmlformats.org/presentationml/2006/ole">
              <mc:AlternateContent xmlns:mc="http://schemas.openxmlformats.org/markup-compatibility/2006">
                <mc:Choice xmlns:v="urn:schemas-microsoft-com:vml" Requires="v">
                  <p:oleObj spid="_x0000_s3149" name="" r:id="rId3" imgW="508000" imgH="533400" progId="">
                    <p:embed/>
                  </p:oleObj>
                </mc:Choice>
                <mc:Fallback>
                  <p:oleObj name="" r:id="rId3" imgW="508000" imgH="533400" progId="">
                    <p:embed/>
                    <p:pic>
                      <p:nvPicPr>
                        <p:cNvPr id="0" name="图片 3148"/>
                        <p:cNvPicPr/>
                        <p:nvPr/>
                      </p:nvPicPr>
                      <p:blipFill>
                        <a:blip r:embed="rId4"/>
                        <a:stretch>
                          <a:fillRect/>
                        </a:stretch>
                      </p:blipFill>
                      <p:spPr>
                        <a:xfrm>
                          <a:off x="428" y="396"/>
                          <a:ext cx="320" cy="336"/>
                        </a:xfrm>
                        <a:prstGeom prst="rect">
                          <a:avLst/>
                        </a:prstGeom>
                        <a:noFill/>
                        <a:ln w="38100">
                          <a:noFill/>
                          <a:miter/>
                        </a:ln>
                      </p:spPr>
                    </p:pic>
                  </p:oleObj>
                </mc:Fallback>
              </mc:AlternateContent>
            </a:graphicData>
          </a:graphic>
        </p:graphicFrame>
        <p:sp>
          <p:nvSpPr>
            <p:cNvPr id="12293" name="Text Box 5"/>
            <p:cNvSpPr txBox="1"/>
            <p:nvPr/>
          </p:nvSpPr>
          <p:spPr>
            <a:xfrm>
              <a:off x="732" y="372"/>
              <a:ext cx="3420" cy="365"/>
            </a:xfrm>
            <a:prstGeom prst="rect">
              <a:avLst/>
            </a:prstGeom>
            <a:noFill/>
            <a:ln w="12700">
              <a:noFill/>
            </a:ln>
          </p:spPr>
          <p:txBody>
            <a:bodyPr>
              <a:spAutoFit/>
            </a:bodyPr>
            <a:p>
              <a:pPr>
                <a:spcBef>
                  <a:spcPct val="50000"/>
                </a:spcBef>
              </a:pPr>
              <a:r>
                <a:rPr lang="zh-CN" altLang="en-US" sz="3200" dirty="0">
                  <a:latin typeface="Times New Roman" panose="02020603050405020304" pitchFamily="18" charset="0"/>
                  <a:ea typeface="黑体" panose="02010609060101010101" pitchFamily="49" charset="-122"/>
                </a:rPr>
                <a:t>的计算：</a:t>
              </a:r>
              <a:endParaRPr lang="zh-CN" altLang="en-US" sz="3200" dirty="0">
                <a:latin typeface="Times New Roman" panose="02020603050405020304" pitchFamily="18" charset="0"/>
                <a:ea typeface="黑体" panose="02010609060101010101" pitchFamily="49" charset="-122"/>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35844" name="Object 4"/>
          <p:cNvGraphicFramePr>
            <a:graphicFrameLocks noChangeAspect="1"/>
          </p:cNvGraphicFramePr>
          <p:nvPr/>
        </p:nvGraphicFramePr>
        <p:xfrm>
          <a:off x="4427855" y="730250"/>
          <a:ext cx="4234180" cy="1167130"/>
        </p:xfrm>
        <a:graphic>
          <a:graphicData uri="http://schemas.openxmlformats.org/presentationml/2006/ole">
            <mc:AlternateContent xmlns:mc="http://schemas.openxmlformats.org/markup-compatibility/2006">
              <mc:Choice xmlns:v="urn:schemas-microsoft-com:vml" Requires="v">
                <p:oleObj spid="_x0000_s3150" name="" r:id="rId1" imgW="1816100" imgH="558800" progId="Equations">
                  <p:embed/>
                </p:oleObj>
              </mc:Choice>
              <mc:Fallback>
                <p:oleObj name="" r:id="rId1" imgW="1816100" imgH="558800" progId="Equations">
                  <p:embed/>
                  <p:pic>
                    <p:nvPicPr>
                      <p:cNvPr id="0" name="图片 3149"/>
                      <p:cNvPicPr/>
                      <p:nvPr/>
                    </p:nvPicPr>
                    <p:blipFill>
                      <a:blip r:embed="rId2"/>
                      <a:stretch>
                        <a:fillRect/>
                      </a:stretch>
                    </p:blipFill>
                    <p:spPr>
                      <a:xfrm>
                        <a:off x="4427855" y="730250"/>
                        <a:ext cx="4234180" cy="1167130"/>
                      </a:xfrm>
                      <a:prstGeom prst="rect">
                        <a:avLst/>
                      </a:prstGeom>
                      <a:noFill/>
                      <a:ln w="38100">
                        <a:noFill/>
                        <a:miter/>
                      </a:ln>
                    </p:spPr>
                  </p:pic>
                </p:oleObj>
              </mc:Fallback>
            </mc:AlternateContent>
          </a:graphicData>
        </a:graphic>
      </p:graphicFrame>
      <p:graphicFrame>
        <p:nvGraphicFramePr>
          <p:cNvPr id="35843" name="Object 3"/>
          <p:cNvGraphicFramePr>
            <a:graphicFrameLocks noChangeAspect="1"/>
          </p:cNvGraphicFramePr>
          <p:nvPr/>
        </p:nvGraphicFramePr>
        <p:xfrm>
          <a:off x="1865630" y="3503930"/>
          <a:ext cx="6086475" cy="1384300"/>
        </p:xfrm>
        <a:graphic>
          <a:graphicData uri="http://schemas.openxmlformats.org/presentationml/2006/ole">
            <mc:AlternateContent xmlns:mc="http://schemas.openxmlformats.org/markup-compatibility/2006">
              <mc:Choice xmlns:v="urn:schemas-microsoft-com:vml" Requires="v">
                <p:oleObj spid="_x0000_s3151" name="" r:id="rId3" imgW="2476500" imgH="558800" progId="Equations">
                  <p:embed/>
                </p:oleObj>
              </mc:Choice>
              <mc:Fallback>
                <p:oleObj name="" r:id="rId3" imgW="2476500" imgH="558800" progId="Equations">
                  <p:embed/>
                  <p:pic>
                    <p:nvPicPr>
                      <p:cNvPr id="0" name="图片 3150"/>
                      <p:cNvPicPr/>
                      <p:nvPr/>
                    </p:nvPicPr>
                    <p:blipFill>
                      <a:blip r:embed="rId4"/>
                      <a:stretch>
                        <a:fillRect/>
                      </a:stretch>
                    </p:blipFill>
                    <p:spPr>
                      <a:xfrm>
                        <a:off x="1865630" y="3503930"/>
                        <a:ext cx="6086475" cy="1384300"/>
                      </a:xfrm>
                      <a:prstGeom prst="rect">
                        <a:avLst/>
                      </a:prstGeom>
                      <a:noFill/>
                      <a:ln w="38100">
                        <a:noFill/>
                        <a:miter/>
                      </a:ln>
                    </p:spPr>
                  </p:pic>
                </p:oleObj>
              </mc:Fallback>
            </mc:AlternateContent>
          </a:graphicData>
        </a:graphic>
      </p:graphicFrame>
      <p:sp>
        <p:nvSpPr>
          <p:cNvPr id="35846" name="Rectangle 6"/>
          <p:cNvSpPr/>
          <p:nvPr/>
        </p:nvSpPr>
        <p:spPr>
          <a:xfrm>
            <a:off x="1403350" y="1052513"/>
            <a:ext cx="4648200" cy="521970"/>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由</a:t>
            </a:r>
            <a:r>
              <a:rPr lang="en-US" altLang="zh-CN" sz="2800" b="1" dirty="0">
                <a:latin typeface="黑体" panose="02010609060101010101" pitchFamily="49" charset="-122"/>
                <a:ea typeface="黑体" panose="02010609060101010101" pitchFamily="49" charset="-122"/>
              </a:rPr>
              <a:t>P117 </a:t>
            </a:r>
            <a:r>
              <a:rPr lang="zh-CN" altLang="en-US" sz="2800" b="1" dirty="0">
                <a:latin typeface="黑体" panose="02010609060101010101" pitchFamily="49" charset="-122"/>
                <a:ea typeface="黑体" panose="02010609060101010101" pitchFamily="49" charset="-122"/>
              </a:rPr>
              <a:t>式(</a:t>
            </a:r>
            <a:r>
              <a:rPr lang="en-US" altLang="zh-CN" sz="2800" b="1" dirty="0">
                <a:latin typeface="黑体" panose="02010609060101010101" pitchFamily="49" charset="-122"/>
                <a:ea typeface="黑体" panose="02010609060101010101" pitchFamily="49" charset="-122"/>
              </a:rPr>
              <a:t>4-78a</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35848" name="Rectangle 8"/>
          <p:cNvSpPr/>
          <p:nvPr/>
        </p:nvSpPr>
        <p:spPr>
          <a:xfrm>
            <a:off x="7620000" y="4868863"/>
            <a:ext cx="1524000" cy="460375"/>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15</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35849" name="Rectangle 9"/>
          <p:cNvSpPr/>
          <p:nvPr/>
        </p:nvSpPr>
        <p:spPr>
          <a:xfrm>
            <a:off x="1258888" y="5373688"/>
            <a:ext cx="6400800" cy="522287"/>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该式是用于汽液平衡计算的通式。</a:t>
            </a:r>
            <a:endParaRPr lang="zh-CN" altLang="en-US" sz="2800" b="1" dirty="0">
              <a:latin typeface="黑体" panose="02010609060101010101" pitchFamily="49" charset="-122"/>
              <a:ea typeface="黑体" panose="02010609060101010101" pitchFamily="49" charset="-122"/>
            </a:endParaRPr>
          </a:p>
        </p:txBody>
      </p:sp>
      <p:sp>
        <p:nvSpPr>
          <p:cNvPr id="35850" name="Line 10"/>
          <p:cNvSpPr/>
          <p:nvPr/>
        </p:nvSpPr>
        <p:spPr>
          <a:xfrm>
            <a:off x="1331913" y="4868863"/>
            <a:ext cx="5715000" cy="0"/>
          </a:xfrm>
          <a:prstGeom prst="line">
            <a:avLst/>
          </a:prstGeom>
          <a:ln w="57150" cap="flat" cmpd="thinThick">
            <a:solidFill>
              <a:srgbClr val="FF3300"/>
            </a:solidFill>
            <a:prstDash val="solid"/>
            <a:miter/>
            <a:headEnd type="none" w="med" len="med"/>
            <a:tailEnd type="none" w="med" len="med"/>
          </a:ln>
        </p:spPr>
      </p:sp>
      <p:sp>
        <p:nvSpPr>
          <p:cNvPr id="35851" name="AutoShape 11"/>
          <p:cNvSpPr/>
          <p:nvPr/>
        </p:nvSpPr>
        <p:spPr>
          <a:xfrm>
            <a:off x="539750" y="3213100"/>
            <a:ext cx="762000" cy="304800"/>
          </a:xfrm>
          <a:prstGeom prst="rightArrow">
            <a:avLst>
              <a:gd name="adj1" fmla="val 50000"/>
              <a:gd name="adj2" fmla="val 625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2" name="Rectangle 9"/>
          <p:cNvSpPr/>
          <p:nvPr>
            <p:custDataLst>
              <p:tags r:id="rId5"/>
            </p:custDataLst>
          </p:nvPr>
        </p:nvSpPr>
        <p:spPr>
          <a:xfrm>
            <a:off x="1043305" y="2294255"/>
            <a:ext cx="2852420" cy="521970"/>
          </a:xfrm>
          <a:prstGeom prst="rect">
            <a:avLst/>
          </a:prstGeom>
          <a:noFill/>
          <a:ln w="9525">
            <a:noFill/>
          </a:ln>
        </p:spPr>
        <p:txBody>
          <a:bodyPr wrap="square">
            <a:spAutoFit/>
          </a:bodyPr>
          <a:p>
            <a:r>
              <a:rPr lang="zh-CN" altLang="en-US" sz="2800" b="1" dirty="0">
                <a:latin typeface="黑体" panose="02010609060101010101" pitchFamily="49" charset="-122"/>
                <a:ea typeface="黑体" panose="02010609060101010101" pitchFamily="49" charset="-122"/>
              </a:rPr>
              <a:t>代入式（</a:t>
            </a:r>
            <a:r>
              <a:rPr lang="en-US" altLang="zh-CN" sz="2800" b="1" dirty="0">
                <a:latin typeface="黑体" panose="02010609060101010101" pitchFamily="49" charset="-122"/>
                <a:ea typeface="黑体" panose="02010609060101010101" pitchFamily="49" charset="-122"/>
              </a:rPr>
              <a:t>5-14</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graphicFrame>
        <p:nvGraphicFramePr>
          <p:cNvPr id="3" name="Object 6"/>
          <p:cNvGraphicFramePr>
            <a:graphicFrameLocks noChangeAspect="1"/>
          </p:cNvGraphicFramePr>
          <p:nvPr>
            <p:custDataLst>
              <p:tags r:id="rId6"/>
            </p:custDataLst>
          </p:nvPr>
        </p:nvGraphicFramePr>
        <p:xfrm>
          <a:off x="4283710" y="2132965"/>
          <a:ext cx="2648585" cy="765810"/>
        </p:xfrm>
        <a:graphic>
          <a:graphicData uri="http://schemas.openxmlformats.org/presentationml/2006/ole">
            <mc:AlternateContent xmlns:mc="http://schemas.openxmlformats.org/markup-compatibility/2006">
              <mc:Choice xmlns:v="urn:schemas-microsoft-com:vml" Requires="v">
                <p:oleObj spid="_x0000_s4" name="" r:id="rId7" imgW="1230630" imgH="317500" progId="Equations">
                  <p:embed/>
                </p:oleObj>
              </mc:Choice>
              <mc:Fallback>
                <p:oleObj name="" r:id="rId7" imgW="1230630" imgH="317500" progId="Equations">
                  <p:embed/>
                  <p:pic>
                    <p:nvPicPr>
                      <p:cNvPr id="0" name="图片 3131"/>
                      <p:cNvPicPr/>
                      <p:nvPr/>
                    </p:nvPicPr>
                    <p:blipFill>
                      <a:blip r:embed="rId8"/>
                      <a:stretch>
                        <a:fillRect/>
                      </a:stretch>
                    </p:blipFill>
                    <p:spPr>
                      <a:xfrm>
                        <a:off x="4283710" y="2132965"/>
                        <a:ext cx="2648585" cy="7658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6">
                                            <p:txEl>
                                              <p:charRg st="0" end="15"/>
                                            </p:txEl>
                                          </p:spTgt>
                                        </p:tgtEl>
                                        <p:attrNameLst>
                                          <p:attrName>style.visibility</p:attrName>
                                        </p:attrNameLst>
                                      </p:cBhvr>
                                      <p:to>
                                        <p:strVal val="visible"/>
                                      </p:to>
                                    </p:set>
                                    <p:animEffect transition="in" filter="wipe(left)">
                                      <p:cBhvr>
                                        <p:cTn id="7" dur="500"/>
                                        <p:tgtEl>
                                          <p:spTgt spid="3584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851"/>
                                        </p:tgtEl>
                                        <p:attrNameLst>
                                          <p:attrName>style.visibility</p:attrName>
                                        </p:attrNameLst>
                                      </p:cBhvr>
                                      <p:to>
                                        <p:strVal val="visible"/>
                                      </p:to>
                                    </p:set>
                                    <p:animEffect transition="in" filter="wipe(left)">
                                      <p:cBhvr>
                                        <p:cTn id="17" dur="500"/>
                                        <p:tgtEl>
                                          <p:spTgt spid="358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43"/>
                                        </p:tgtEl>
                                        <p:attrNameLst>
                                          <p:attrName>style.visibility</p:attrName>
                                        </p:attrNameLst>
                                      </p:cBhvr>
                                      <p:to>
                                        <p:strVal val="visible"/>
                                      </p:to>
                                    </p:set>
                                    <p:animEffect transition="in" filter="wipe(left)">
                                      <p:cBhvr>
                                        <p:cTn id="22" dur="500"/>
                                        <p:tgtEl>
                                          <p:spTgt spid="358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848">
                                            <p:txEl>
                                              <p:charRg st="0" end="6"/>
                                            </p:txEl>
                                          </p:spTgt>
                                        </p:tgtEl>
                                        <p:attrNameLst>
                                          <p:attrName>style.visibility</p:attrName>
                                        </p:attrNameLst>
                                      </p:cBhvr>
                                      <p:to>
                                        <p:strVal val="visible"/>
                                      </p:to>
                                    </p:set>
                                    <p:animEffect transition="in" filter="wipe(left)">
                                      <p:cBhvr>
                                        <p:cTn id="27" dur="500"/>
                                        <p:tgtEl>
                                          <p:spTgt spid="35848">
                                            <p:txEl>
                                              <p:charRg st="0"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50"/>
                                        </p:tgtEl>
                                        <p:attrNameLst>
                                          <p:attrName>style.visibility</p:attrName>
                                        </p:attrNameLst>
                                      </p:cBhvr>
                                      <p:to>
                                        <p:strVal val="visible"/>
                                      </p:to>
                                    </p:set>
                                    <p:animEffect transition="in" filter="wipe(left)">
                                      <p:cBhvr>
                                        <p:cTn id="32" dur="500"/>
                                        <p:tgtEl>
                                          <p:spTgt spid="358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849">
                                            <p:txEl>
                                              <p:charRg st="0" end="16"/>
                                            </p:txEl>
                                          </p:spTgt>
                                        </p:tgtEl>
                                        <p:attrNameLst>
                                          <p:attrName>style.visibility</p:attrName>
                                        </p:attrNameLst>
                                      </p:cBhvr>
                                      <p:to>
                                        <p:strVal val="visible"/>
                                      </p:to>
                                    </p:set>
                                    <p:animEffect transition="in" filter="wipe(left)">
                                      <p:cBhvr>
                                        <p:cTn id="37" dur="500"/>
                                        <p:tgtEl>
                                          <p:spTgt spid="35849">
                                            <p:txEl>
                                              <p:charRg st="0"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charRg st="0" end="16"/>
                                            </p:txEl>
                                          </p:spTgt>
                                        </p:tgtEl>
                                        <p:attrNameLst>
                                          <p:attrName>style.visibility</p:attrName>
                                        </p:attrNameLst>
                                      </p:cBhvr>
                                      <p:to>
                                        <p:strVal val="visible"/>
                                      </p:to>
                                    </p:set>
                                    <p:animEffect transition="in" filter="wipe(left)">
                                      <p:cBhvr>
                                        <p:cTn id="42" dur="500"/>
                                        <p:tgtEl>
                                          <p:spTgt spid="2">
                                            <p:txEl>
                                              <p:charRg st="0"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build="p"/>
      <p:bldP spid="35848" grpId="0" build="p"/>
      <p:bldP spid="35849" grpId="0" build="p"/>
      <p:bldP spid="35851" grpId="0" animBg="1"/>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36866" name="Object 2"/>
          <p:cNvGraphicFramePr>
            <a:graphicFrameLocks noChangeAspect="1"/>
          </p:cNvGraphicFramePr>
          <p:nvPr/>
        </p:nvGraphicFramePr>
        <p:xfrm>
          <a:off x="2584450" y="2230438"/>
          <a:ext cx="1309688" cy="776287"/>
        </p:xfrm>
        <a:graphic>
          <a:graphicData uri="http://schemas.openxmlformats.org/presentationml/2006/ole">
            <mc:AlternateContent xmlns:mc="http://schemas.openxmlformats.org/markup-compatibility/2006">
              <mc:Choice xmlns:v="urn:schemas-microsoft-com:vml" Requires="v">
                <p:oleObj spid="_x0000_s3091" name="" r:id="rId1" imgW="596265" imgH="355600" progId="Equations">
                  <p:embed/>
                </p:oleObj>
              </mc:Choice>
              <mc:Fallback>
                <p:oleObj name="" r:id="rId1" imgW="596265" imgH="355600" progId="Equations">
                  <p:embed/>
                  <p:pic>
                    <p:nvPicPr>
                      <p:cNvPr id="0" name="图片 3090"/>
                      <p:cNvPicPr/>
                      <p:nvPr/>
                    </p:nvPicPr>
                    <p:blipFill>
                      <a:blip r:embed="rId2"/>
                      <a:stretch>
                        <a:fillRect/>
                      </a:stretch>
                    </p:blipFill>
                    <p:spPr>
                      <a:xfrm>
                        <a:off x="2584450" y="2230438"/>
                        <a:ext cx="1309688" cy="776287"/>
                      </a:xfrm>
                      <a:prstGeom prst="rect">
                        <a:avLst/>
                      </a:prstGeom>
                      <a:noFill/>
                      <a:ln w="38100">
                        <a:noFill/>
                        <a:miter/>
                      </a:ln>
                    </p:spPr>
                  </p:pic>
                </p:oleObj>
              </mc:Fallback>
            </mc:AlternateContent>
          </a:graphicData>
        </a:graphic>
      </p:graphicFrame>
      <p:sp>
        <p:nvSpPr>
          <p:cNvPr id="36868" name="Rectangle 4"/>
          <p:cNvSpPr/>
          <p:nvPr/>
        </p:nvSpPr>
        <p:spPr>
          <a:xfrm>
            <a:off x="1447800" y="1219200"/>
            <a:ext cx="3276600" cy="584200"/>
          </a:xfrm>
          <a:prstGeom prst="rect">
            <a:avLst/>
          </a:prstGeom>
          <a:noFill/>
          <a:ln w="9525">
            <a:noFill/>
          </a:ln>
        </p:spPr>
        <p:txBody>
          <a:bodyPr>
            <a:spAutoFit/>
          </a:bodyPr>
          <a:p>
            <a:r>
              <a:rPr lang="zh-CN" altLang="en-US" sz="3200" b="1" dirty="0">
                <a:solidFill>
                  <a:srgbClr val="0000FF"/>
                </a:solidFill>
                <a:latin typeface="黑体" panose="02010609060101010101" pitchFamily="49" charset="-122"/>
                <a:ea typeface="黑体" panose="02010609060101010101" pitchFamily="49" charset="-122"/>
              </a:rPr>
              <a:t>（2）</a:t>
            </a:r>
            <a:r>
              <a:rPr lang="en-US" altLang="zh-CN" sz="3200" b="1" dirty="0">
                <a:solidFill>
                  <a:srgbClr val="0000FF"/>
                </a:solidFill>
                <a:latin typeface="黑体" panose="02010609060101010101" pitchFamily="49" charset="-122"/>
                <a:ea typeface="黑体" panose="02010609060101010101" pitchFamily="49" charset="-122"/>
              </a:rPr>
              <a:t>EOS</a:t>
            </a:r>
            <a:r>
              <a:rPr lang="zh-CN" altLang="en-US" sz="3200" b="1" dirty="0">
                <a:solidFill>
                  <a:srgbClr val="0000FF"/>
                </a:solidFill>
                <a:latin typeface="黑体" panose="02010609060101010101" pitchFamily="49" charset="-122"/>
                <a:ea typeface="黑体" panose="02010609060101010101" pitchFamily="49" charset="-122"/>
              </a:rPr>
              <a:t>法</a:t>
            </a:r>
            <a:endParaRPr lang="zh-CN" altLang="en-US" sz="3200" b="1" dirty="0">
              <a:solidFill>
                <a:srgbClr val="0000FF"/>
              </a:solidFill>
              <a:latin typeface="黑体" panose="02010609060101010101" pitchFamily="49" charset="-122"/>
              <a:ea typeface="黑体" panose="02010609060101010101" pitchFamily="49" charset="-122"/>
            </a:endParaRPr>
          </a:p>
        </p:txBody>
      </p:sp>
      <p:graphicFrame>
        <p:nvGraphicFramePr>
          <p:cNvPr id="36869" name="Object 5"/>
          <p:cNvGraphicFramePr>
            <a:graphicFrameLocks noChangeAspect="1"/>
          </p:cNvGraphicFramePr>
          <p:nvPr/>
        </p:nvGraphicFramePr>
        <p:xfrm>
          <a:off x="-93662" y="2027238"/>
          <a:ext cx="2473325" cy="877887"/>
        </p:xfrm>
        <a:graphic>
          <a:graphicData uri="http://schemas.openxmlformats.org/presentationml/2006/ole">
            <mc:AlternateContent xmlns:mc="http://schemas.openxmlformats.org/markup-compatibility/2006">
              <mc:Choice xmlns:v="urn:schemas-microsoft-com:vml" Requires="v">
                <p:oleObj spid="_x0000_s3087" name="" r:id="rId3" imgW="1002665" imgH="355600" progId="Equations">
                  <p:embed/>
                </p:oleObj>
              </mc:Choice>
              <mc:Fallback>
                <p:oleObj name="" r:id="rId3" imgW="1002665" imgH="355600" progId="Equations">
                  <p:embed/>
                  <p:pic>
                    <p:nvPicPr>
                      <p:cNvPr id="0" name="图片 3086"/>
                      <p:cNvPicPr/>
                      <p:nvPr/>
                    </p:nvPicPr>
                    <p:blipFill>
                      <a:blip r:embed="rId4"/>
                      <a:stretch>
                        <a:fillRect/>
                      </a:stretch>
                    </p:blipFill>
                    <p:spPr>
                      <a:xfrm>
                        <a:off x="-93662" y="2027238"/>
                        <a:ext cx="2473325" cy="877887"/>
                      </a:xfrm>
                      <a:prstGeom prst="rect">
                        <a:avLst/>
                      </a:prstGeom>
                      <a:noFill/>
                      <a:ln w="38100">
                        <a:noFill/>
                        <a:miter/>
                      </a:ln>
                    </p:spPr>
                  </p:pic>
                </p:oleObj>
              </mc:Fallback>
            </mc:AlternateContent>
          </a:graphicData>
        </a:graphic>
      </p:graphicFrame>
      <p:graphicFrame>
        <p:nvGraphicFramePr>
          <p:cNvPr id="36871" name="Object 7"/>
          <p:cNvGraphicFramePr>
            <a:graphicFrameLocks noChangeAspect="1"/>
          </p:cNvGraphicFramePr>
          <p:nvPr/>
        </p:nvGraphicFramePr>
        <p:xfrm>
          <a:off x="-107950" y="2943225"/>
          <a:ext cx="2427288" cy="815975"/>
        </p:xfrm>
        <a:graphic>
          <a:graphicData uri="http://schemas.openxmlformats.org/presentationml/2006/ole">
            <mc:AlternateContent xmlns:mc="http://schemas.openxmlformats.org/markup-compatibility/2006">
              <mc:Choice xmlns:v="urn:schemas-microsoft-com:vml" Requires="v">
                <p:oleObj spid="_x0000_s3086" name="" r:id="rId5" imgW="989965" imgH="355600" progId="Equations">
                  <p:embed/>
                </p:oleObj>
              </mc:Choice>
              <mc:Fallback>
                <p:oleObj name="" r:id="rId5" imgW="989965" imgH="355600" progId="Equations">
                  <p:embed/>
                  <p:pic>
                    <p:nvPicPr>
                      <p:cNvPr id="0" name="图片 3085"/>
                      <p:cNvPicPr/>
                      <p:nvPr/>
                    </p:nvPicPr>
                    <p:blipFill>
                      <a:blip r:embed="rId6"/>
                      <a:stretch>
                        <a:fillRect/>
                      </a:stretch>
                    </p:blipFill>
                    <p:spPr>
                      <a:xfrm>
                        <a:off x="-107950" y="2943225"/>
                        <a:ext cx="2427288" cy="815975"/>
                      </a:xfrm>
                      <a:prstGeom prst="rect">
                        <a:avLst/>
                      </a:prstGeom>
                      <a:noFill/>
                      <a:ln w="38100">
                        <a:noFill/>
                        <a:miter/>
                      </a:ln>
                    </p:spPr>
                  </p:pic>
                </p:oleObj>
              </mc:Fallback>
            </mc:AlternateContent>
          </a:graphicData>
        </a:graphic>
      </p:graphicFrame>
      <p:graphicFrame>
        <p:nvGraphicFramePr>
          <p:cNvPr id="36873" name="Object 9"/>
          <p:cNvGraphicFramePr>
            <a:graphicFrameLocks noChangeAspect="1"/>
          </p:cNvGraphicFramePr>
          <p:nvPr/>
        </p:nvGraphicFramePr>
        <p:xfrm>
          <a:off x="3717925" y="2636838"/>
          <a:ext cx="2927350" cy="863600"/>
        </p:xfrm>
        <a:graphic>
          <a:graphicData uri="http://schemas.openxmlformats.org/presentationml/2006/ole">
            <mc:AlternateContent xmlns:mc="http://schemas.openxmlformats.org/markup-compatibility/2006">
              <mc:Choice xmlns:v="urn:schemas-microsoft-com:vml" Requires="v">
                <p:oleObj spid="_x0000_s3088" name="" r:id="rId7" imgW="1205230" imgH="355600" progId="Equations">
                  <p:embed/>
                </p:oleObj>
              </mc:Choice>
              <mc:Fallback>
                <p:oleObj name="" r:id="rId7" imgW="1205230" imgH="355600" progId="Equations">
                  <p:embed/>
                  <p:pic>
                    <p:nvPicPr>
                      <p:cNvPr id="0" name="图片 3087"/>
                      <p:cNvPicPr/>
                      <p:nvPr/>
                    </p:nvPicPr>
                    <p:blipFill>
                      <a:blip r:embed="rId8"/>
                      <a:stretch>
                        <a:fillRect/>
                      </a:stretch>
                    </p:blipFill>
                    <p:spPr>
                      <a:xfrm>
                        <a:off x="3717925" y="2636838"/>
                        <a:ext cx="2927350" cy="863600"/>
                      </a:xfrm>
                      <a:prstGeom prst="rect">
                        <a:avLst/>
                      </a:prstGeom>
                      <a:noFill/>
                      <a:ln w="38100">
                        <a:noFill/>
                        <a:miter/>
                      </a:ln>
                    </p:spPr>
                  </p:pic>
                </p:oleObj>
              </mc:Fallback>
            </mc:AlternateContent>
          </a:graphicData>
        </a:graphic>
      </p:graphicFrame>
      <p:sp>
        <p:nvSpPr>
          <p:cNvPr id="36875" name="AutoShape 11"/>
          <p:cNvSpPr/>
          <p:nvPr/>
        </p:nvSpPr>
        <p:spPr>
          <a:xfrm>
            <a:off x="2362200" y="2514600"/>
            <a:ext cx="152400" cy="1219200"/>
          </a:xfrm>
          <a:prstGeom prst="rightBrace">
            <a:avLst>
              <a:gd name="adj1" fmla="val 66666"/>
              <a:gd name="adj2" fmla="val 50000"/>
            </a:avLst>
          </a:prstGeom>
          <a:noFill/>
          <a:ln w="28575" cap="flat" cmpd="sng">
            <a:solidFill>
              <a:srgbClr val="FF3300"/>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6876" name="AutoShape 12"/>
          <p:cNvSpPr/>
          <p:nvPr/>
        </p:nvSpPr>
        <p:spPr>
          <a:xfrm>
            <a:off x="2667000" y="3048000"/>
            <a:ext cx="990600" cy="228600"/>
          </a:xfrm>
          <a:prstGeom prst="rightArrow">
            <a:avLst>
              <a:gd name="adj1" fmla="val 50000"/>
              <a:gd name="adj2" fmla="val 10833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graphicFrame>
        <p:nvGraphicFramePr>
          <p:cNvPr id="36879" name="Object 15"/>
          <p:cNvGraphicFramePr>
            <a:graphicFrameLocks noChangeAspect="1"/>
          </p:cNvGraphicFramePr>
          <p:nvPr/>
        </p:nvGraphicFramePr>
        <p:xfrm>
          <a:off x="6910388" y="2532063"/>
          <a:ext cx="2057400" cy="920750"/>
        </p:xfrm>
        <a:graphic>
          <a:graphicData uri="http://schemas.openxmlformats.org/presentationml/2006/ole">
            <mc:AlternateContent xmlns:mc="http://schemas.openxmlformats.org/markup-compatibility/2006">
              <mc:Choice xmlns:v="urn:schemas-microsoft-com:vml" Requires="v">
                <p:oleObj spid="_x0000_s3089" name="" r:id="rId9" imgW="1040765" imgH="355600" progId="Equations">
                  <p:embed/>
                </p:oleObj>
              </mc:Choice>
              <mc:Fallback>
                <p:oleObj name="" r:id="rId9" imgW="1040765" imgH="355600" progId="Equations">
                  <p:embed/>
                  <p:pic>
                    <p:nvPicPr>
                      <p:cNvPr id="0" name="图片 3088"/>
                      <p:cNvPicPr/>
                      <p:nvPr/>
                    </p:nvPicPr>
                    <p:blipFill>
                      <a:blip r:embed="rId10"/>
                      <a:stretch>
                        <a:fillRect/>
                      </a:stretch>
                    </p:blipFill>
                    <p:spPr>
                      <a:xfrm>
                        <a:off x="6910388" y="2532063"/>
                        <a:ext cx="2057400" cy="920750"/>
                      </a:xfrm>
                      <a:prstGeom prst="rect">
                        <a:avLst/>
                      </a:prstGeom>
                      <a:noFill/>
                      <a:ln w="38100">
                        <a:noFill/>
                        <a:miter/>
                      </a:ln>
                    </p:spPr>
                  </p:pic>
                </p:oleObj>
              </mc:Fallback>
            </mc:AlternateContent>
          </a:graphicData>
        </a:graphic>
      </p:graphicFrame>
      <p:sp>
        <p:nvSpPr>
          <p:cNvPr id="36881" name="AutoShape 17"/>
          <p:cNvSpPr/>
          <p:nvPr/>
        </p:nvSpPr>
        <p:spPr>
          <a:xfrm>
            <a:off x="6477000" y="3124200"/>
            <a:ext cx="609600" cy="228600"/>
          </a:xfrm>
          <a:prstGeom prst="rightArrow">
            <a:avLst>
              <a:gd name="adj1" fmla="val 50000"/>
              <a:gd name="adj2" fmla="val 66666"/>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36883" name="Rectangle 19"/>
          <p:cNvSpPr/>
          <p:nvPr/>
        </p:nvSpPr>
        <p:spPr>
          <a:xfrm>
            <a:off x="533400" y="5638800"/>
            <a:ext cx="8610600" cy="523875"/>
          </a:xfrm>
          <a:prstGeom prst="rect">
            <a:avLst/>
          </a:prstGeom>
          <a:noFill/>
          <a:ln w="9525">
            <a:noFill/>
          </a:ln>
        </p:spPr>
        <p:txBody>
          <a:bodyPr>
            <a:spAutoFit/>
          </a:bodyPr>
          <a:p>
            <a:pPr eaLnBrk="0" hangingPunct="0"/>
            <a:r>
              <a:rPr lang="zh-CN" altLang="en-US" sz="2800" b="1" dirty="0">
                <a:latin typeface="黑体" panose="02010609060101010101" pitchFamily="49" charset="-122"/>
                <a:ea typeface="黑体" panose="02010609060101010101" pitchFamily="49" charset="-122"/>
              </a:rPr>
              <a:t>这种方法是</a:t>
            </a:r>
            <a:r>
              <a:rPr lang="zh-CN" altLang="en-US" sz="2800" b="1" dirty="0">
                <a:solidFill>
                  <a:srgbClr val="0000FF"/>
                </a:solidFill>
                <a:latin typeface="黑体" panose="02010609060101010101" pitchFamily="49" charset="-122"/>
                <a:ea typeface="黑体" panose="02010609060101010101" pitchFamily="49" charset="-122"/>
              </a:rPr>
              <a:t>今后发展的方向</a:t>
            </a:r>
            <a:r>
              <a:rPr lang="zh-CN" altLang="en-US" sz="2800" b="1" dirty="0">
                <a:latin typeface="黑体" panose="02010609060101010101" pitchFamily="49" charset="-122"/>
                <a:ea typeface="黑体" panose="02010609060101010101" pitchFamily="49" charset="-122"/>
              </a:rPr>
              <a:t>，难度还是比较大的。</a:t>
            </a:r>
            <a:r>
              <a:rPr lang="zh-CN" altLang="en-US" sz="2800" dirty="0">
                <a:latin typeface="Tahoma" panose="020B0604030504040204" pitchFamily="34" charset="0"/>
              </a:rPr>
              <a:t> </a:t>
            </a:r>
            <a:endParaRPr lang="zh-CN" altLang="en-US" sz="2800" dirty="0">
              <a:latin typeface="Times New Roman" panose="02020603050405020304" pitchFamily="18" charset="0"/>
            </a:endParaRPr>
          </a:p>
        </p:txBody>
      </p:sp>
      <p:graphicFrame>
        <p:nvGraphicFramePr>
          <p:cNvPr id="36882" name="Object 18"/>
          <p:cNvGraphicFramePr>
            <a:graphicFrameLocks noChangeAspect="1"/>
          </p:cNvGraphicFramePr>
          <p:nvPr/>
        </p:nvGraphicFramePr>
        <p:xfrm>
          <a:off x="1547813" y="3789363"/>
          <a:ext cx="1427162" cy="765175"/>
        </p:xfrm>
        <a:graphic>
          <a:graphicData uri="http://schemas.openxmlformats.org/presentationml/2006/ole">
            <mc:AlternateContent xmlns:mc="http://schemas.openxmlformats.org/markup-compatibility/2006">
              <mc:Choice xmlns:v="urn:schemas-microsoft-com:vml" Requires="v">
                <p:oleObj spid="_x0000_s3090" name="" r:id="rId11" imgW="697865" imgH="355600" progId="Equations">
                  <p:embed/>
                </p:oleObj>
              </mc:Choice>
              <mc:Fallback>
                <p:oleObj name="" r:id="rId11" imgW="697865" imgH="355600" progId="Equations">
                  <p:embed/>
                  <p:pic>
                    <p:nvPicPr>
                      <p:cNvPr id="0" name="图片 3089"/>
                      <p:cNvPicPr/>
                      <p:nvPr/>
                    </p:nvPicPr>
                    <p:blipFill>
                      <a:blip r:embed="rId12"/>
                      <a:stretch>
                        <a:fillRect/>
                      </a:stretch>
                    </p:blipFill>
                    <p:spPr>
                      <a:xfrm>
                        <a:off x="1547813" y="3789363"/>
                        <a:ext cx="1427162" cy="765175"/>
                      </a:xfrm>
                      <a:prstGeom prst="rect">
                        <a:avLst/>
                      </a:prstGeom>
                      <a:noFill/>
                      <a:ln w="38100">
                        <a:noFill/>
                        <a:miter/>
                      </a:ln>
                    </p:spPr>
                  </p:pic>
                </p:oleObj>
              </mc:Fallback>
            </mc:AlternateContent>
          </a:graphicData>
        </a:graphic>
      </p:graphicFrame>
      <p:sp>
        <p:nvSpPr>
          <p:cNvPr id="36885" name="Rectangle 21"/>
          <p:cNvSpPr/>
          <p:nvPr/>
        </p:nvSpPr>
        <p:spPr>
          <a:xfrm>
            <a:off x="468313" y="3933825"/>
            <a:ext cx="1795462" cy="522288"/>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式中：</a:t>
            </a:r>
            <a:endParaRPr lang="zh-CN" altLang="en-US" sz="2800" b="1" dirty="0">
              <a:latin typeface="黑体" panose="02010609060101010101" pitchFamily="49" charset="-122"/>
              <a:ea typeface="黑体" panose="02010609060101010101" pitchFamily="49" charset="-122"/>
            </a:endParaRPr>
          </a:p>
        </p:txBody>
      </p:sp>
      <p:sp>
        <p:nvSpPr>
          <p:cNvPr id="36887" name="Line 23"/>
          <p:cNvSpPr/>
          <p:nvPr/>
        </p:nvSpPr>
        <p:spPr>
          <a:xfrm>
            <a:off x="7239000" y="3581400"/>
            <a:ext cx="1371600" cy="0"/>
          </a:xfrm>
          <a:prstGeom prst="line">
            <a:avLst/>
          </a:prstGeom>
          <a:ln w="57150" cap="flat" cmpd="thickThin">
            <a:solidFill>
              <a:srgbClr val="FF3300"/>
            </a:solidFill>
            <a:prstDash val="solid"/>
            <a:miter/>
            <a:headEnd type="none" w="med" len="med"/>
            <a:tailEnd type="none" w="med" len="med"/>
          </a:ln>
        </p:spPr>
      </p:sp>
      <p:sp>
        <p:nvSpPr>
          <p:cNvPr id="18" name="Rectangle 17"/>
          <p:cNvSpPr/>
          <p:nvPr/>
        </p:nvSpPr>
        <p:spPr>
          <a:xfrm>
            <a:off x="2124075" y="4581525"/>
            <a:ext cx="7019925" cy="953135"/>
          </a:xfrm>
          <a:prstGeom prst="rect">
            <a:avLst/>
          </a:prstGeom>
          <a:noFill/>
          <a:ln w="9525">
            <a:noFill/>
          </a:ln>
        </p:spPr>
        <p:txBody>
          <a:bodyPr>
            <a:spAutoFit/>
          </a:bodyPr>
          <a:p>
            <a:pPr eaLnBrk="0" hangingPunct="0"/>
            <a:r>
              <a:rPr lang="zh-CN" altLang="en-US" sz="2800" b="1" dirty="0">
                <a:solidFill>
                  <a:schemeClr val="tx1"/>
                </a:solidFill>
                <a:uFillTx/>
                <a:latin typeface="Times New Roman" panose="02020603050405020304" pitchFamily="18" charset="0"/>
                <a:ea typeface="黑体" panose="02010609060101010101" pitchFamily="49" charset="-122"/>
              </a:rPr>
              <a:t>—由</a:t>
            </a:r>
            <a:r>
              <a:rPr lang="en-US" altLang="zh-CN" sz="2800" b="1" dirty="0">
                <a:solidFill>
                  <a:schemeClr val="tx1"/>
                </a:solidFill>
                <a:uFillTx/>
                <a:latin typeface="Times New Roman" panose="02020603050405020304" pitchFamily="18" charset="0"/>
                <a:ea typeface="黑体" panose="02010609060101010101" pitchFamily="49" charset="-122"/>
              </a:rPr>
              <a:t>EOS</a:t>
            </a:r>
            <a:r>
              <a:rPr lang="zh-CN" altLang="en-US" sz="2800" b="1" dirty="0">
                <a:solidFill>
                  <a:schemeClr val="tx1"/>
                </a:solidFill>
                <a:uFillTx/>
                <a:latin typeface="Times New Roman" panose="02020603050405020304" pitchFamily="18" charset="0"/>
                <a:ea typeface="黑体" panose="02010609060101010101" pitchFamily="49" charset="-122"/>
              </a:rPr>
              <a:t>法计算，</a:t>
            </a:r>
            <a:endParaRPr lang="en-US" altLang="zh-CN" sz="2800" b="1" dirty="0">
              <a:solidFill>
                <a:schemeClr val="tx1"/>
              </a:solidFill>
              <a:uFillTx/>
              <a:latin typeface="Times New Roman" panose="02020603050405020304" pitchFamily="18" charset="0"/>
              <a:ea typeface="黑体" panose="02010609060101010101" pitchFamily="49" charset="-122"/>
            </a:endParaRPr>
          </a:p>
          <a:p>
            <a:pPr eaLnBrk="0" hangingPunct="0"/>
            <a:r>
              <a:rPr lang="en-US" altLang="zh-CN" sz="2800" b="1" dirty="0">
                <a:solidFill>
                  <a:schemeClr val="tx1"/>
                </a:solidFill>
                <a:uFillTx/>
                <a:latin typeface="Times New Roman" panose="02020603050405020304" pitchFamily="18" charset="0"/>
                <a:ea typeface="黑体" panose="02010609060101010101" pitchFamily="49" charset="-122"/>
              </a:rPr>
              <a:t>  Virial，R-K Eq</a:t>
            </a:r>
            <a:r>
              <a:rPr lang="zh-CN" altLang="en-US" sz="2800" b="1" dirty="0">
                <a:solidFill>
                  <a:schemeClr val="tx1"/>
                </a:solidFill>
                <a:uFillTx/>
                <a:latin typeface="Times New Roman" panose="02020603050405020304" pitchFamily="18" charset="0"/>
                <a:ea typeface="黑体" panose="02010609060101010101" pitchFamily="49" charset="-122"/>
              </a:rPr>
              <a:t>等（前面介绍的方法）</a:t>
            </a:r>
            <a:endParaRPr lang="zh-CN" altLang="en-US" sz="2800" b="1" dirty="0">
              <a:solidFill>
                <a:schemeClr val="tx1"/>
              </a:solidFill>
              <a:uFillTx/>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68">
                                            <p:txEl>
                                              <p:charRg st="0" end="8"/>
                                            </p:txEl>
                                          </p:spTgt>
                                        </p:tgtEl>
                                        <p:attrNameLst>
                                          <p:attrName>style.visibility</p:attrName>
                                        </p:attrNameLst>
                                      </p:cBhvr>
                                      <p:to>
                                        <p:strVal val="visible"/>
                                      </p:to>
                                    </p:set>
                                    <p:animEffect transition="in" filter="wipe(left)">
                                      <p:cBhvr>
                                        <p:cTn id="7" dur="500"/>
                                        <p:tgtEl>
                                          <p:spTgt spid="36868">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wipe(left)">
                                      <p:cBhvr>
                                        <p:cTn id="12" dur="500"/>
                                        <p:tgtEl>
                                          <p:spTgt spid="36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71"/>
                                        </p:tgtEl>
                                        <p:attrNameLst>
                                          <p:attrName>style.visibility</p:attrName>
                                        </p:attrNameLst>
                                      </p:cBhvr>
                                      <p:to>
                                        <p:strVal val="visible"/>
                                      </p:to>
                                    </p:set>
                                    <p:animEffect transition="in" filter="wipe(left)">
                                      <p:cBhvr>
                                        <p:cTn id="17" dur="500"/>
                                        <p:tgtEl>
                                          <p:spTgt spid="368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5"/>
                                        </p:tgtEl>
                                        <p:attrNameLst>
                                          <p:attrName>style.visibility</p:attrName>
                                        </p:attrNameLst>
                                      </p:cBhvr>
                                      <p:to>
                                        <p:strVal val="visible"/>
                                      </p:to>
                                    </p:set>
                                    <p:animEffect transition="in" filter="wipe(left)">
                                      <p:cBhvr>
                                        <p:cTn id="22" dur="500"/>
                                        <p:tgtEl>
                                          <p:spTgt spid="368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66"/>
                                        </p:tgtEl>
                                        <p:attrNameLst>
                                          <p:attrName>style.visibility</p:attrName>
                                        </p:attrNameLst>
                                      </p:cBhvr>
                                      <p:to>
                                        <p:strVal val="visible"/>
                                      </p:to>
                                    </p:set>
                                    <p:animEffect transition="in" filter="wipe(left)">
                                      <p:cBhvr>
                                        <p:cTn id="27" dur="500"/>
                                        <p:tgtEl>
                                          <p:spTgt spid="368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876"/>
                                        </p:tgtEl>
                                        <p:attrNameLst>
                                          <p:attrName>style.visibility</p:attrName>
                                        </p:attrNameLst>
                                      </p:cBhvr>
                                      <p:to>
                                        <p:strVal val="visible"/>
                                      </p:to>
                                    </p:set>
                                    <p:animEffect transition="in" filter="wipe(left)">
                                      <p:cBhvr>
                                        <p:cTn id="32" dur="500"/>
                                        <p:tgtEl>
                                          <p:spTgt spid="368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873"/>
                                        </p:tgtEl>
                                        <p:attrNameLst>
                                          <p:attrName>style.visibility</p:attrName>
                                        </p:attrNameLst>
                                      </p:cBhvr>
                                      <p:to>
                                        <p:strVal val="visible"/>
                                      </p:to>
                                    </p:set>
                                    <p:animEffect transition="in" filter="wipe(left)">
                                      <p:cBhvr>
                                        <p:cTn id="37" dur="500"/>
                                        <p:tgtEl>
                                          <p:spTgt spid="368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881"/>
                                        </p:tgtEl>
                                        <p:attrNameLst>
                                          <p:attrName>style.visibility</p:attrName>
                                        </p:attrNameLst>
                                      </p:cBhvr>
                                      <p:to>
                                        <p:strVal val="visible"/>
                                      </p:to>
                                    </p:set>
                                    <p:animEffect transition="in" filter="wipe(left)">
                                      <p:cBhvr>
                                        <p:cTn id="42" dur="500"/>
                                        <p:tgtEl>
                                          <p:spTgt spid="3688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6879"/>
                                        </p:tgtEl>
                                        <p:attrNameLst>
                                          <p:attrName>style.visibility</p:attrName>
                                        </p:attrNameLst>
                                      </p:cBhvr>
                                      <p:to>
                                        <p:strVal val="visible"/>
                                      </p:to>
                                    </p:set>
                                    <p:animEffect transition="in" filter="wipe(left)">
                                      <p:cBhvr>
                                        <p:cTn id="47" dur="500"/>
                                        <p:tgtEl>
                                          <p:spTgt spid="368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887"/>
                                        </p:tgtEl>
                                        <p:attrNameLst>
                                          <p:attrName>style.visibility</p:attrName>
                                        </p:attrNameLst>
                                      </p:cBhvr>
                                      <p:to>
                                        <p:strVal val="visible"/>
                                      </p:to>
                                    </p:set>
                                    <p:animEffect transition="in" filter="wipe(left)">
                                      <p:cBhvr>
                                        <p:cTn id="52" dur="500"/>
                                        <p:tgtEl>
                                          <p:spTgt spid="368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885">
                                            <p:txEl>
                                              <p:charRg st="0" end="4"/>
                                            </p:txEl>
                                          </p:spTgt>
                                        </p:tgtEl>
                                        <p:attrNameLst>
                                          <p:attrName>style.visibility</p:attrName>
                                        </p:attrNameLst>
                                      </p:cBhvr>
                                      <p:to>
                                        <p:strVal val="visible"/>
                                      </p:to>
                                    </p:set>
                                    <p:animEffect transition="in" filter="wipe(left)">
                                      <p:cBhvr>
                                        <p:cTn id="57" dur="500"/>
                                        <p:tgtEl>
                                          <p:spTgt spid="36885">
                                            <p:txEl>
                                              <p:charRg st="0"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6882"/>
                                        </p:tgtEl>
                                        <p:attrNameLst>
                                          <p:attrName>style.visibility</p:attrName>
                                        </p:attrNameLst>
                                      </p:cBhvr>
                                      <p:to>
                                        <p:strVal val="visible"/>
                                      </p:to>
                                    </p:set>
                                    <p:animEffect transition="in" filter="wipe(left)">
                                      <p:cBhvr>
                                        <p:cTn id="62" dur="500"/>
                                        <p:tgtEl>
                                          <p:spTgt spid="3688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6883">
                                            <p:txEl>
                                              <p:charRg st="0" end="24"/>
                                            </p:txEl>
                                          </p:spTgt>
                                        </p:tgtEl>
                                        <p:attrNameLst>
                                          <p:attrName>style.visibility</p:attrName>
                                        </p:attrNameLst>
                                      </p:cBhvr>
                                      <p:to>
                                        <p:strVal val="visible"/>
                                      </p:to>
                                    </p:set>
                                    <p:animEffect transition="in" filter="wipe(left)">
                                      <p:cBhvr>
                                        <p:cTn id="67" dur="500"/>
                                        <p:tgtEl>
                                          <p:spTgt spid="36883">
                                            <p:txEl>
                                              <p:charRg st="0" end="2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8">
                                            <p:txEl>
                                              <p:charRg st="0" end="10"/>
                                            </p:txEl>
                                          </p:spTgt>
                                        </p:tgtEl>
                                        <p:attrNameLst>
                                          <p:attrName>style.visibility</p:attrName>
                                        </p:attrNameLst>
                                      </p:cBhvr>
                                      <p:to>
                                        <p:strVal val="visible"/>
                                      </p:to>
                                    </p:set>
                                    <p:animEffect transition="in" filter="wipe(left)">
                                      <p:cBhvr>
                                        <p:cTn id="72" dur="500"/>
                                        <p:tgtEl>
                                          <p:spTgt spid="18">
                                            <p:txEl>
                                              <p:charRg st="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8">
                                            <p:txEl>
                                              <p:charRg st="10" end="36"/>
                                            </p:txEl>
                                          </p:spTgt>
                                        </p:tgtEl>
                                        <p:attrNameLst>
                                          <p:attrName>style.visibility</p:attrName>
                                        </p:attrNameLst>
                                      </p:cBhvr>
                                      <p:to>
                                        <p:strVal val="visible"/>
                                      </p:to>
                                    </p:set>
                                    <p:animEffect transition="in" filter="wipe(left)">
                                      <p:cBhvr>
                                        <p:cTn id="77" dur="500"/>
                                        <p:tgtEl>
                                          <p:spTgt spid="18">
                                            <p:txEl>
                                              <p:charRg st="10"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P spid="36875" grpId="0" animBg="1"/>
      <p:bldP spid="36876" grpId="0" animBg="1"/>
      <p:bldP spid="36881" grpId="0" animBg="1"/>
      <p:bldP spid="36883" grpId="0" build="p"/>
      <p:bldP spid="36885" grpId="0" build="p"/>
      <p:bldP spid="1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pSp>
        <p:nvGrpSpPr>
          <p:cNvPr id="16389" name="组合 7"/>
          <p:cNvGrpSpPr/>
          <p:nvPr/>
        </p:nvGrpSpPr>
        <p:grpSpPr>
          <a:xfrm>
            <a:off x="611188" y="1484313"/>
            <a:ext cx="7962900" cy="3290887"/>
            <a:chOff x="611560" y="620688"/>
            <a:chExt cx="7962900" cy="3290887"/>
          </a:xfrm>
        </p:grpSpPr>
        <p:sp>
          <p:nvSpPr>
            <p:cNvPr id="4" name="Rectangle 3"/>
            <p:cNvSpPr txBox="1">
              <a:spLocks noChangeArrowheads="1"/>
            </p:cNvSpPr>
            <p:nvPr/>
          </p:nvSpPr>
          <p:spPr bwMode="auto">
            <a:xfrm>
              <a:off x="611560" y="620688"/>
              <a:ext cx="7962900" cy="3290887"/>
            </a:xfrm>
            <a:prstGeom prst="rect">
              <a:avLst/>
            </a:prstGeom>
            <a:solidFill>
              <a:schemeClr val="bg1"/>
            </a:solidFill>
            <a:ln>
              <a:solidFill>
                <a:srgbClr val="000000"/>
              </a:solidFill>
              <a:miter lim="800000"/>
            </a:ln>
          </p:spPr>
          <p:txBody>
            <a:bodyPr/>
            <a:lstStyle/>
            <a:p>
              <a:pPr marL="342900" marR="0" indent="-342900" defTabSz="914400">
                <a:spcBef>
                  <a:spcPct val="20000"/>
                </a:spcBef>
                <a:buClr>
                  <a:schemeClr val="folHlink"/>
                </a:buClr>
                <a:buSzPct val="60000"/>
                <a:buFontTx/>
                <a:buNone/>
                <a:defRPr/>
              </a:pPr>
              <a:r>
                <a:rPr kumimoji="1" lang="zh-CN" altLang="en-US" sz="4400" kern="0" cap="none" spc="0" normalizeH="0" baseline="0" noProof="0">
                  <a:latin typeface="+mn-lt"/>
                  <a:ea typeface="+mn-ea"/>
                  <a:cs typeface="+mn-cs"/>
                </a:rPr>
                <a:t>相平衡常数</a:t>
              </a:r>
              <a:endParaRPr kumimoji="1" lang="zh-CN" altLang="en-US" sz="4400" kern="0" cap="none" spc="0" normalizeH="0" baseline="0" noProof="0">
                <a:latin typeface="+mn-lt"/>
                <a:ea typeface="+mn-ea"/>
                <a:cs typeface="+mn-cs"/>
              </a:endParaRPr>
            </a:p>
            <a:p>
              <a:pPr marL="342900" marR="0" indent="-342900" defTabSz="914400">
                <a:spcBef>
                  <a:spcPct val="20000"/>
                </a:spcBef>
                <a:buClr>
                  <a:schemeClr val="folHlink"/>
                </a:buClr>
                <a:buSzPct val="60000"/>
                <a:buFontTx/>
                <a:buNone/>
                <a:defRPr/>
              </a:pPr>
              <a:r>
                <a:rPr kumimoji="1" lang="zh-CN" altLang="en-US" sz="4400" kern="0" cap="none" spc="0" normalizeH="0" baseline="0" noProof="0">
                  <a:latin typeface="+mn-lt"/>
                  <a:ea typeface="+mn-ea"/>
                  <a:cs typeface="+mn-cs"/>
                </a:rPr>
                <a:t>       </a:t>
              </a:r>
              <a:r>
                <a:rPr kumimoji="1" lang="zh-CN" altLang="en-US" sz="4400" kern="0" cap="none" spc="0" normalizeH="0" baseline="0" noProof="0">
                  <a:solidFill>
                    <a:srgbClr val="FF0000"/>
                  </a:solidFill>
                  <a:latin typeface="+mn-lt"/>
                  <a:ea typeface="+mn-ea"/>
                  <a:cs typeface="+mn-cs"/>
                </a:rPr>
                <a:t>定义：</a:t>
              </a:r>
              <a:endParaRPr kumimoji="1" lang="zh-CN" altLang="en-US" sz="4400" kern="0" cap="none" spc="0" normalizeH="0" baseline="0" noProof="0">
                <a:solidFill>
                  <a:srgbClr val="FF0000"/>
                </a:solidFill>
                <a:latin typeface="+mn-lt"/>
                <a:ea typeface="+mn-ea"/>
                <a:cs typeface="+mn-cs"/>
              </a:endParaRPr>
            </a:p>
          </p:txBody>
        </p:sp>
        <p:graphicFrame>
          <p:nvGraphicFramePr>
            <p:cNvPr id="16387" name="Object 3"/>
            <p:cNvGraphicFramePr>
              <a:graphicFrameLocks noChangeAspect="1"/>
            </p:cNvGraphicFramePr>
            <p:nvPr/>
          </p:nvGraphicFramePr>
          <p:xfrm>
            <a:off x="3321423" y="1296963"/>
            <a:ext cx="3478212" cy="1092200"/>
          </p:xfrm>
          <a:graphic>
            <a:graphicData uri="http://schemas.openxmlformats.org/presentationml/2006/ole">
              <mc:AlternateContent xmlns:mc="http://schemas.openxmlformats.org/markup-compatibility/2006">
                <mc:Choice xmlns:v="urn:schemas-microsoft-com:vml" Requires="v">
                  <p:oleObj spid="_x0000_s3098" name="" r:id="rId1" imgW="1168400" imgH="647700" progId="Equations">
                    <p:embed/>
                  </p:oleObj>
                </mc:Choice>
                <mc:Fallback>
                  <p:oleObj name="" r:id="rId1" imgW="1168400" imgH="647700" progId="Equations">
                    <p:embed/>
                    <p:pic>
                      <p:nvPicPr>
                        <p:cNvPr id="0" name="图片 3097"/>
                        <p:cNvPicPr/>
                        <p:nvPr/>
                      </p:nvPicPr>
                      <p:blipFill>
                        <a:blip r:embed="rId2"/>
                        <a:stretch>
                          <a:fillRect/>
                        </a:stretch>
                      </p:blipFill>
                      <p:spPr>
                        <a:xfrm>
                          <a:off x="3321423" y="1296963"/>
                          <a:ext cx="3478212" cy="1092200"/>
                        </a:xfrm>
                        <a:prstGeom prst="rect">
                          <a:avLst/>
                        </a:prstGeom>
                        <a:noFill/>
                        <a:ln w="38100">
                          <a:noFill/>
                          <a:miter/>
                        </a:ln>
                      </p:spPr>
                    </p:pic>
                  </p:oleObj>
                </mc:Fallback>
              </mc:AlternateContent>
            </a:graphicData>
          </a:graphic>
        </p:graphicFrame>
        <p:sp>
          <p:nvSpPr>
            <p:cNvPr id="16392" name="Text Box 6"/>
            <p:cNvSpPr txBox="1"/>
            <p:nvPr/>
          </p:nvSpPr>
          <p:spPr>
            <a:xfrm>
              <a:off x="983035" y="2730475"/>
              <a:ext cx="7283450" cy="1160463"/>
            </a:xfrm>
            <a:prstGeom prst="rect">
              <a:avLst/>
            </a:prstGeom>
            <a:solidFill>
              <a:schemeClr val="bg1"/>
            </a:solidFill>
            <a:ln w="12700">
              <a:noFill/>
            </a:ln>
          </p:spPr>
          <p:txBody>
            <a:bodyPr>
              <a:spAutoFit/>
            </a:bodyPr>
            <a:p>
              <a:pPr>
                <a:spcBef>
                  <a:spcPct val="50000"/>
                </a:spcBef>
              </a:pPr>
              <a:r>
                <a:rPr lang="zh-CN" altLang="en-US" sz="2800" dirty="0">
                  <a:solidFill>
                    <a:srgbClr val="FF0000"/>
                  </a:solidFill>
                  <a:latin typeface="Times New Roman" panose="02020603050405020304" pitchFamily="18" charset="0"/>
                  <a:ea typeface="黑体" panose="02010609060101010101" pitchFamily="49" charset="-122"/>
                </a:rPr>
                <a:t>精馏、吸收：</a:t>
              </a:r>
              <a:r>
                <a:rPr lang="zh-CN" altLang="en-US" sz="2800" dirty="0">
                  <a:latin typeface="Times New Roman" panose="02020603050405020304" pitchFamily="18" charset="0"/>
                  <a:ea typeface="黑体" panose="02010609060101010101" pitchFamily="49" charset="-122"/>
                </a:rPr>
                <a:t>称汽液相平衡常数</a:t>
              </a:r>
              <a:endParaRPr lang="zh-CN" altLang="en-US" sz="2800" dirty="0">
                <a:latin typeface="Times New Roman" panose="02020603050405020304" pitchFamily="18" charset="0"/>
                <a:ea typeface="黑体" panose="02010609060101010101" pitchFamily="49" charset="-122"/>
              </a:endParaRPr>
            </a:p>
            <a:p>
              <a:pPr>
                <a:spcBef>
                  <a:spcPct val="50000"/>
                </a:spcBef>
              </a:pPr>
              <a:r>
                <a:rPr lang="zh-CN" altLang="en-US" sz="2800" dirty="0">
                  <a:solidFill>
                    <a:srgbClr val="FF0000"/>
                  </a:solidFill>
                  <a:latin typeface="Times New Roman" panose="02020603050405020304" pitchFamily="18" charset="0"/>
                  <a:ea typeface="黑体" panose="02010609060101010101" pitchFamily="49" charset="-122"/>
                </a:rPr>
                <a:t>液液萃取：</a:t>
              </a:r>
              <a:r>
                <a:rPr lang="zh-CN" altLang="en-US" sz="2800" dirty="0">
                  <a:latin typeface="Times New Roman" panose="02020603050405020304" pitchFamily="18" charset="0"/>
                  <a:ea typeface="黑体" panose="02010609060101010101" pitchFamily="49" charset="-122"/>
                </a:rPr>
                <a:t>液液相平衡常数（或分配系数）</a:t>
              </a:r>
              <a:endParaRPr lang="zh-CN" altLang="en-US" sz="8000" b="1" dirty="0">
                <a:latin typeface="Times New Roman" panose="02020603050405020304" pitchFamily="18" charset="0"/>
                <a:ea typeface="黑体" panose="02010609060101010101" pitchFamily="49" charset="-122"/>
              </a:endParaRPr>
            </a:p>
          </p:txBody>
        </p:sp>
      </p:grpSp>
      <p:graphicFrame>
        <p:nvGraphicFramePr>
          <p:cNvPr id="10242" name="Object 5"/>
          <p:cNvGraphicFramePr>
            <a:graphicFrameLocks noChangeAspect="1"/>
          </p:cNvGraphicFramePr>
          <p:nvPr/>
        </p:nvGraphicFramePr>
        <p:xfrm>
          <a:off x="2124075" y="5157788"/>
          <a:ext cx="4800600" cy="1327150"/>
        </p:xfrm>
        <a:graphic>
          <a:graphicData uri="http://schemas.openxmlformats.org/presentationml/2006/ole">
            <mc:AlternateContent xmlns:mc="http://schemas.openxmlformats.org/markup-compatibility/2006">
              <mc:Choice xmlns:v="urn:schemas-microsoft-com:vml" Requires="v">
                <p:oleObj spid="_x0000_s3092" name="" r:id="rId3" imgW="4800600" imgH="1422400" progId="Equations">
                  <p:embed/>
                </p:oleObj>
              </mc:Choice>
              <mc:Fallback>
                <p:oleObj name="" r:id="rId3" imgW="4800600" imgH="1422400" progId="Equations">
                  <p:embed/>
                  <p:pic>
                    <p:nvPicPr>
                      <p:cNvPr id="0" name="图片 3091"/>
                      <p:cNvPicPr/>
                      <p:nvPr/>
                    </p:nvPicPr>
                    <p:blipFill>
                      <a:blip r:embed="rId4"/>
                      <a:stretch>
                        <a:fillRect/>
                      </a:stretch>
                    </p:blipFill>
                    <p:spPr>
                      <a:xfrm>
                        <a:off x="2124075" y="5157788"/>
                        <a:ext cx="4800600" cy="1327150"/>
                      </a:xfrm>
                      <a:prstGeom prst="rect">
                        <a:avLst/>
                      </a:prstGeom>
                      <a:noFill/>
                      <a:ln w="38100">
                        <a:noFill/>
                        <a:miter/>
                      </a:ln>
                    </p:spPr>
                  </p:pic>
                </p:oleObj>
              </mc:Fallback>
            </mc:AlternateContent>
          </a:graphicData>
        </a:graphic>
      </p:graphicFrame>
      <p:sp>
        <p:nvSpPr>
          <p:cNvPr id="9" name="Rectangle 2"/>
          <p:cNvSpPr txBox="1">
            <a:spLocks noChangeArrowheads="1"/>
          </p:cNvSpPr>
          <p:nvPr/>
        </p:nvSpPr>
        <p:spPr>
          <a:xfrm>
            <a:off x="468313" y="333375"/>
            <a:ext cx="6248400" cy="693738"/>
          </a:xfrm>
          <a:prstGeom prst="rect">
            <a:avLst/>
          </a:prstGeom>
        </p:spPr>
        <p:txBody>
          <a:bodyPr/>
          <a:lstStyle/>
          <a:p>
            <a:pPr marR="0" defTabSz="914400">
              <a:buClrTx/>
              <a:buSzTx/>
              <a:buFontTx/>
              <a:buNone/>
              <a:defRPr/>
            </a:pPr>
            <a:r>
              <a:rPr kumimoji="1" lang="en-US" altLang="zh-CN" sz="3200" b="1" kern="0" cap="none" spc="0" normalizeH="0" baseline="0" noProof="0" dirty="0">
                <a:solidFill>
                  <a:schemeClr val="tx2"/>
                </a:solidFill>
                <a:latin typeface="黑体" panose="02010609060101010101" pitchFamily="49" charset="-122"/>
                <a:ea typeface="黑体" panose="02010609060101010101" pitchFamily="49" charset="-122"/>
                <a:cs typeface="+mj-cs"/>
              </a:rPr>
              <a:t>5.4 VLE</a:t>
            </a:r>
            <a:r>
              <a:rPr kumimoji="1" lang="zh-CN" altLang="en-US" sz="3200" b="1" kern="0" cap="none" spc="0" normalizeH="0" baseline="0" noProof="0" dirty="0">
                <a:solidFill>
                  <a:schemeClr val="tx2"/>
                </a:solidFill>
                <a:latin typeface="黑体" panose="02010609060101010101" pitchFamily="49" charset="-122"/>
                <a:ea typeface="黑体" panose="02010609060101010101" pitchFamily="49" charset="-122"/>
                <a:cs typeface="+mj-cs"/>
              </a:rPr>
              <a:t>计算的应用：</a:t>
            </a:r>
            <a:endParaRPr kumimoji="1" lang="zh-CN" altLang="en-US" sz="3200" b="1" kern="0" cap="none" spc="0" normalizeH="0" baseline="0" noProof="0" dirty="0">
              <a:solidFill>
                <a:schemeClr val="tx2"/>
              </a:solidFill>
              <a:latin typeface="黑体" panose="02010609060101010101" pitchFamily="49" charset="-122"/>
              <a:ea typeface="黑体" panose="02010609060101010101" pitchFamily="49" charset="-122"/>
              <a:cs typeface="+mj-cs"/>
            </a:endParaRPr>
          </a:p>
        </p:txBody>
      </p:sp>
      <p:sp>
        <p:nvSpPr>
          <p:cNvPr id="35848" name="Rectangle 8"/>
          <p:cNvSpPr/>
          <p:nvPr>
            <p:custDataLst>
              <p:tags r:id="rId5"/>
            </p:custDataLst>
          </p:nvPr>
        </p:nvSpPr>
        <p:spPr>
          <a:xfrm>
            <a:off x="6875780" y="2420938"/>
            <a:ext cx="1524000" cy="460375"/>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25</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checkerboard(across)">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8">
                                            <p:txEl>
                                              <p:charRg st="0" end="6"/>
                                            </p:txEl>
                                          </p:spTgt>
                                        </p:tgtEl>
                                        <p:attrNameLst>
                                          <p:attrName>style.visibility</p:attrName>
                                        </p:attrNameLst>
                                      </p:cBhvr>
                                      <p:to>
                                        <p:strVal val="visible"/>
                                      </p:to>
                                    </p:set>
                                    <p:animEffect transition="in" filter="wipe(left)">
                                      <p:cBhvr>
                                        <p:cTn id="12" dur="500"/>
                                        <p:tgtEl>
                                          <p:spTgt spid="35848">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5" name="灯片编号占位符 1"/>
          <p:cNvSpPr txBox="1">
            <a:spLocks noGrp="1"/>
          </p:cNvSpPr>
          <p:nvPr>
            <p:ph type="sldNum" sz="quarter" idx="12"/>
          </p:nvPr>
        </p:nvSpPr>
        <p:spPr>
          <a:xfrm>
            <a:off x="7239000" y="6400800"/>
            <a:ext cx="1905000"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17410" name="Object 4"/>
          <p:cNvGraphicFramePr>
            <a:graphicFrameLocks noChangeAspect="1"/>
          </p:cNvGraphicFramePr>
          <p:nvPr/>
        </p:nvGraphicFramePr>
        <p:xfrm>
          <a:off x="3203575" y="3213100"/>
          <a:ext cx="3214688" cy="1485900"/>
        </p:xfrm>
        <a:graphic>
          <a:graphicData uri="http://schemas.openxmlformats.org/presentationml/2006/ole">
            <mc:AlternateContent xmlns:mc="http://schemas.openxmlformats.org/markup-compatibility/2006">
              <mc:Choice xmlns:v="urn:schemas-microsoft-com:vml" Requires="v">
                <p:oleObj spid="_x0000_s3096" name="" r:id="rId1" imgW="1282065" imgH="660400" progId="Equations">
                  <p:embed/>
                </p:oleObj>
              </mc:Choice>
              <mc:Fallback>
                <p:oleObj name="" r:id="rId1" imgW="1282065" imgH="660400" progId="Equations">
                  <p:embed/>
                  <p:pic>
                    <p:nvPicPr>
                      <p:cNvPr id="0" name="图片 3095"/>
                      <p:cNvPicPr/>
                      <p:nvPr/>
                    </p:nvPicPr>
                    <p:blipFill>
                      <a:blip r:embed="rId2"/>
                      <a:stretch>
                        <a:fillRect/>
                      </a:stretch>
                    </p:blipFill>
                    <p:spPr>
                      <a:xfrm>
                        <a:off x="3203575" y="3213100"/>
                        <a:ext cx="3214688" cy="1485900"/>
                      </a:xfrm>
                      <a:prstGeom prst="rect">
                        <a:avLst/>
                      </a:prstGeom>
                      <a:noFill/>
                      <a:ln w="38100">
                        <a:noFill/>
                        <a:miter/>
                      </a:ln>
                    </p:spPr>
                  </p:pic>
                </p:oleObj>
              </mc:Fallback>
            </mc:AlternateContent>
          </a:graphicData>
        </a:graphic>
      </p:graphicFrame>
      <p:sp>
        <p:nvSpPr>
          <p:cNvPr id="4" name="Rectangle 2"/>
          <p:cNvSpPr txBox="1">
            <a:spLocks noChangeArrowheads="1"/>
          </p:cNvSpPr>
          <p:nvPr/>
        </p:nvSpPr>
        <p:spPr>
          <a:xfrm>
            <a:off x="1331913" y="908050"/>
            <a:ext cx="6048375" cy="769938"/>
          </a:xfrm>
          <a:prstGeom prst="rect">
            <a:avLst/>
          </a:prstGeom>
        </p:spPr>
        <p:txBody>
          <a:bodyPr/>
          <a:lstStyle/>
          <a:p>
            <a:pPr marR="0" defTabSz="914400">
              <a:buClrTx/>
              <a:buSzTx/>
              <a:buFontTx/>
              <a:buNone/>
              <a:defRPr/>
            </a:pPr>
            <a:r>
              <a:rPr kumimoji="1" lang="en-US" altLang="zh-CN" sz="2800" b="1" kern="0" cap="none" spc="0" normalizeH="0" baseline="0" noProof="0" dirty="0">
                <a:solidFill>
                  <a:schemeClr val="tx2"/>
                </a:solidFill>
                <a:latin typeface="黑体" panose="02010609060101010101" pitchFamily="49" charset="-122"/>
                <a:ea typeface="黑体" panose="02010609060101010101" pitchFamily="49" charset="-122"/>
                <a:cs typeface="+mj-cs"/>
              </a:rPr>
              <a:t>5.4.1</a:t>
            </a:r>
            <a:r>
              <a:rPr kumimoji="1" lang="zh-CN" altLang="en-US" sz="2800" b="1" kern="0" cap="none" spc="0" normalizeH="0" baseline="0" noProof="0" dirty="0">
                <a:solidFill>
                  <a:schemeClr val="tx2"/>
                </a:solidFill>
                <a:latin typeface="黑体" panose="02010609060101010101" pitchFamily="49" charset="-122"/>
                <a:ea typeface="黑体" panose="02010609060101010101" pitchFamily="49" charset="-122"/>
                <a:cs typeface="+mj-cs"/>
              </a:rPr>
              <a:t>  相平衡常数</a:t>
            </a:r>
            <a:r>
              <a:rPr kumimoji="1" lang="en-US" altLang="zh-CN" sz="2800" b="1" kern="0" cap="none" spc="0" normalizeH="0" baseline="0" noProof="0" dirty="0">
                <a:solidFill>
                  <a:schemeClr val="tx2"/>
                </a:solidFill>
                <a:latin typeface="黑体" panose="02010609060101010101" pitchFamily="49" charset="-122"/>
                <a:ea typeface="黑体" panose="02010609060101010101" pitchFamily="49" charset="-122"/>
                <a:cs typeface="+mj-cs"/>
              </a:rPr>
              <a:t>K</a:t>
            </a:r>
            <a:r>
              <a:rPr kumimoji="1" lang="zh-CN" altLang="en-US" sz="2800" b="1" kern="0" cap="none" spc="0" normalizeH="0" baseline="0" noProof="0" dirty="0">
                <a:solidFill>
                  <a:schemeClr val="tx2"/>
                </a:solidFill>
                <a:latin typeface="黑体" panose="02010609060101010101" pitchFamily="49" charset="-122"/>
                <a:ea typeface="黑体" panose="02010609060101010101" pitchFamily="49" charset="-122"/>
                <a:cs typeface="+mj-cs"/>
              </a:rPr>
              <a:t>的计算</a:t>
            </a:r>
            <a:r>
              <a:rPr kumimoji="1" lang="zh-CN" altLang="en-US" sz="2800" kern="0" cap="none" spc="0" normalizeH="0" baseline="0" noProof="0" dirty="0">
                <a:solidFill>
                  <a:schemeClr val="tx2"/>
                </a:solidFill>
                <a:latin typeface="+mj-lt"/>
                <a:ea typeface="+mj-ea"/>
                <a:cs typeface="+mj-cs"/>
              </a:rPr>
              <a:t> </a:t>
            </a:r>
            <a:endParaRPr kumimoji="1" lang="zh-CN" altLang="en-US" sz="2800" kern="0" cap="none" spc="0" normalizeH="0" baseline="0" noProof="0" dirty="0">
              <a:solidFill>
                <a:schemeClr val="tx2"/>
              </a:solidFill>
              <a:latin typeface="+mj-lt"/>
              <a:ea typeface="+mj-ea"/>
              <a:cs typeface="+mj-cs"/>
            </a:endParaRPr>
          </a:p>
        </p:txBody>
      </p:sp>
      <p:sp>
        <p:nvSpPr>
          <p:cNvPr id="5" name="Rectangle 21"/>
          <p:cNvSpPr/>
          <p:nvPr/>
        </p:nvSpPr>
        <p:spPr>
          <a:xfrm>
            <a:off x="1258888" y="1916113"/>
            <a:ext cx="4465637"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）逸度、逸度系数法：</a:t>
            </a:r>
            <a:endParaRPr lang="zh-CN" altLang="en-US" sz="2800" b="1" dirty="0">
              <a:latin typeface="黑体" panose="02010609060101010101" pitchFamily="49" charset="-122"/>
              <a:ea typeface="黑体" panose="02010609060101010101" pitchFamily="49" charset="-122"/>
            </a:endParaRPr>
          </a:p>
        </p:txBody>
      </p:sp>
      <p:graphicFrame>
        <p:nvGraphicFramePr>
          <p:cNvPr id="31753" name="Object 9"/>
          <p:cNvGraphicFramePr>
            <a:graphicFrameLocks noChangeAspect="1"/>
          </p:cNvGraphicFramePr>
          <p:nvPr/>
        </p:nvGraphicFramePr>
        <p:xfrm>
          <a:off x="2484438" y="2781300"/>
          <a:ext cx="431800" cy="438150"/>
        </p:xfrm>
        <a:graphic>
          <a:graphicData uri="http://schemas.openxmlformats.org/presentationml/2006/ole">
            <mc:AlternateContent xmlns:mc="http://schemas.openxmlformats.org/markup-compatibility/2006">
              <mc:Choice xmlns:v="urn:schemas-microsoft-com:vml" Requires="v">
                <p:oleObj spid="_x0000_s3097" name="" r:id="rId3" imgW="139700" imgH="127000" progId="Equations">
                  <p:embed/>
                </p:oleObj>
              </mc:Choice>
              <mc:Fallback>
                <p:oleObj name="" r:id="rId3" imgW="139700" imgH="127000" progId="Equations">
                  <p:embed/>
                  <p:pic>
                    <p:nvPicPr>
                      <p:cNvPr id="0" name="图片 3096"/>
                      <p:cNvPicPr/>
                      <p:nvPr/>
                    </p:nvPicPr>
                    <p:blipFill>
                      <a:blip r:embed="rId4"/>
                      <a:stretch>
                        <a:fillRect/>
                      </a:stretch>
                    </p:blipFill>
                    <p:spPr>
                      <a:xfrm>
                        <a:off x="2484438" y="2781300"/>
                        <a:ext cx="431800" cy="438150"/>
                      </a:xfrm>
                      <a:prstGeom prst="rect">
                        <a:avLst/>
                      </a:prstGeom>
                      <a:noFill/>
                      <a:ln w="38100">
                        <a:noFill/>
                        <a:miter/>
                      </a:ln>
                    </p:spPr>
                  </p:pic>
                </p:oleObj>
              </mc:Fallback>
            </mc:AlternateContent>
          </a:graphicData>
        </a:graphic>
      </p:graphicFrame>
      <p:graphicFrame>
        <p:nvGraphicFramePr>
          <p:cNvPr id="3" name="Object 4"/>
          <p:cNvGraphicFramePr>
            <a:graphicFrameLocks noChangeAspect="1"/>
          </p:cNvGraphicFramePr>
          <p:nvPr/>
        </p:nvGraphicFramePr>
        <p:xfrm>
          <a:off x="3276600" y="2492375"/>
          <a:ext cx="2371725" cy="723900"/>
        </p:xfrm>
        <a:graphic>
          <a:graphicData uri="http://schemas.openxmlformats.org/presentationml/2006/ole">
            <mc:AlternateContent xmlns:mc="http://schemas.openxmlformats.org/markup-compatibility/2006">
              <mc:Choice xmlns:v="urn:schemas-microsoft-com:vml" Requires="v">
                <p:oleObj spid="_x0000_s3093" name="" r:id="rId5" imgW="1167130" imgH="317500" progId="Equations">
                  <p:embed/>
                </p:oleObj>
              </mc:Choice>
              <mc:Fallback>
                <p:oleObj name="" r:id="rId5" imgW="1167130" imgH="317500" progId="Equations">
                  <p:embed/>
                  <p:pic>
                    <p:nvPicPr>
                      <p:cNvPr id="0" name="图片 3092"/>
                      <p:cNvPicPr/>
                      <p:nvPr/>
                    </p:nvPicPr>
                    <p:blipFill>
                      <a:blip r:embed="rId6"/>
                      <a:stretch>
                        <a:fillRect/>
                      </a:stretch>
                    </p:blipFill>
                    <p:spPr>
                      <a:xfrm>
                        <a:off x="3276600" y="2492375"/>
                        <a:ext cx="2371725" cy="723900"/>
                      </a:xfrm>
                      <a:prstGeom prst="rect">
                        <a:avLst/>
                      </a:prstGeom>
                      <a:noFill/>
                      <a:ln w="38100">
                        <a:noFill/>
                        <a:miter/>
                      </a:ln>
                    </p:spPr>
                  </p:pic>
                </p:oleObj>
              </mc:Fallback>
            </mc:AlternateContent>
          </a:graphicData>
        </a:graphic>
      </p:graphicFrame>
      <p:graphicFrame>
        <p:nvGraphicFramePr>
          <p:cNvPr id="6" name="Object 5"/>
          <p:cNvGraphicFramePr>
            <a:graphicFrameLocks noChangeAspect="1"/>
          </p:cNvGraphicFramePr>
          <p:nvPr/>
        </p:nvGraphicFramePr>
        <p:xfrm>
          <a:off x="2555875" y="3789363"/>
          <a:ext cx="431800" cy="438150"/>
        </p:xfrm>
        <a:graphic>
          <a:graphicData uri="http://schemas.openxmlformats.org/presentationml/2006/ole">
            <mc:AlternateContent xmlns:mc="http://schemas.openxmlformats.org/markup-compatibility/2006">
              <mc:Choice xmlns:v="urn:schemas-microsoft-com:vml" Requires="v">
                <p:oleObj spid="_x0000_s3094" name="" r:id="rId7" imgW="139700" imgH="127000" progId="Equations">
                  <p:embed/>
                </p:oleObj>
              </mc:Choice>
              <mc:Fallback>
                <p:oleObj name="" r:id="rId7" imgW="139700" imgH="127000" progId="Equations">
                  <p:embed/>
                  <p:pic>
                    <p:nvPicPr>
                      <p:cNvPr id="0" name="图片 3093"/>
                      <p:cNvPicPr/>
                      <p:nvPr/>
                    </p:nvPicPr>
                    <p:blipFill>
                      <a:blip r:embed="rId8"/>
                      <a:stretch>
                        <a:fillRect/>
                      </a:stretch>
                    </p:blipFill>
                    <p:spPr>
                      <a:xfrm>
                        <a:off x="2555875" y="3789363"/>
                        <a:ext cx="431800" cy="438150"/>
                      </a:xfrm>
                      <a:prstGeom prst="rect">
                        <a:avLst/>
                      </a:prstGeom>
                      <a:noFill/>
                      <a:ln w="38100">
                        <a:noFill/>
                        <a:miter/>
                      </a:ln>
                    </p:spPr>
                  </p:pic>
                </p:oleObj>
              </mc:Fallback>
            </mc:AlternateContent>
          </a:graphicData>
        </a:graphic>
      </p:graphicFrame>
      <p:graphicFrame>
        <p:nvGraphicFramePr>
          <p:cNvPr id="9" name="Object 18"/>
          <p:cNvGraphicFramePr>
            <a:graphicFrameLocks noChangeAspect="1"/>
          </p:cNvGraphicFramePr>
          <p:nvPr/>
        </p:nvGraphicFramePr>
        <p:xfrm>
          <a:off x="1403350" y="4437063"/>
          <a:ext cx="1427163" cy="765175"/>
        </p:xfrm>
        <a:graphic>
          <a:graphicData uri="http://schemas.openxmlformats.org/presentationml/2006/ole">
            <mc:AlternateContent xmlns:mc="http://schemas.openxmlformats.org/markup-compatibility/2006">
              <mc:Choice xmlns:v="urn:schemas-microsoft-com:vml" Requires="v">
                <p:oleObj spid="_x0000_s3095" name="" r:id="rId9" imgW="697865" imgH="355600" progId="Equations">
                  <p:embed/>
                </p:oleObj>
              </mc:Choice>
              <mc:Fallback>
                <p:oleObj name="" r:id="rId9" imgW="697865" imgH="355600" progId="Equations">
                  <p:embed/>
                  <p:pic>
                    <p:nvPicPr>
                      <p:cNvPr id="0" name="图片 3094"/>
                      <p:cNvPicPr/>
                      <p:nvPr/>
                    </p:nvPicPr>
                    <p:blipFill>
                      <a:blip r:embed="rId10"/>
                      <a:stretch>
                        <a:fillRect/>
                      </a:stretch>
                    </p:blipFill>
                    <p:spPr>
                      <a:xfrm>
                        <a:off x="1403350" y="4437063"/>
                        <a:ext cx="1427163" cy="765175"/>
                      </a:xfrm>
                      <a:prstGeom prst="rect">
                        <a:avLst/>
                      </a:prstGeom>
                      <a:noFill/>
                      <a:ln w="38100">
                        <a:noFill/>
                        <a:miter/>
                      </a:ln>
                    </p:spPr>
                  </p:pic>
                </p:oleObj>
              </mc:Fallback>
            </mc:AlternateContent>
          </a:graphicData>
        </a:graphic>
      </p:graphicFrame>
      <p:sp>
        <p:nvSpPr>
          <p:cNvPr id="10" name="Rectangle 21"/>
          <p:cNvSpPr/>
          <p:nvPr/>
        </p:nvSpPr>
        <p:spPr>
          <a:xfrm>
            <a:off x="323850" y="4581525"/>
            <a:ext cx="1795463" cy="522288"/>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式中：</a:t>
            </a:r>
            <a:endParaRPr lang="zh-CN" altLang="en-US" sz="2800" b="1" dirty="0">
              <a:latin typeface="黑体" panose="02010609060101010101" pitchFamily="49" charset="-122"/>
              <a:ea typeface="黑体" panose="02010609060101010101" pitchFamily="49" charset="-122"/>
            </a:endParaRPr>
          </a:p>
        </p:txBody>
      </p:sp>
      <p:sp>
        <p:nvSpPr>
          <p:cNvPr id="11" name="Rectangle 17"/>
          <p:cNvSpPr/>
          <p:nvPr/>
        </p:nvSpPr>
        <p:spPr>
          <a:xfrm>
            <a:off x="1979613" y="5229225"/>
            <a:ext cx="7019925" cy="953135"/>
          </a:xfrm>
          <a:prstGeom prst="rect">
            <a:avLst/>
          </a:prstGeom>
          <a:noFill/>
          <a:ln w="9525">
            <a:noFill/>
          </a:ln>
        </p:spPr>
        <p:txBody>
          <a:bodyPr>
            <a:spAutoFit/>
          </a:bodyPr>
          <a:p>
            <a:pPr eaLnBrk="0" hangingPunct="0"/>
            <a:r>
              <a:rPr lang="zh-CN" altLang="en-US" sz="2800" b="1" dirty="0">
                <a:solidFill>
                  <a:schemeClr val="tx1"/>
                </a:solidFill>
                <a:uFillTx/>
                <a:latin typeface="Times New Roman" panose="02020603050405020304" pitchFamily="18" charset="0"/>
                <a:ea typeface="黑体" panose="02010609060101010101" pitchFamily="49" charset="-122"/>
              </a:rPr>
              <a:t>—由</a:t>
            </a:r>
            <a:r>
              <a:rPr lang="en-US" altLang="zh-CN" sz="2800" b="1" dirty="0">
                <a:solidFill>
                  <a:schemeClr val="tx1"/>
                </a:solidFill>
                <a:uFillTx/>
                <a:latin typeface="Times New Roman" panose="02020603050405020304" pitchFamily="18" charset="0"/>
                <a:ea typeface="黑体" panose="02010609060101010101" pitchFamily="49" charset="-122"/>
              </a:rPr>
              <a:t>EOS</a:t>
            </a:r>
            <a:r>
              <a:rPr lang="zh-CN" altLang="en-US" sz="2800" b="1" dirty="0">
                <a:solidFill>
                  <a:schemeClr val="tx1"/>
                </a:solidFill>
                <a:uFillTx/>
                <a:latin typeface="Times New Roman" panose="02020603050405020304" pitchFamily="18" charset="0"/>
                <a:ea typeface="黑体" panose="02010609060101010101" pitchFamily="49" charset="-122"/>
              </a:rPr>
              <a:t>法计算，</a:t>
            </a:r>
            <a:endParaRPr lang="en-US" altLang="zh-CN" sz="2800" b="1" dirty="0">
              <a:solidFill>
                <a:schemeClr val="tx1"/>
              </a:solidFill>
              <a:uFillTx/>
              <a:latin typeface="Times New Roman" panose="02020603050405020304" pitchFamily="18" charset="0"/>
              <a:ea typeface="黑体" panose="02010609060101010101" pitchFamily="49" charset="-122"/>
            </a:endParaRPr>
          </a:p>
          <a:p>
            <a:pPr eaLnBrk="0" hangingPunct="0"/>
            <a:r>
              <a:rPr lang="en-US" altLang="zh-CN" sz="2800" b="1" dirty="0">
                <a:solidFill>
                  <a:schemeClr val="tx1"/>
                </a:solidFill>
                <a:uFillTx/>
                <a:latin typeface="Times New Roman" panose="02020603050405020304" pitchFamily="18" charset="0"/>
                <a:ea typeface="黑体" panose="02010609060101010101" pitchFamily="49" charset="-122"/>
              </a:rPr>
              <a:t>  Virial，R-K Eq</a:t>
            </a:r>
            <a:r>
              <a:rPr lang="zh-CN" altLang="en-US" sz="2800" b="1" dirty="0">
                <a:solidFill>
                  <a:schemeClr val="tx1"/>
                </a:solidFill>
                <a:uFillTx/>
                <a:latin typeface="Times New Roman" panose="02020603050405020304" pitchFamily="18" charset="0"/>
                <a:ea typeface="黑体" panose="02010609060101010101" pitchFamily="49" charset="-122"/>
              </a:rPr>
              <a:t>等（前面介绍的方法）</a:t>
            </a:r>
            <a:endParaRPr lang="zh-CN" altLang="en-US" sz="2800" b="1" dirty="0">
              <a:solidFill>
                <a:schemeClr val="tx1"/>
              </a:solidFill>
              <a:uFillTx/>
              <a:latin typeface="Times New Roman" panose="02020603050405020304" pitchFamily="18" charset="0"/>
              <a:ea typeface="黑体" panose="02010609060101010101" pitchFamily="49" charset="-122"/>
            </a:endParaRPr>
          </a:p>
        </p:txBody>
      </p:sp>
      <p:sp>
        <p:nvSpPr>
          <p:cNvPr id="17420" name="矩形 11"/>
          <p:cNvSpPr/>
          <p:nvPr/>
        </p:nvSpPr>
        <p:spPr>
          <a:xfrm>
            <a:off x="1258888" y="6237288"/>
            <a:ext cx="6697662" cy="523875"/>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ea typeface="黑体" panose="02010609060101010101" pitchFamily="49" charset="-122"/>
              </a:rPr>
              <a:t>适用高压范围或接近临界区域的物系</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charRg st="0" end="13"/>
                                            </p:txEl>
                                          </p:spTgt>
                                        </p:tgtEl>
                                        <p:attrNameLst>
                                          <p:attrName>style.visibility</p:attrName>
                                        </p:attrNameLst>
                                      </p:cBhvr>
                                      <p:to>
                                        <p:strVal val="visible"/>
                                      </p:to>
                                    </p:set>
                                    <p:animEffect transition="in" filter="wipe(left)">
                                      <p:cBhvr>
                                        <p:cTn id="7" dur="500"/>
                                        <p:tgtEl>
                                          <p:spTgt spid="5">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53"/>
                                        </p:tgtEl>
                                        <p:attrNameLst>
                                          <p:attrName>style.visibility</p:attrName>
                                        </p:attrNameLst>
                                      </p:cBhvr>
                                      <p:to>
                                        <p:strVal val="visible"/>
                                      </p:to>
                                    </p:set>
                                    <p:animEffect transition="in" filter="wipe(left)">
                                      <p:cBhvr>
                                        <p:cTn id="12" dur="500"/>
                                        <p:tgtEl>
                                          <p:spTgt spid="317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charRg st="0" end="4"/>
                                            </p:txEl>
                                          </p:spTgt>
                                        </p:tgtEl>
                                        <p:attrNameLst>
                                          <p:attrName>style.visibility</p:attrName>
                                        </p:attrNameLst>
                                      </p:cBhvr>
                                      <p:to>
                                        <p:strVal val="visible"/>
                                      </p:to>
                                    </p:set>
                                    <p:animEffect transition="in" filter="wipe(left)">
                                      <p:cBhvr>
                                        <p:cTn id="27" dur="500"/>
                                        <p:tgtEl>
                                          <p:spTgt spid="10">
                                            <p:txEl>
                                              <p:charRg st="0"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charRg st="0" end="10"/>
                                            </p:txEl>
                                          </p:spTgt>
                                        </p:tgtEl>
                                        <p:attrNameLst>
                                          <p:attrName>style.visibility</p:attrName>
                                        </p:attrNameLst>
                                      </p:cBhvr>
                                      <p:to>
                                        <p:strVal val="visible"/>
                                      </p:to>
                                    </p:set>
                                    <p:animEffect transition="in" filter="wipe(left)">
                                      <p:cBhvr>
                                        <p:cTn id="37" dur="500"/>
                                        <p:tgtEl>
                                          <p:spTgt spid="11">
                                            <p:txEl>
                                              <p:charRg st="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charRg st="10" end="36"/>
                                            </p:txEl>
                                          </p:spTgt>
                                        </p:tgtEl>
                                        <p:attrNameLst>
                                          <p:attrName>style.visibility</p:attrName>
                                        </p:attrNameLst>
                                      </p:cBhvr>
                                      <p:to>
                                        <p:strVal val="visible"/>
                                      </p:to>
                                    </p:set>
                                    <p:animEffect transition="in" filter="wipe(left)">
                                      <p:cBhvr>
                                        <p:cTn id="42" dur="500"/>
                                        <p:tgtEl>
                                          <p:spTgt spid="11">
                                            <p:txEl>
                                              <p:charRg st="10"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build="p"/>
      <p:bldP spid="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40"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 name="Rectangle 21"/>
          <p:cNvSpPr/>
          <p:nvPr/>
        </p:nvSpPr>
        <p:spPr>
          <a:xfrm>
            <a:off x="1116013" y="1125538"/>
            <a:ext cx="4464050" cy="522287"/>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）活度系数法：</a:t>
            </a:r>
            <a:endParaRPr lang="zh-CN" altLang="en-US" sz="2800" b="1" dirty="0">
              <a:latin typeface="黑体" panose="02010609060101010101" pitchFamily="49" charset="-122"/>
              <a:ea typeface="黑体" panose="02010609060101010101" pitchFamily="49" charset="-122"/>
            </a:endParaRPr>
          </a:p>
        </p:txBody>
      </p:sp>
      <p:graphicFrame>
        <p:nvGraphicFramePr>
          <p:cNvPr id="18434" name="Object 4"/>
          <p:cNvGraphicFramePr>
            <a:graphicFrameLocks noChangeAspect="1"/>
          </p:cNvGraphicFramePr>
          <p:nvPr/>
        </p:nvGraphicFramePr>
        <p:xfrm>
          <a:off x="2843213" y="2708275"/>
          <a:ext cx="4038600" cy="1598613"/>
        </p:xfrm>
        <a:graphic>
          <a:graphicData uri="http://schemas.openxmlformats.org/presentationml/2006/ole">
            <mc:AlternateContent xmlns:mc="http://schemas.openxmlformats.org/markup-compatibility/2006">
              <mc:Choice xmlns:v="urn:schemas-microsoft-com:vml" Requires="v">
                <p:oleObj spid="_x0000_s3103" name="" r:id="rId1" imgW="1497965" imgH="660400" progId="Equations">
                  <p:embed/>
                </p:oleObj>
              </mc:Choice>
              <mc:Fallback>
                <p:oleObj name="" r:id="rId1" imgW="1497965" imgH="660400" progId="Equations">
                  <p:embed/>
                  <p:pic>
                    <p:nvPicPr>
                      <p:cNvPr id="0" name="图片 3102"/>
                      <p:cNvPicPr/>
                      <p:nvPr/>
                    </p:nvPicPr>
                    <p:blipFill>
                      <a:blip r:embed="rId2"/>
                      <a:stretch>
                        <a:fillRect/>
                      </a:stretch>
                    </p:blipFill>
                    <p:spPr>
                      <a:xfrm>
                        <a:off x="2843213" y="2708275"/>
                        <a:ext cx="4038600" cy="1598613"/>
                      </a:xfrm>
                      <a:prstGeom prst="rect">
                        <a:avLst/>
                      </a:prstGeom>
                      <a:noFill/>
                      <a:ln w="38100">
                        <a:noFill/>
                        <a:miter/>
                      </a:ln>
                    </p:spPr>
                  </p:pic>
                </p:oleObj>
              </mc:Fallback>
            </mc:AlternateContent>
          </a:graphicData>
        </a:graphic>
      </p:graphicFrame>
      <p:graphicFrame>
        <p:nvGraphicFramePr>
          <p:cNvPr id="31753" name="Object 9"/>
          <p:cNvGraphicFramePr>
            <a:graphicFrameLocks noChangeAspect="1"/>
          </p:cNvGraphicFramePr>
          <p:nvPr/>
        </p:nvGraphicFramePr>
        <p:xfrm>
          <a:off x="1835150" y="2133600"/>
          <a:ext cx="476250" cy="481013"/>
        </p:xfrm>
        <a:graphic>
          <a:graphicData uri="http://schemas.openxmlformats.org/presentationml/2006/ole">
            <mc:AlternateContent xmlns:mc="http://schemas.openxmlformats.org/markup-compatibility/2006">
              <mc:Choice xmlns:v="urn:schemas-microsoft-com:vml" Requires="v">
                <p:oleObj spid="_x0000_s3099" name="" r:id="rId3" imgW="139700" imgH="127000" progId="Equations">
                  <p:embed/>
                </p:oleObj>
              </mc:Choice>
              <mc:Fallback>
                <p:oleObj name="" r:id="rId3" imgW="139700" imgH="127000" progId="Equations">
                  <p:embed/>
                  <p:pic>
                    <p:nvPicPr>
                      <p:cNvPr id="0" name="图片 3098"/>
                      <p:cNvPicPr/>
                      <p:nvPr/>
                    </p:nvPicPr>
                    <p:blipFill>
                      <a:blip r:embed="rId4"/>
                      <a:stretch>
                        <a:fillRect/>
                      </a:stretch>
                    </p:blipFill>
                    <p:spPr>
                      <a:xfrm>
                        <a:off x="1835150" y="2133600"/>
                        <a:ext cx="476250" cy="481013"/>
                      </a:xfrm>
                      <a:prstGeom prst="rect">
                        <a:avLst/>
                      </a:prstGeom>
                      <a:noFill/>
                      <a:ln w="38100">
                        <a:noFill/>
                        <a:miter/>
                      </a:ln>
                    </p:spPr>
                  </p:pic>
                </p:oleObj>
              </mc:Fallback>
            </mc:AlternateContent>
          </a:graphicData>
        </a:graphic>
      </p:graphicFrame>
      <p:graphicFrame>
        <p:nvGraphicFramePr>
          <p:cNvPr id="4" name="Object 4"/>
          <p:cNvGraphicFramePr>
            <a:graphicFrameLocks noChangeAspect="1"/>
          </p:cNvGraphicFramePr>
          <p:nvPr/>
        </p:nvGraphicFramePr>
        <p:xfrm>
          <a:off x="2700338" y="1844675"/>
          <a:ext cx="2801937" cy="863600"/>
        </p:xfrm>
        <a:graphic>
          <a:graphicData uri="http://schemas.openxmlformats.org/presentationml/2006/ole">
            <mc:AlternateContent xmlns:mc="http://schemas.openxmlformats.org/markup-compatibility/2006">
              <mc:Choice xmlns:v="urn:schemas-microsoft-com:vml" Requires="v">
                <p:oleObj spid="_x0000_s3104" name="" r:id="rId5" imgW="1154430" imgH="317500" progId="Equations">
                  <p:embed/>
                </p:oleObj>
              </mc:Choice>
              <mc:Fallback>
                <p:oleObj name="" r:id="rId5" imgW="1154430" imgH="317500" progId="Equations">
                  <p:embed/>
                  <p:pic>
                    <p:nvPicPr>
                      <p:cNvPr id="0" name="图片 3103"/>
                      <p:cNvPicPr/>
                      <p:nvPr/>
                    </p:nvPicPr>
                    <p:blipFill>
                      <a:blip r:embed="rId6"/>
                      <a:stretch>
                        <a:fillRect/>
                      </a:stretch>
                    </p:blipFill>
                    <p:spPr>
                      <a:xfrm>
                        <a:off x="2700338" y="1844675"/>
                        <a:ext cx="2801937" cy="863600"/>
                      </a:xfrm>
                      <a:prstGeom prst="rect">
                        <a:avLst/>
                      </a:prstGeom>
                      <a:noFill/>
                      <a:ln w="38100">
                        <a:noFill/>
                        <a:miter/>
                      </a:ln>
                    </p:spPr>
                  </p:pic>
                </p:oleObj>
              </mc:Fallback>
            </mc:AlternateContent>
          </a:graphicData>
        </a:graphic>
      </p:graphicFrame>
      <p:graphicFrame>
        <p:nvGraphicFramePr>
          <p:cNvPr id="5" name="Object 5"/>
          <p:cNvGraphicFramePr>
            <a:graphicFrameLocks noChangeAspect="1"/>
          </p:cNvGraphicFramePr>
          <p:nvPr/>
        </p:nvGraphicFramePr>
        <p:xfrm>
          <a:off x="2195513" y="3284538"/>
          <a:ext cx="431800" cy="438150"/>
        </p:xfrm>
        <a:graphic>
          <a:graphicData uri="http://schemas.openxmlformats.org/presentationml/2006/ole">
            <mc:AlternateContent xmlns:mc="http://schemas.openxmlformats.org/markup-compatibility/2006">
              <mc:Choice xmlns:v="urn:schemas-microsoft-com:vml" Requires="v">
                <p:oleObj spid="_x0000_s3102" name="" r:id="rId7" imgW="139700" imgH="127000" progId="Equations">
                  <p:embed/>
                </p:oleObj>
              </mc:Choice>
              <mc:Fallback>
                <p:oleObj name="" r:id="rId7" imgW="139700" imgH="127000" progId="Equations">
                  <p:embed/>
                  <p:pic>
                    <p:nvPicPr>
                      <p:cNvPr id="0" name="图片 3101"/>
                      <p:cNvPicPr/>
                      <p:nvPr/>
                    </p:nvPicPr>
                    <p:blipFill>
                      <a:blip r:embed="rId8"/>
                      <a:stretch>
                        <a:fillRect/>
                      </a:stretch>
                    </p:blipFill>
                    <p:spPr>
                      <a:xfrm>
                        <a:off x="2195513" y="3284538"/>
                        <a:ext cx="431800" cy="438150"/>
                      </a:xfrm>
                      <a:prstGeom prst="rect">
                        <a:avLst/>
                      </a:prstGeom>
                      <a:noFill/>
                      <a:ln w="38100">
                        <a:noFill/>
                        <a:miter/>
                      </a:ln>
                    </p:spPr>
                  </p:pic>
                </p:oleObj>
              </mc:Fallback>
            </mc:AlternateContent>
          </a:graphicData>
        </a:graphic>
      </p:graphicFrame>
      <p:sp>
        <p:nvSpPr>
          <p:cNvPr id="9" name="Rectangle 10"/>
          <p:cNvSpPr/>
          <p:nvPr/>
        </p:nvSpPr>
        <p:spPr>
          <a:xfrm>
            <a:off x="1042988" y="6092825"/>
            <a:ext cx="3657600" cy="457200"/>
          </a:xfrm>
          <a:prstGeom prst="rect">
            <a:avLst/>
          </a:prstGeom>
          <a:noFill/>
          <a:ln w="9525">
            <a:noFill/>
          </a:ln>
        </p:spPr>
        <p:txBody>
          <a:bodyPr>
            <a:spAutoFit/>
          </a:bodyPr>
          <a:p>
            <a:pPr algn="just" eaLnBrk="0" hangingPunct="0"/>
            <a:r>
              <a:rPr lang="zh-CN" altLang="en-US" b="1" dirty="0">
                <a:latin typeface="Times New Roman" panose="02020603050405020304" pitchFamily="18" charset="0"/>
                <a:ea typeface="黑体" panose="02010609060101010101" pitchFamily="49" charset="-122"/>
              </a:rPr>
              <a:t>—</a:t>
            </a:r>
            <a:r>
              <a:rPr lang="zh-CN" altLang="en-US" b="1" dirty="0">
                <a:latin typeface="黑体" panose="02010609060101010101" pitchFamily="49" charset="-122"/>
                <a:ea typeface="黑体" panose="02010609060101010101" pitchFamily="49" charset="-122"/>
              </a:rPr>
              <a:t>液态标准态的逸度</a:t>
            </a:r>
            <a:endParaRPr lang="en-US" altLang="zh-CN" b="1" dirty="0">
              <a:latin typeface="黑体" panose="02010609060101010101" pitchFamily="49" charset="-122"/>
              <a:ea typeface="黑体" panose="02010609060101010101" pitchFamily="49" charset="-122"/>
            </a:endParaRPr>
          </a:p>
        </p:txBody>
      </p:sp>
      <p:graphicFrame>
        <p:nvGraphicFramePr>
          <p:cNvPr id="10" name="Object 6"/>
          <p:cNvGraphicFramePr>
            <a:graphicFrameLocks noChangeAspect="1"/>
          </p:cNvGraphicFramePr>
          <p:nvPr/>
        </p:nvGraphicFramePr>
        <p:xfrm>
          <a:off x="0" y="4495800"/>
          <a:ext cx="990600" cy="720725"/>
        </p:xfrm>
        <a:graphic>
          <a:graphicData uri="http://schemas.openxmlformats.org/presentationml/2006/ole">
            <mc:AlternateContent xmlns:mc="http://schemas.openxmlformats.org/markup-compatibility/2006">
              <mc:Choice xmlns:v="urn:schemas-microsoft-com:vml" Requires="v">
                <p:oleObj spid="_x0000_s3105" name="" r:id="rId9" imgW="419100" imgH="304800" progId="Equation.3">
                  <p:embed/>
                </p:oleObj>
              </mc:Choice>
              <mc:Fallback>
                <p:oleObj name="" r:id="rId9" imgW="419100" imgH="304800" progId="Equation.3">
                  <p:embed/>
                  <p:pic>
                    <p:nvPicPr>
                      <p:cNvPr id="0" name="图片 3104"/>
                      <p:cNvPicPr/>
                      <p:nvPr/>
                    </p:nvPicPr>
                    <p:blipFill>
                      <a:blip r:embed="rId10"/>
                      <a:stretch>
                        <a:fillRect/>
                      </a:stretch>
                    </p:blipFill>
                    <p:spPr>
                      <a:xfrm>
                        <a:off x="0" y="4495800"/>
                        <a:ext cx="990600" cy="720725"/>
                      </a:xfrm>
                      <a:prstGeom prst="rect">
                        <a:avLst/>
                      </a:prstGeom>
                      <a:noFill/>
                      <a:ln w="38100">
                        <a:noFill/>
                        <a:miter/>
                      </a:ln>
                    </p:spPr>
                  </p:pic>
                </p:oleObj>
              </mc:Fallback>
            </mc:AlternateContent>
          </a:graphicData>
        </a:graphic>
      </p:graphicFrame>
      <p:graphicFrame>
        <p:nvGraphicFramePr>
          <p:cNvPr id="11" name="Object 2"/>
          <p:cNvGraphicFramePr>
            <a:graphicFrameLocks noChangeAspect="1"/>
          </p:cNvGraphicFramePr>
          <p:nvPr/>
        </p:nvGraphicFramePr>
        <p:xfrm>
          <a:off x="585788" y="5940425"/>
          <a:ext cx="482600" cy="609600"/>
        </p:xfrm>
        <a:graphic>
          <a:graphicData uri="http://schemas.openxmlformats.org/presentationml/2006/ole">
            <mc:AlternateContent xmlns:mc="http://schemas.openxmlformats.org/markup-compatibility/2006">
              <mc:Choice xmlns:v="urn:schemas-microsoft-com:vml" Requires="v">
                <p:oleObj spid="_x0000_s3100" name="" r:id="rId11" imgW="177800" imgH="228600" progId="Equation.3">
                  <p:embed/>
                </p:oleObj>
              </mc:Choice>
              <mc:Fallback>
                <p:oleObj name="" r:id="rId11" imgW="177800" imgH="228600" progId="Equation.3">
                  <p:embed/>
                  <p:pic>
                    <p:nvPicPr>
                      <p:cNvPr id="0" name="图片 3099"/>
                      <p:cNvPicPr/>
                      <p:nvPr/>
                    </p:nvPicPr>
                    <p:blipFill>
                      <a:blip r:embed="rId12"/>
                      <a:stretch>
                        <a:fillRect/>
                      </a:stretch>
                    </p:blipFill>
                    <p:spPr>
                      <a:xfrm>
                        <a:off x="585788" y="5940425"/>
                        <a:ext cx="482600" cy="609600"/>
                      </a:xfrm>
                      <a:prstGeom prst="rect">
                        <a:avLst/>
                      </a:prstGeom>
                      <a:noFill/>
                      <a:ln w="38100">
                        <a:noFill/>
                        <a:miter/>
                      </a:ln>
                    </p:spPr>
                  </p:pic>
                </p:oleObj>
              </mc:Fallback>
            </mc:AlternateContent>
          </a:graphicData>
        </a:graphic>
      </p:graphicFrame>
      <p:sp>
        <p:nvSpPr>
          <p:cNvPr id="12" name="Rectangle 17"/>
          <p:cNvSpPr/>
          <p:nvPr/>
        </p:nvSpPr>
        <p:spPr>
          <a:xfrm>
            <a:off x="914400" y="4724400"/>
            <a:ext cx="8229600" cy="460375"/>
          </a:xfrm>
          <a:prstGeom prst="rect">
            <a:avLst/>
          </a:prstGeom>
          <a:noFill/>
          <a:ln w="9525">
            <a:noFill/>
          </a:ln>
        </p:spPr>
        <p:txBody>
          <a:bodyPr>
            <a:spAutoFit/>
          </a:bodyPr>
          <a:p>
            <a:pPr eaLnBrk="0" hangingPunct="0"/>
            <a:r>
              <a:rPr lang="zh-CN" altLang="en-US" b="1" dirty="0">
                <a:solidFill>
                  <a:schemeClr val="tx1"/>
                </a:solidFill>
                <a:uFillTx/>
                <a:latin typeface="Times New Roman" panose="02020603050405020304" pitchFamily="18" charset="0"/>
                <a:ea typeface="黑体" panose="02010609060101010101" pitchFamily="49" charset="-122"/>
              </a:rPr>
              <a:t>—由</a:t>
            </a:r>
            <a:r>
              <a:rPr lang="en-US" altLang="zh-CN" b="1" dirty="0">
                <a:solidFill>
                  <a:schemeClr val="tx1"/>
                </a:solidFill>
                <a:uFillTx/>
                <a:latin typeface="Times New Roman" panose="02020603050405020304" pitchFamily="18" charset="0"/>
                <a:ea typeface="黑体" panose="02010609060101010101" pitchFamily="49" charset="-122"/>
              </a:rPr>
              <a:t>EOS</a:t>
            </a:r>
            <a:r>
              <a:rPr lang="zh-CN" altLang="en-US" b="1" dirty="0">
                <a:solidFill>
                  <a:schemeClr val="tx1"/>
                </a:solidFill>
                <a:uFillTx/>
                <a:latin typeface="Times New Roman" panose="02020603050405020304" pitchFamily="18" charset="0"/>
                <a:ea typeface="黑体" panose="02010609060101010101" pitchFamily="49" charset="-122"/>
              </a:rPr>
              <a:t>法计算，</a:t>
            </a:r>
            <a:r>
              <a:rPr lang="en-US" altLang="zh-CN" b="1" dirty="0">
                <a:solidFill>
                  <a:schemeClr val="tx1"/>
                </a:solidFill>
                <a:uFillTx/>
                <a:latin typeface="Times New Roman" panose="02020603050405020304" pitchFamily="18" charset="0"/>
                <a:ea typeface="黑体" panose="02010609060101010101" pitchFamily="49" charset="-122"/>
              </a:rPr>
              <a:t>Virial，R-K Eq</a:t>
            </a:r>
            <a:r>
              <a:rPr lang="zh-CN" altLang="en-US" b="1" dirty="0">
                <a:solidFill>
                  <a:schemeClr val="tx1"/>
                </a:solidFill>
                <a:uFillTx/>
                <a:latin typeface="Times New Roman" panose="02020603050405020304" pitchFamily="18" charset="0"/>
                <a:ea typeface="黑体" panose="02010609060101010101" pitchFamily="49" charset="-122"/>
              </a:rPr>
              <a:t>等（前面介绍的方法）</a:t>
            </a:r>
            <a:endParaRPr lang="zh-CN" altLang="en-US" b="1" dirty="0">
              <a:solidFill>
                <a:schemeClr val="tx1"/>
              </a:solidFill>
              <a:uFillTx/>
              <a:latin typeface="Times New Roman" panose="02020603050405020304" pitchFamily="18" charset="0"/>
              <a:ea typeface="黑体" panose="02010609060101010101" pitchFamily="49" charset="-122"/>
            </a:endParaRPr>
          </a:p>
        </p:txBody>
      </p:sp>
      <p:sp>
        <p:nvSpPr>
          <p:cNvPr id="13" name="Rectangle 18"/>
          <p:cNvSpPr/>
          <p:nvPr/>
        </p:nvSpPr>
        <p:spPr>
          <a:xfrm>
            <a:off x="468313" y="5373688"/>
            <a:ext cx="4505325" cy="460375"/>
          </a:xfrm>
          <a:prstGeom prst="rect">
            <a:avLst/>
          </a:prstGeom>
          <a:noFill/>
          <a:ln w="9525">
            <a:noFill/>
          </a:ln>
        </p:spPr>
        <p:txBody>
          <a:bodyPr>
            <a:spAutoFit/>
          </a:bodyPr>
          <a:p>
            <a:pPr lvl="0" algn="l" eaLnBrk="0" hangingPunct="0">
              <a:buClrTx/>
              <a:buSzTx/>
              <a:buFontTx/>
            </a:pPr>
            <a:r>
              <a:rPr lang="zh-CN" altLang="en-US" b="1" dirty="0">
                <a:uFillTx/>
                <a:latin typeface="Times New Roman" panose="02020603050405020304" pitchFamily="18" charset="0"/>
                <a:ea typeface="黑体" panose="02010609060101010101" pitchFamily="49" charset="-122"/>
                <a:sym typeface="+mn-ea"/>
              </a:rPr>
              <a:t>γ</a:t>
            </a:r>
            <a:r>
              <a:rPr lang="zh-CN" altLang="en-US" b="1" dirty="0">
                <a:uFillTx/>
                <a:latin typeface="Times New Roman" panose="02020603050405020304" pitchFamily="18" charset="0"/>
                <a:ea typeface="黑体" panose="02010609060101010101" pitchFamily="49" charset="-122"/>
                <a:sym typeface="+mn-ea"/>
              </a:rPr>
              <a:t>i</a:t>
            </a:r>
            <a:r>
              <a:rPr lang="zh-CN" altLang="en-US" b="1" dirty="0">
                <a:uFillTx/>
                <a:latin typeface="Times New Roman" panose="02020603050405020304" pitchFamily="18" charset="0"/>
                <a:ea typeface="黑体" panose="02010609060101010101" pitchFamily="49" charset="-122"/>
                <a:sym typeface="+mn-ea"/>
              </a:rPr>
              <a:t>—</a:t>
            </a:r>
            <a:r>
              <a:rPr lang="zh-CN" altLang="en-US" b="1" dirty="0">
                <a:uFillTx/>
                <a:latin typeface="Times New Roman" panose="02020603050405020304" pitchFamily="18" charset="0"/>
                <a:ea typeface="黑体" panose="02010609060101010101" pitchFamily="49" charset="-122"/>
                <a:sym typeface="+mn-ea"/>
              </a:rPr>
              <a:t>由</a:t>
            </a:r>
            <a:r>
              <a:rPr lang="zh-CN" altLang="en-US" b="1" dirty="0">
                <a:uFillTx/>
                <a:latin typeface="Times New Roman" panose="02020603050405020304" pitchFamily="18" charset="0"/>
                <a:ea typeface="黑体" panose="02010609060101010101" pitchFamily="49" charset="-122"/>
                <a:sym typeface="+mn-ea"/>
              </a:rPr>
              <a:t>Wilson，NRTL Eq</a:t>
            </a:r>
            <a:r>
              <a:rPr lang="zh-CN" altLang="en-US" b="1" dirty="0">
                <a:uFillTx/>
                <a:latin typeface="Times New Roman" panose="02020603050405020304" pitchFamily="18" charset="0"/>
                <a:ea typeface="黑体" panose="02010609060101010101" pitchFamily="49" charset="-122"/>
                <a:sym typeface="+mn-ea"/>
              </a:rPr>
              <a:t>等</a:t>
            </a:r>
            <a:endParaRPr lang="zh-CN" altLang="en-US" b="1" dirty="0">
              <a:uFillTx/>
              <a:latin typeface="Times New Roman" panose="02020603050405020304" pitchFamily="18" charset="0"/>
              <a:ea typeface="黑体" panose="02010609060101010101" pitchFamily="49" charset="-122"/>
              <a:sym typeface="+mn-ea"/>
            </a:endParaRPr>
          </a:p>
        </p:txBody>
      </p:sp>
      <p:sp>
        <p:nvSpPr>
          <p:cNvPr id="14" name="Line 28"/>
          <p:cNvSpPr/>
          <p:nvPr/>
        </p:nvSpPr>
        <p:spPr>
          <a:xfrm>
            <a:off x="4643438" y="4292600"/>
            <a:ext cx="1008062" cy="0"/>
          </a:xfrm>
          <a:prstGeom prst="line">
            <a:avLst/>
          </a:prstGeom>
          <a:ln w="57150" cap="flat" cmpd="thickThin">
            <a:solidFill>
              <a:srgbClr val="FF3300"/>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animEffect transition="in" filter="wipe(left)">
                                      <p:cBhvr>
                                        <p:cTn id="7" dur="500"/>
                                        <p:tgtEl>
                                          <p:spTgt spid="3">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53"/>
                                        </p:tgtEl>
                                        <p:attrNameLst>
                                          <p:attrName>style.visibility</p:attrName>
                                        </p:attrNameLst>
                                      </p:cBhvr>
                                      <p:to>
                                        <p:strVal val="visible"/>
                                      </p:to>
                                    </p:set>
                                    <p:animEffect transition="in" filter="wipe(left)">
                                      <p:cBhvr>
                                        <p:cTn id="12" dur="500"/>
                                        <p:tgtEl>
                                          <p:spTgt spid="317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charRg st="0" end="33"/>
                                            </p:txEl>
                                          </p:spTgt>
                                        </p:tgtEl>
                                        <p:attrNameLst>
                                          <p:attrName>style.visibility</p:attrName>
                                        </p:attrNameLst>
                                      </p:cBhvr>
                                      <p:to>
                                        <p:strVal val="visible"/>
                                      </p:to>
                                    </p:set>
                                    <p:animEffect transition="in" filter="wipe(left)">
                                      <p:cBhvr>
                                        <p:cTn id="32" dur="500"/>
                                        <p:tgtEl>
                                          <p:spTgt spid="12">
                                            <p:txEl>
                                              <p:charRg st="0" end="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charRg st="0" end="20"/>
                                            </p:txEl>
                                          </p:spTgt>
                                        </p:tgtEl>
                                        <p:attrNameLst>
                                          <p:attrName>style.visibility</p:attrName>
                                        </p:attrNameLst>
                                      </p:cBhvr>
                                      <p:to>
                                        <p:strVal val="visible"/>
                                      </p:to>
                                    </p:set>
                                    <p:animEffect transition="in" filter="wipe(left)">
                                      <p:cBhvr>
                                        <p:cTn id="37" dur="500"/>
                                        <p:tgtEl>
                                          <p:spTgt spid="13">
                                            <p:txEl>
                                              <p:charRg st="0"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xEl>
                                              <p:charRg st="0" end="10"/>
                                            </p:txEl>
                                          </p:spTgt>
                                        </p:tgtEl>
                                        <p:attrNameLst>
                                          <p:attrName>style.visibility</p:attrName>
                                        </p:attrNameLst>
                                      </p:cBhvr>
                                      <p:to>
                                        <p:strVal val="visible"/>
                                      </p:to>
                                    </p:set>
                                    <p:animEffect transition="in" filter="wipe(left)">
                                      <p:cBhvr>
                                        <p:cTn id="47" dur="500"/>
                                        <p:tgtEl>
                                          <p:spTgt spid="9">
                                            <p:txEl>
                                              <p:charRg st="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12" grpId="0" build="p"/>
      <p:bldP spid="1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6" name="Rectangle 2"/>
          <p:cNvSpPr>
            <a:spLocks noGrp="1"/>
          </p:cNvSpPr>
          <p:nvPr>
            <p:ph type="title"/>
          </p:nvPr>
        </p:nvSpPr>
        <p:spPr>
          <a:xfrm>
            <a:off x="128905" y="274955"/>
            <a:ext cx="9015095" cy="807720"/>
          </a:xfrm>
        </p:spPr>
        <p:txBody>
          <a:bodyPr vert="horz" wrap="square" lIns="91440" tIns="45720" rIns="91440" bIns="45720" anchor="t" anchorCtr="0"/>
          <a:p>
            <a:pPr eaLnBrk="1" hangingPunct="1"/>
            <a:r>
              <a:rPr lang="en-US" altLang="zh-CN" sz="3200" b="1" dirty="0"/>
              <a:t>5.4.2</a:t>
            </a:r>
            <a:r>
              <a:rPr lang="zh-CN" altLang="en-US" sz="3200" b="1" dirty="0"/>
              <a:t>、活度系数法计算汽液平衡常数的简化形式</a:t>
            </a:r>
            <a:endParaRPr lang="zh-CN" altLang="en-US" sz="3200" b="1" dirty="0"/>
          </a:p>
        </p:txBody>
      </p:sp>
      <p:graphicFrame>
        <p:nvGraphicFramePr>
          <p:cNvPr id="54274" name="Object 3"/>
          <p:cNvGraphicFramePr>
            <a:graphicFrameLocks noChangeAspect="1"/>
          </p:cNvGraphicFramePr>
          <p:nvPr>
            <p:ph type="body"/>
          </p:nvPr>
        </p:nvGraphicFramePr>
        <p:xfrm>
          <a:off x="1595438" y="1124903"/>
          <a:ext cx="6190615" cy="3228975"/>
        </p:xfrm>
        <a:graphic>
          <a:graphicData uri="http://schemas.openxmlformats.org/presentationml/2006/ole">
            <mc:AlternateContent xmlns:mc="http://schemas.openxmlformats.org/markup-compatibility/2006">
              <mc:Choice xmlns:v="urn:schemas-microsoft-com:vml" Requires="v">
                <p:oleObj spid="_x0000_s3101" name="" r:id="rId1" imgW="2654300" imgH="1384300" progId="Equation.3">
                  <p:embed/>
                </p:oleObj>
              </mc:Choice>
              <mc:Fallback>
                <p:oleObj name="" r:id="rId1" imgW="2654300" imgH="1384300" progId="Equation.3">
                  <p:embed/>
                  <p:pic>
                    <p:nvPicPr>
                      <p:cNvPr id="0" name="图片 3100"/>
                      <p:cNvPicPr/>
                      <p:nvPr/>
                    </p:nvPicPr>
                    <p:blipFill>
                      <a:blip r:embed="rId2">
                        <a:grayscl/>
                      </a:blip>
                      <a:stretch>
                        <a:fillRect/>
                      </a:stretch>
                    </p:blipFill>
                    <p:spPr>
                      <a:xfrm>
                        <a:off x="1595438" y="1124903"/>
                        <a:ext cx="6190615" cy="3228975"/>
                      </a:xfrm>
                      <a:prstGeom prst="rect">
                        <a:avLst/>
                      </a:prstGeom>
                      <a:noFill/>
                      <a:ln w="38100">
                        <a:miter/>
                      </a:ln>
                    </p:spPr>
                  </p:pic>
                </p:oleObj>
              </mc:Fallback>
            </mc:AlternateContent>
          </a:graphicData>
        </a:graphic>
      </p:graphicFrame>
      <p:sp>
        <p:nvSpPr>
          <p:cNvPr id="54277" name="Text Box 4"/>
          <p:cNvSpPr txBox="1"/>
          <p:nvPr/>
        </p:nvSpPr>
        <p:spPr>
          <a:xfrm>
            <a:off x="1692275" y="4653280"/>
            <a:ext cx="7067550" cy="519113"/>
          </a:xfrm>
          <a:prstGeom prst="rect">
            <a:avLst/>
          </a:prstGeom>
          <a:noFill/>
          <a:ln w="12700">
            <a:noFill/>
          </a:ln>
        </p:spPr>
        <p:txBody>
          <a:bodyPr>
            <a:spAutoFit/>
          </a:bodyPr>
          <a:p>
            <a:pPr>
              <a:spcBef>
                <a:spcPct val="50000"/>
              </a:spcBef>
            </a:pPr>
            <a:r>
              <a:rPr lang="en-US" altLang="zh-CN" sz="2800" b="1" dirty="0">
                <a:solidFill>
                  <a:srgbClr val="FF0000"/>
                </a:solidFill>
                <a:latin typeface="Times New Roman" panose="02020603050405020304" pitchFamily="18" charset="0"/>
                <a:ea typeface="黑体" panose="02010609060101010101" pitchFamily="49" charset="-122"/>
              </a:rPr>
              <a:t>——</a:t>
            </a:r>
            <a:r>
              <a:rPr lang="zh-CN" altLang="en-US" sz="2800" b="1" dirty="0">
                <a:solidFill>
                  <a:srgbClr val="FF0000"/>
                </a:solidFill>
                <a:latin typeface="Times New Roman" panose="02020603050405020304" pitchFamily="18" charset="0"/>
                <a:ea typeface="黑体" panose="02010609060101010101" pitchFamily="49" charset="-122"/>
              </a:rPr>
              <a:t>计算</a:t>
            </a:r>
            <a:r>
              <a:rPr lang="en-US" altLang="zh-CN" sz="2800" b="1" i="1" dirty="0">
                <a:solidFill>
                  <a:srgbClr val="FF0000"/>
                </a:solidFill>
                <a:latin typeface="Times New Roman" panose="02020603050405020304" pitchFamily="18" charset="0"/>
                <a:ea typeface="黑体" panose="02010609060101010101" pitchFamily="49" charset="-122"/>
              </a:rPr>
              <a:t>K</a:t>
            </a:r>
            <a:r>
              <a:rPr lang="en-US" altLang="zh-CN" b="1" i="1" baseline="-25000" dirty="0">
                <a:solidFill>
                  <a:srgbClr val="FF0000"/>
                </a:solidFill>
                <a:latin typeface="Times New Roman" panose="02020603050405020304" pitchFamily="18" charset="0"/>
                <a:ea typeface="黑体" panose="02010609060101010101" pitchFamily="49" charset="-122"/>
              </a:rPr>
              <a:t>i</a:t>
            </a:r>
            <a:r>
              <a:rPr lang="zh-CN" altLang="en-US" sz="2800" b="1" dirty="0">
                <a:solidFill>
                  <a:srgbClr val="FF0000"/>
                </a:solidFill>
                <a:latin typeface="Times New Roman" panose="02020603050405020304" pitchFamily="18" charset="0"/>
                <a:ea typeface="黑体" panose="02010609060101010101" pitchFamily="49" charset="-122"/>
              </a:rPr>
              <a:t>的普遍化形式（用于严格计算）</a:t>
            </a:r>
            <a:endParaRPr lang="zh-CN" altLang="en-US" sz="2800" b="1" dirty="0">
              <a:solidFill>
                <a:srgbClr val="FF0000"/>
              </a:solidFill>
              <a:latin typeface="Times New Roman" panose="02020603050405020304" pitchFamily="18" charset="0"/>
              <a:ea typeface="黑体" panose="02010609060101010101" pitchFamily="49" charset="-122"/>
            </a:endParaRPr>
          </a:p>
        </p:txBody>
      </p:sp>
      <p:sp>
        <p:nvSpPr>
          <p:cNvPr id="212999" name="Text Box 7"/>
          <p:cNvSpPr txBox="1"/>
          <p:nvPr/>
        </p:nvSpPr>
        <p:spPr>
          <a:xfrm>
            <a:off x="407988" y="5272088"/>
            <a:ext cx="8507412" cy="1373187"/>
          </a:xfrm>
          <a:prstGeom prst="rect">
            <a:avLst/>
          </a:prstGeom>
          <a:noFill/>
          <a:ln w="12700">
            <a:noFill/>
          </a:ln>
        </p:spPr>
        <p:txBody>
          <a:bodyPr>
            <a:spAutoFit/>
          </a:bodyPr>
          <a:p>
            <a:pPr>
              <a:spcBef>
                <a:spcPct val="50000"/>
              </a:spcBef>
            </a:pPr>
            <a:r>
              <a:rPr lang="zh-CN" altLang="en-US" sz="2800" b="1" dirty="0">
                <a:solidFill>
                  <a:srgbClr val="0000FF"/>
                </a:solidFill>
                <a:latin typeface="Times New Roman" panose="02020603050405020304" pitchFamily="18" charset="0"/>
                <a:ea typeface="黑体" panose="02010609060101010101" pitchFamily="49" charset="-122"/>
              </a:rPr>
              <a:t>由于基于溶液理论推导的活度系数方程中没有考虑压力</a:t>
            </a:r>
            <a:r>
              <a:rPr lang="en-US" altLang="zh-CN" sz="2800" b="1" dirty="0">
                <a:solidFill>
                  <a:srgbClr val="0000FF"/>
                </a:solidFill>
                <a:latin typeface="Times New Roman" panose="02020603050405020304" pitchFamily="18" charset="0"/>
                <a:ea typeface="黑体" panose="02010609060101010101" pitchFamily="49" charset="-122"/>
              </a:rPr>
              <a:t>P</a:t>
            </a:r>
            <a:r>
              <a:rPr lang="zh-CN" altLang="en-US" sz="2800" b="1" dirty="0">
                <a:solidFill>
                  <a:srgbClr val="0000FF"/>
                </a:solidFill>
                <a:latin typeface="Times New Roman" panose="02020603050405020304" pitchFamily="18" charset="0"/>
                <a:ea typeface="黑体" panose="02010609060101010101" pitchFamily="49" charset="-122"/>
              </a:rPr>
              <a:t>对     的影响，方程适用远离临界点区域的中低压下物系，不适用于高压气液平衡计算。</a:t>
            </a:r>
            <a:endParaRPr lang="zh-CN" altLang="en-US" sz="2800" b="1" dirty="0">
              <a:solidFill>
                <a:srgbClr val="0000FF"/>
              </a:solidFill>
              <a:latin typeface="Times New Roman" panose="02020603050405020304" pitchFamily="18" charset="0"/>
              <a:ea typeface="黑体" panose="02010609060101010101" pitchFamily="49" charset="-122"/>
            </a:endParaRPr>
          </a:p>
        </p:txBody>
      </p:sp>
      <p:graphicFrame>
        <p:nvGraphicFramePr>
          <p:cNvPr id="213004" name="Object 12"/>
          <p:cNvGraphicFramePr>
            <a:graphicFrameLocks noGrp="1" noChangeAspect="1"/>
          </p:cNvGraphicFramePr>
          <p:nvPr>
            <p:ph idx="1"/>
          </p:nvPr>
        </p:nvGraphicFramePr>
        <p:xfrm>
          <a:off x="1444625" y="5635625"/>
          <a:ext cx="428625" cy="593725"/>
        </p:xfrm>
        <a:graphic>
          <a:graphicData uri="http://schemas.openxmlformats.org/presentationml/2006/ole">
            <mc:AlternateContent xmlns:mc="http://schemas.openxmlformats.org/markup-compatibility/2006">
              <mc:Choice xmlns:v="urn:schemas-microsoft-com:vml" Requires="v">
                <p:oleObj spid="_x0000_s3106" name="" r:id="rId3" imgW="165100" imgH="228600" progId="">
                  <p:embed/>
                </p:oleObj>
              </mc:Choice>
              <mc:Fallback>
                <p:oleObj name="" r:id="rId3" imgW="165100" imgH="228600" progId="">
                  <p:embed/>
                  <p:pic>
                    <p:nvPicPr>
                      <p:cNvPr id="0" name="图片 3105"/>
                      <p:cNvPicPr/>
                      <p:nvPr/>
                    </p:nvPicPr>
                    <p:blipFill>
                      <a:blip r:embed="rId4"/>
                      <a:stretch>
                        <a:fillRect/>
                      </a:stretch>
                    </p:blipFill>
                    <p:spPr>
                      <a:xfrm>
                        <a:off x="1444625" y="5635625"/>
                        <a:ext cx="428625" cy="593725"/>
                      </a:xfrm>
                      <a:prstGeom prst="rect">
                        <a:avLst/>
                      </a:prstGeom>
                      <a:noFill/>
                      <a:ln w="38100">
                        <a:miter/>
                      </a:ln>
                    </p:spPr>
                  </p:pic>
                </p:oleObj>
              </mc:Fallback>
            </mc:AlternateContent>
          </a:graphicData>
        </a:graphic>
      </p:graphicFrame>
      <p:sp>
        <p:nvSpPr>
          <p:cNvPr id="7" name="Line 28"/>
          <p:cNvSpPr/>
          <p:nvPr/>
        </p:nvSpPr>
        <p:spPr>
          <a:xfrm>
            <a:off x="4787900" y="6165850"/>
            <a:ext cx="2376488" cy="71438"/>
          </a:xfrm>
          <a:prstGeom prst="line">
            <a:avLst/>
          </a:prstGeom>
          <a:ln w="57150" cap="flat" cmpd="thickThin">
            <a:solidFill>
              <a:srgbClr val="FF3300"/>
            </a:solidFill>
            <a:prstDash val="solid"/>
            <a:miter/>
            <a:headEnd type="none" w="med" len="med"/>
            <a:tailEnd type="none" w="med" len="med"/>
          </a:ln>
        </p:spPr>
      </p:sp>
      <p:sp>
        <p:nvSpPr>
          <p:cNvPr id="8" name="Line 28"/>
          <p:cNvSpPr/>
          <p:nvPr/>
        </p:nvSpPr>
        <p:spPr>
          <a:xfrm>
            <a:off x="7596188" y="6165850"/>
            <a:ext cx="1223962" cy="71438"/>
          </a:xfrm>
          <a:prstGeom prst="line">
            <a:avLst/>
          </a:prstGeom>
          <a:ln w="57150" cap="flat" cmpd="thickThin">
            <a:solidFill>
              <a:srgbClr val="FF3300"/>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ox(in)">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4274"/>
                                        </p:tgtEl>
                                        <p:attrNameLst>
                                          <p:attrName>style.visibility</p:attrName>
                                        </p:attrNameLst>
                                      </p:cBhvr>
                                      <p:to>
                                        <p:strVal val="visible"/>
                                      </p:to>
                                    </p:set>
                                    <p:animEffect transition="in" filter="box(in)">
                                      <p:cBhvr>
                                        <p:cTn id="12" dur="500"/>
                                        <p:tgtEl>
                                          <p:spTgt spid="542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animEffect transition="in" filter="box(in)">
                                      <p:cBhvr>
                                        <p:cTn id="17" dur="500"/>
                                        <p:tgtEl>
                                          <p:spTgt spid="542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2999">
                                            <p:txEl>
                                              <p:charRg st="0" end="68"/>
                                            </p:txEl>
                                          </p:spTgt>
                                        </p:tgtEl>
                                        <p:attrNameLst>
                                          <p:attrName>style.visibility</p:attrName>
                                        </p:attrNameLst>
                                      </p:cBhvr>
                                      <p:to>
                                        <p:strVal val="visible"/>
                                      </p:to>
                                    </p:set>
                                    <p:animEffect transition="in" filter="blinds(horizontal)">
                                      <p:cBhvr>
                                        <p:cTn id="22" dur="500"/>
                                        <p:tgtEl>
                                          <p:spTgt spid="212999">
                                            <p:txEl>
                                              <p:charRg st="0" end="6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13004"/>
                                        </p:tgtEl>
                                        <p:attrNameLst>
                                          <p:attrName>style.visibility</p:attrName>
                                        </p:attrNameLst>
                                      </p:cBhvr>
                                      <p:to>
                                        <p:strVal val="visible"/>
                                      </p:to>
                                    </p:set>
                                    <p:animEffect transition="in" filter="blinds(horizontal)">
                                      <p:cBhvr>
                                        <p:cTn id="25" dur="500"/>
                                        <p:tgtEl>
                                          <p:spTgt spid="2130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P spid="212999"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116739" name="图片 4" descr="360截图20171106154550881.jpg"/>
          <p:cNvPicPr>
            <a:picLocks noChangeAspect="1"/>
          </p:cNvPicPr>
          <p:nvPr/>
        </p:nvPicPr>
        <p:blipFill>
          <a:blip r:embed="rId1"/>
          <a:stretch>
            <a:fillRect/>
          </a:stretch>
        </p:blipFill>
        <p:spPr>
          <a:xfrm>
            <a:off x="325438" y="981075"/>
            <a:ext cx="8818562" cy="4824413"/>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4"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Rectangle 8"/>
          <p:cNvSpPr/>
          <p:nvPr/>
        </p:nvSpPr>
        <p:spPr>
          <a:xfrm>
            <a:off x="0" y="188913"/>
            <a:ext cx="4498975" cy="534035"/>
          </a:xfrm>
          <a:prstGeom prst="rect">
            <a:avLst/>
          </a:prstGeom>
          <a:noFill/>
          <a:ln w="9525">
            <a:noFill/>
          </a:ln>
        </p:spPr>
        <p:txBody>
          <a:bodyPr>
            <a:spAutoFit/>
          </a:bodyPr>
          <a:p>
            <a:pPr>
              <a:lnSpc>
                <a:spcPct val="90000"/>
              </a:lnSpc>
              <a:spcBef>
                <a:spcPct val="20000"/>
              </a:spcBef>
              <a:buClr>
                <a:schemeClr val="folHlink"/>
              </a:buClr>
              <a:buSzPct val="60000"/>
              <a:buFont typeface="Wingdings" panose="05000000000000000000" pitchFamily="2" charset="2"/>
            </a:pPr>
            <a:r>
              <a:rPr lang="zh-CN" altLang="en-US" sz="3200" b="1" dirty="0">
                <a:solidFill>
                  <a:schemeClr val="tx2">
                    <a:lumMod val="75000"/>
                  </a:schemeClr>
                </a:solidFill>
                <a:latin typeface="黑体" panose="02010609060101010101" pitchFamily="49" charset="-122"/>
                <a:ea typeface="黑体" panose="02010609060101010101" pitchFamily="49" charset="-122"/>
              </a:rPr>
              <a:t>（1）</a:t>
            </a:r>
            <a:r>
              <a:rPr lang="zh-CN" altLang="en-US" sz="3200" b="1" dirty="0">
                <a:solidFill>
                  <a:schemeClr val="tx2">
                    <a:lumMod val="75000"/>
                  </a:schemeClr>
                </a:solidFill>
                <a:latin typeface="Times New Roman" panose="02020603050405020304" pitchFamily="18" charset="0"/>
                <a:ea typeface="黑体" panose="02010609060101010101" pitchFamily="49" charset="-122"/>
              </a:rPr>
              <a:t> </a:t>
            </a:r>
            <a:r>
              <a:rPr lang="zh-CN" altLang="en-US" sz="3200" b="1" dirty="0">
                <a:solidFill>
                  <a:schemeClr val="tx2">
                    <a:lumMod val="75000"/>
                  </a:schemeClr>
                </a:solidFill>
                <a:latin typeface="黑体" panose="02010609060101010101" pitchFamily="49" charset="-122"/>
                <a:ea typeface="黑体" panose="02010609060101010101" pitchFamily="49" charset="-122"/>
              </a:rPr>
              <a:t>低压条件</a:t>
            </a:r>
            <a:endParaRPr lang="zh-CN" altLang="en-US" sz="3200" b="1" dirty="0">
              <a:solidFill>
                <a:schemeClr val="tx2">
                  <a:lumMod val="75000"/>
                </a:schemeClr>
              </a:solidFill>
              <a:latin typeface="黑体" panose="02010609060101010101" pitchFamily="49" charset="-122"/>
              <a:ea typeface="黑体" panose="02010609060101010101" pitchFamily="49" charset="-122"/>
            </a:endParaRPr>
          </a:p>
        </p:txBody>
      </p:sp>
      <p:sp>
        <p:nvSpPr>
          <p:cNvPr id="20486" name="Text Box 2050"/>
          <p:cNvSpPr txBox="1"/>
          <p:nvPr/>
        </p:nvSpPr>
        <p:spPr>
          <a:xfrm>
            <a:off x="1403350" y="765175"/>
            <a:ext cx="6400800" cy="917575"/>
          </a:xfrm>
          <a:prstGeom prst="rect">
            <a:avLst/>
          </a:prstGeom>
          <a:noFill/>
          <a:ln w="12700">
            <a:noFill/>
          </a:ln>
        </p:spPr>
        <p:txBody>
          <a:bodyPr>
            <a:spAutoFit/>
          </a:bodyPr>
          <a:p>
            <a:pPr>
              <a:spcBef>
                <a:spcPct val="50000"/>
              </a:spcBef>
            </a:pPr>
            <a:r>
              <a:rPr lang="en-US" altLang="zh-CN" sz="2800" b="1" dirty="0">
                <a:solidFill>
                  <a:srgbClr val="FF0000"/>
                </a:solidFill>
                <a:latin typeface="Times New Roman" panose="02020603050405020304" pitchFamily="18" charset="0"/>
                <a:ea typeface="黑体" panose="02010609060101010101" pitchFamily="49" charset="-122"/>
              </a:rPr>
              <a:t>V</a:t>
            </a:r>
            <a:r>
              <a:rPr lang="zh-CN" altLang="en-US" sz="2800" b="1" dirty="0">
                <a:solidFill>
                  <a:srgbClr val="FF0000"/>
                </a:solidFill>
                <a:latin typeface="Times New Roman" panose="02020603050405020304" pitchFamily="18" charset="0"/>
                <a:ea typeface="黑体" panose="02010609060101010101" pitchFamily="49" charset="-122"/>
              </a:rPr>
              <a:t>相是理想气体，</a:t>
            </a:r>
            <a:r>
              <a:rPr lang="en-US" altLang="zh-CN" sz="2800" b="1" dirty="0">
                <a:solidFill>
                  <a:srgbClr val="FF0000"/>
                </a:solidFill>
                <a:latin typeface="Times New Roman" panose="02020603050405020304" pitchFamily="18" charset="0"/>
                <a:ea typeface="黑体" panose="02010609060101010101" pitchFamily="49" charset="-122"/>
              </a:rPr>
              <a:t>L</a:t>
            </a:r>
            <a:r>
              <a:rPr lang="zh-CN" altLang="en-US" sz="2800" b="1" dirty="0">
                <a:solidFill>
                  <a:srgbClr val="FF0000"/>
                </a:solidFill>
                <a:latin typeface="Times New Roman" panose="02020603050405020304" pitchFamily="18" charset="0"/>
                <a:ea typeface="黑体" panose="02010609060101010101" pitchFamily="49" charset="-122"/>
              </a:rPr>
              <a:t>相是理想溶液。</a:t>
            </a:r>
            <a:endParaRPr lang="zh-CN" altLang="en-US" sz="2800" b="1" dirty="0">
              <a:solidFill>
                <a:srgbClr val="FF0000"/>
              </a:solidFill>
              <a:latin typeface="Times New Roman" panose="02020603050405020304" pitchFamily="18" charset="0"/>
              <a:ea typeface="黑体" panose="02010609060101010101" pitchFamily="49" charset="-122"/>
            </a:endParaRPr>
          </a:p>
          <a:p>
            <a:pPr>
              <a:lnSpc>
                <a:spcPct val="30000"/>
              </a:lnSpc>
              <a:spcBef>
                <a:spcPct val="50000"/>
              </a:spcBef>
            </a:pPr>
            <a:r>
              <a:rPr lang="zh-CN" altLang="en-US" sz="3200" b="1" dirty="0">
                <a:solidFill>
                  <a:srgbClr val="0000FF"/>
                </a:solidFill>
                <a:latin typeface="Times New Roman" panose="02020603050405020304" pitchFamily="18" charset="0"/>
                <a:ea typeface="黑体" panose="02010609060101010101" pitchFamily="49" charset="-122"/>
              </a:rPr>
              <a:t>                                   </a:t>
            </a:r>
            <a:r>
              <a:rPr lang="en-US" altLang="zh-CN" b="1" dirty="0">
                <a:solidFill>
                  <a:srgbClr val="0000FF"/>
                </a:solidFill>
                <a:latin typeface="Times New Roman" panose="02020603050405020304" pitchFamily="18" charset="0"/>
                <a:ea typeface="黑体" panose="02010609060101010101" pitchFamily="49" charset="-122"/>
              </a:rPr>
              <a:t>——</a:t>
            </a:r>
            <a:r>
              <a:rPr lang="zh-CN" altLang="en-US" b="1" dirty="0">
                <a:solidFill>
                  <a:srgbClr val="0000FF"/>
                </a:solidFill>
                <a:latin typeface="Times New Roman" panose="02020603050405020304" pitchFamily="18" charset="0"/>
                <a:ea typeface="黑体" panose="02010609060101010101" pitchFamily="49" charset="-122"/>
              </a:rPr>
              <a:t>完全理想系</a:t>
            </a:r>
            <a:endParaRPr lang="zh-CN" altLang="en-US" sz="2800" b="1" dirty="0">
              <a:solidFill>
                <a:srgbClr val="0000FF"/>
              </a:solidFill>
              <a:latin typeface="Times New Roman" panose="02020603050405020304" pitchFamily="18" charset="0"/>
              <a:ea typeface="黑体" panose="02010609060101010101" pitchFamily="49" charset="-122"/>
            </a:endParaRPr>
          </a:p>
        </p:txBody>
      </p:sp>
      <p:sp>
        <p:nvSpPr>
          <p:cNvPr id="8" name="Rectangle 13"/>
          <p:cNvSpPr/>
          <p:nvPr/>
        </p:nvSpPr>
        <p:spPr>
          <a:xfrm>
            <a:off x="395288" y="5516563"/>
            <a:ext cx="8496300" cy="954087"/>
          </a:xfrm>
          <a:prstGeom prst="rect">
            <a:avLst/>
          </a:prstGeom>
          <a:noFill/>
          <a:ln w="9525">
            <a:noFill/>
          </a:ln>
        </p:spPr>
        <p:txBody>
          <a:bodyPr>
            <a:spAutoFit/>
          </a:bodyPr>
          <a:p>
            <a:r>
              <a:rPr lang="zh-CN" altLang="en-US" sz="2800" b="1" dirty="0">
                <a:solidFill>
                  <a:srgbClr val="0070C0"/>
                </a:solidFill>
                <a:latin typeface="黑体" panose="02010609060101010101" pitchFamily="49" charset="-122"/>
                <a:ea typeface="黑体" panose="02010609060101010101" pitchFamily="49" charset="-122"/>
              </a:rPr>
              <a:t>高温低压下，构成物系的组份，其分子结构相似，如0.2</a:t>
            </a:r>
            <a:r>
              <a:rPr lang="en-US" altLang="zh-CN" sz="2800" b="1" dirty="0">
                <a:solidFill>
                  <a:srgbClr val="0070C0"/>
                </a:solidFill>
                <a:latin typeface="黑体" panose="02010609060101010101" pitchFamily="49" charset="-122"/>
                <a:ea typeface="黑体" panose="02010609060101010101" pitchFamily="49" charset="-122"/>
              </a:rPr>
              <a:t>MPa</a:t>
            </a:r>
            <a:r>
              <a:rPr lang="zh-CN" altLang="en-US" sz="2800" b="1" dirty="0">
                <a:solidFill>
                  <a:srgbClr val="0070C0"/>
                </a:solidFill>
                <a:latin typeface="黑体" panose="02010609060101010101" pitchFamily="49" charset="-122"/>
                <a:ea typeface="黑体" panose="02010609060101010101" pitchFamily="49" charset="-122"/>
              </a:rPr>
              <a:t>下的轻烃混合物系。</a:t>
            </a:r>
            <a:endParaRPr lang="zh-CN" altLang="en-US" sz="2800" b="1" dirty="0">
              <a:solidFill>
                <a:srgbClr val="0070C0"/>
              </a:solidFill>
              <a:latin typeface="黑体" panose="02010609060101010101" pitchFamily="49" charset="-122"/>
              <a:ea typeface="黑体" panose="02010609060101010101" pitchFamily="49" charset="-122"/>
            </a:endParaRPr>
          </a:p>
        </p:txBody>
      </p:sp>
      <p:graphicFrame>
        <p:nvGraphicFramePr>
          <p:cNvPr id="20482" name="Object 1029"/>
          <p:cNvGraphicFramePr>
            <a:graphicFrameLocks noChangeAspect="1"/>
          </p:cNvGraphicFramePr>
          <p:nvPr/>
        </p:nvGraphicFramePr>
        <p:xfrm>
          <a:off x="1403350" y="1925638"/>
          <a:ext cx="7285038" cy="1019175"/>
        </p:xfrm>
        <a:graphic>
          <a:graphicData uri="http://schemas.openxmlformats.org/presentationml/2006/ole">
            <mc:AlternateContent xmlns:mc="http://schemas.openxmlformats.org/markup-compatibility/2006">
              <mc:Choice xmlns:v="urn:schemas-microsoft-com:vml" Requires="v">
                <p:oleObj spid="_x0000_s3156" name="" r:id="rId1" imgW="2997200" imgH="419100" progId="Equations">
                  <p:embed/>
                </p:oleObj>
              </mc:Choice>
              <mc:Fallback>
                <p:oleObj name="" r:id="rId1" imgW="2997200" imgH="419100" progId="Equations">
                  <p:embed/>
                  <p:pic>
                    <p:nvPicPr>
                      <p:cNvPr id="0" name="图片 3155"/>
                      <p:cNvPicPr/>
                      <p:nvPr/>
                    </p:nvPicPr>
                    <p:blipFill>
                      <a:blip r:embed="rId2"/>
                      <a:stretch>
                        <a:fillRect/>
                      </a:stretch>
                    </p:blipFill>
                    <p:spPr>
                      <a:xfrm>
                        <a:off x="1403350" y="1925638"/>
                        <a:ext cx="7285038" cy="1019175"/>
                      </a:xfrm>
                      <a:prstGeom prst="rect">
                        <a:avLst/>
                      </a:prstGeom>
                      <a:noFill/>
                      <a:ln w="38100">
                        <a:noFill/>
                        <a:miter/>
                      </a:ln>
                    </p:spPr>
                  </p:pic>
                </p:oleObj>
              </mc:Fallback>
            </mc:AlternateContent>
          </a:graphicData>
        </a:graphic>
      </p:graphicFrame>
      <p:graphicFrame>
        <p:nvGraphicFramePr>
          <p:cNvPr id="20483" name="Object 3"/>
          <p:cNvGraphicFramePr>
            <a:graphicFrameLocks noChangeAspect="1"/>
          </p:cNvGraphicFramePr>
          <p:nvPr/>
        </p:nvGraphicFramePr>
        <p:xfrm>
          <a:off x="1331595" y="3284855"/>
          <a:ext cx="6705600" cy="1828800"/>
        </p:xfrm>
        <a:graphic>
          <a:graphicData uri="http://schemas.openxmlformats.org/presentationml/2006/ole">
            <mc:AlternateContent xmlns:mc="http://schemas.openxmlformats.org/markup-compatibility/2006">
              <mc:Choice xmlns:v="urn:schemas-microsoft-com:vml" Requires="v">
                <p:oleObj spid="_x0000_s3157" name="" r:id="rId3" imgW="3073400" imgH="838200" progId="Equation.3">
                  <p:embed/>
                </p:oleObj>
              </mc:Choice>
              <mc:Fallback>
                <p:oleObj name="" r:id="rId3" imgW="3073400" imgH="838200" progId="Equation.3">
                  <p:embed/>
                  <p:pic>
                    <p:nvPicPr>
                      <p:cNvPr id="0" name="图片 3156"/>
                      <p:cNvPicPr/>
                      <p:nvPr/>
                    </p:nvPicPr>
                    <p:blipFill>
                      <a:blip r:embed="rId4"/>
                      <a:stretch>
                        <a:fillRect/>
                      </a:stretch>
                    </p:blipFill>
                    <p:spPr>
                      <a:xfrm>
                        <a:off x="1331595" y="3284855"/>
                        <a:ext cx="6705600" cy="1828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charRg st="0" end="15"/>
                                            </p:txEl>
                                          </p:spTgt>
                                        </p:tgtEl>
                                        <p:attrNameLst>
                                          <p:attrName>style.visibility</p:attrName>
                                        </p:attrNameLst>
                                      </p:cBhvr>
                                      <p:to>
                                        <p:strVal val="visible"/>
                                      </p:to>
                                    </p:set>
                                    <p:animEffect transition="in" filter="wipe(left)">
                                      <p:cBhvr>
                                        <p:cTn id="7" dur="500"/>
                                        <p:tgtEl>
                                          <p:spTgt spid="5">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0" end="39"/>
                                            </p:txEl>
                                          </p:spTgt>
                                        </p:tgtEl>
                                        <p:attrNameLst>
                                          <p:attrName>style.visibility</p:attrName>
                                        </p:attrNameLst>
                                      </p:cBhvr>
                                      <p:to>
                                        <p:strVal val="visible"/>
                                      </p:to>
                                    </p:set>
                                    <p:animEffect transition="in" filter="wipe(left)">
                                      <p:cBhvr>
                                        <p:cTn id="12" dur="500"/>
                                        <p:tgtEl>
                                          <p:spTgt spid="8">
                                            <p:txEl>
                                              <p:charRg st="0" end="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8"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21509" name="Text Box 3"/>
          <p:cNvSpPr txBox="1"/>
          <p:nvPr/>
        </p:nvSpPr>
        <p:spPr>
          <a:xfrm>
            <a:off x="760730" y="908685"/>
            <a:ext cx="8151495" cy="521970"/>
          </a:xfrm>
          <a:prstGeom prst="rect">
            <a:avLst/>
          </a:prstGeom>
          <a:solidFill>
            <a:schemeClr val="bg1"/>
          </a:solidFill>
          <a:ln w="12700">
            <a:noFill/>
          </a:ln>
        </p:spPr>
        <p:txBody>
          <a:bodyPr wrap="square">
            <a:spAutoFit/>
          </a:bodyPr>
          <a:p>
            <a:pPr>
              <a:spcBef>
                <a:spcPct val="50000"/>
              </a:spcBef>
            </a:pPr>
            <a:r>
              <a:rPr lang="en-US" altLang="zh-CN" sz="2800" b="1" dirty="0">
                <a:solidFill>
                  <a:srgbClr val="FF0000"/>
                </a:solidFill>
                <a:latin typeface="Times New Roman" panose="02020603050405020304" pitchFamily="18" charset="0"/>
                <a:ea typeface="黑体" panose="02010609060101010101" pitchFamily="49" charset="-122"/>
              </a:rPr>
              <a:t>V</a:t>
            </a:r>
            <a:r>
              <a:rPr lang="zh-CN" altLang="en-US" sz="2800" b="1" dirty="0">
                <a:solidFill>
                  <a:srgbClr val="FF0000"/>
                </a:solidFill>
                <a:latin typeface="Times New Roman" panose="02020603050405020304" pitchFamily="18" charset="0"/>
                <a:ea typeface="黑体" panose="02010609060101010101" pitchFamily="49" charset="-122"/>
              </a:rPr>
              <a:t>相是理想气体，</a:t>
            </a:r>
            <a:r>
              <a:rPr lang="en-US" altLang="zh-CN" sz="2800" b="1" dirty="0">
                <a:solidFill>
                  <a:srgbClr val="FF0000"/>
                </a:solidFill>
                <a:latin typeface="Times New Roman" panose="02020603050405020304" pitchFamily="18" charset="0"/>
                <a:ea typeface="黑体" panose="02010609060101010101" pitchFamily="49" charset="-122"/>
              </a:rPr>
              <a:t>L</a:t>
            </a:r>
            <a:r>
              <a:rPr lang="zh-CN" altLang="en-US" sz="2800" b="1" dirty="0">
                <a:solidFill>
                  <a:srgbClr val="FF0000"/>
                </a:solidFill>
                <a:latin typeface="Times New Roman" panose="02020603050405020304" pitchFamily="18" charset="0"/>
                <a:ea typeface="黑体" panose="02010609060101010101" pitchFamily="49" charset="-122"/>
              </a:rPr>
              <a:t>相是非理想溶液</a:t>
            </a:r>
            <a:r>
              <a:rPr lang="en-US" altLang="zh-CN" sz="2800" b="1" dirty="0">
                <a:solidFill>
                  <a:srgbClr val="FF0000"/>
                </a:solidFill>
                <a:latin typeface="Times New Roman" panose="02020603050405020304" pitchFamily="18" charset="0"/>
                <a:ea typeface="黑体" panose="02010609060101010101" pitchFamily="49" charset="-122"/>
              </a:rPr>
              <a:t>---</a:t>
            </a:r>
            <a:r>
              <a:rPr lang="zh-CN" altLang="en-US" sz="2800" b="1" dirty="0">
                <a:solidFill>
                  <a:srgbClr val="FF0000"/>
                </a:solidFill>
                <a:latin typeface="Times New Roman" panose="02020603050405020304" pitchFamily="18" charset="0"/>
                <a:ea typeface="黑体" panose="02010609060101010101" pitchFamily="49" charset="-122"/>
              </a:rPr>
              <a:t>半理想系统。</a:t>
            </a:r>
            <a:endParaRPr lang="zh-CN" altLang="en-US" sz="2800" b="1" dirty="0">
              <a:solidFill>
                <a:srgbClr val="FF0000"/>
              </a:solidFill>
              <a:latin typeface="Times New Roman" panose="02020603050405020304" pitchFamily="18" charset="0"/>
              <a:ea typeface="黑体" panose="02010609060101010101" pitchFamily="49" charset="-122"/>
            </a:endParaRPr>
          </a:p>
        </p:txBody>
      </p:sp>
      <p:graphicFrame>
        <p:nvGraphicFramePr>
          <p:cNvPr id="21506" name="Object 1045"/>
          <p:cNvGraphicFramePr>
            <a:graphicFrameLocks noChangeAspect="1"/>
          </p:cNvGraphicFramePr>
          <p:nvPr/>
        </p:nvGraphicFramePr>
        <p:xfrm>
          <a:off x="1258888" y="1916113"/>
          <a:ext cx="6565900" cy="976312"/>
        </p:xfrm>
        <a:graphic>
          <a:graphicData uri="http://schemas.openxmlformats.org/presentationml/2006/ole">
            <mc:AlternateContent xmlns:mc="http://schemas.openxmlformats.org/markup-compatibility/2006">
              <mc:Choice xmlns:v="urn:schemas-microsoft-com:vml" Requires="v">
                <p:oleObj spid="_x0000_s3161" name="" r:id="rId1" imgW="2997200" imgH="419100" progId="Equations">
                  <p:embed/>
                </p:oleObj>
              </mc:Choice>
              <mc:Fallback>
                <p:oleObj name="" r:id="rId1" imgW="2997200" imgH="419100" progId="Equations">
                  <p:embed/>
                  <p:pic>
                    <p:nvPicPr>
                      <p:cNvPr id="0" name="图片 3160"/>
                      <p:cNvPicPr/>
                      <p:nvPr/>
                    </p:nvPicPr>
                    <p:blipFill>
                      <a:blip r:embed="rId2"/>
                      <a:stretch>
                        <a:fillRect/>
                      </a:stretch>
                    </p:blipFill>
                    <p:spPr>
                      <a:xfrm>
                        <a:off x="1258888" y="1916113"/>
                        <a:ext cx="6565900" cy="976312"/>
                      </a:xfrm>
                      <a:prstGeom prst="rect">
                        <a:avLst/>
                      </a:prstGeom>
                      <a:noFill/>
                      <a:ln w="38100">
                        <a:noFill/>
                        <a:miter/>
                      </a:ln>
                    </p:spPr>
                  </p:pic>
                </p:oleObj>
              </mc:Fallback>
            </mc:AlternateContent>
          </a:graphicData>
        </a:graphic>
      </p:graphicFrame>
      <p:graphicFrame>
        <p:nvGraphicFramePr>
          <p:cNvPr id="21507" name="Object 3"/>
          <p:cNvGraphicFramePr>
            <a:graphicFrameLocks noChangeAspect="1"/>
          </p:cNvGraphicFramePr>
          <p:nvPr/>
        </p:nvGraphicFramePr>
        <p:xfrm>
          <a:off x="898525" y="2997200"/>
          <a:ext cx="7588250" cy="1785620"/>
        </p:xfrm>
        <a:graphic>
          <a:graphicData uri="http://schemas.openxmlformats.org/presentationml/2006/ole">
            <mc:AlternateContent xmlns:mc="http://schemas.openxmlformats.org/markup-compatibility/2006">
              <mc:Choice xmlns:v="urn:schemas-microsoft-com:vml" Requires="v">
                <p:oleObj spid="_x0000_s3155" name="" r:id="rId3" imgW="3784600" imgH="838200" progId="Equation.3">
                  <p:embed/>
                </p:oleObj>
              </mc:Choice>
              <mc:Fallback>
                <p:oleObj name="" r:id="rId3" imgW="3784600" imgH="838200" progId="Equation.3">
                  <p:embed/>
                  <p:pic>
                    <p:nvPicPr>
                      <p:cNvPr id="0" name="图片 3154"/>
                      <p:cNvPicPr/>
                      <p:nvPr/>
                    </p:nvPicPr>
                    <p:blipFill>
                      <a:blip r:embed="rId4"/>
                      <a:stretch>
                        <a:fillRect/>
                      </a:stretch>
                    </p:blipFill>
                    <p:spPr>
                      <a:xfrm>
                        <a:off x="898525" y="2997200"/>
                        <a:ext cx="7588250" cy="1785620"/>
                      </a:xfrm>
                      <a:prstGeom prst="rect">
                        <a:avLst/>
                      </a:prstGeom>
                      <a:noFill/>
                      <a:ln w="38100">
                        <a:noFill/>
                        <a:miter/>
                      </a:ln>
                    </p:spPr>
                  </p:pic>
                </p:oleObj>
              </mc:Fallback>
            </mc:AlternateContent>
          </a:graphicData>
        </a:graphic>
      </p:graphicFrame>
      <p:sp>
        <p:nvSpPr>
          <p:cNvPr id="8" name="Rectangle 3"/>
          <p:cNvSpPr txBox="1">
            <a:spLocks noChangeArrowheads="1"/>
          </p:cNvSpPr>
          <p:nvPr/>
        </p:nvSpPr>
        <p:spPr bwMode="auto">
          <a:xfrm>
            <a:off x="323850" y="5084763"/>
            <a:ext cx="8424863" cy="1524000"/>
          </a:xfrm>
          <a:prstGeom prst="rect">
            <a:avLst/>
          </a:prstGeom>
          <a:noFill/>
          <a:ln w="9525">
            <a:noFill/>
            <a:miter lim="800000"/>
          </a:ln>
        </p:spPr>
        <p:txBody>
          <a:bodyPr/>
          <a:lstStyle/>
          <a:p>
            <a:pPr marL="342900" marR="0" indent="-342900" algn="just" defTabSz="914400">
              <a:spcBef>
                <a:spcPct val="20000"/>
              </a:spcBef>
              <a:buClr>
                <a:schemeClr val="folHlink"/>
              </a:buClr>
              <a:buSzPct val="60000"/>
              <a:buFont typeface="Wingdings" panose="05000000000000000000" pitchFamily="2" charset="2"/>
              <a:buNone/>
              <a:defRPr/>
            </a:pPr>
            <a:r>
              <a:rPr kumimoji="1" lang="zh-CN" altLang="en-US" sz="2600" b="1" kern="0" cap="none" spc="0" normalizeH="0" baseline="0" noProof="0" dirty="0">
                <a:solidFill>
                  <a:srgbClr val="0070C0"/>
                </a:solidFill>
                <a:latin typeface="黑体" panose="02010609060101010101" pitchFamily="49" charset="-122"/>
                <a:ea typeface="黑体" panose="02010609060101010101" pitchFamily="49" charset="-122"/>
                <a:cs typeface="+mn-cs"/>
              </a:rPr>
              <a:t>  高温低压下，构成物系的组份，其分子结构差异较大。低压下的非轻烃类，如水与醇、醛、酮</a:t>
            </a:r>
            <a:r>
              <a:rPr kumimoji="1" lang="zh-CN" altLang="en-US" sz="2600" b="1" kern="0" cap="none" spc="0" normalizeH="0" baseline="0" noProof="0" dirty="0">
                <a:solidFill>
                  <a:srgbClr val="0070C0"/>
                </a:solidFill>
                <a:latin typeface="Times New Roman" panose="02020603050405020304" pitchFamily="18" charset="0"/>
                <a:ea typeface="黑体" panose="02010609060101010101" pitchFamily="49" charset="-122"/>
                <a:cs typeface="+mn-cs"/>
              </a:rPr>
              <a:t>………</a:t>
            </a:r>
            <a:r>
              <a:rPr kumimoji="1" lang="zh-CN" altLang="en-US" sz="2600" b="1" kern="0" cap="none" spc="0" normalizeH="0" baseline="0" noProof="0" dirty="0">
                <a:solidFill>
                  <a:srgbClr val="0070C0"/>
                </a:solidFill>
                <a:latin typeface="黑体" panose="02010609060101010101" pitchFamily="49" charset="-122"/>
                <a:ea typeface="黑体" panose="02010609060101010101" pitchFamily="49" charset="-122"/>
                <a:cs typeface="+mn-cs"/>
              </a:rPr>
              <a:t>.所组成的物系就属于这一类。</a:t>
            </a:r>
            <a:endParaRPr kumimoji="1" lang="zh-CN" altLang="en-US" sz="2600" b="1" kern="0" cap="none" spc="0" normalizeH="0" baseline="0" noProof="0" dirty="0">
              <a:solidFill>
                <a:srgbClr val="0070C0"/>
              </a:solidFill>
              <a:latin typeface="黑体" panose="02010609060101010101" pitchFamily="49" charset="-122"/>
              <a:ea typeface="黑体" panose="02010609060101010101" pitchFamily="49" charset="-122"/>
              <a:cs typeface="+mn-cs"/>
            </a:endParaRPr>
          </a:p>
          <a:p>
            <a:pPr marL="342900" marR="0" indent="-342900" defTabSz="914400">
              <a:spcBef>
                <a:spcPct val="20000"/>
              </a:spcBef>
              <a:buClr>
                <a:schemeClr val="folHlink"/>
              </a:buClr>
              <a:buSzPct val="60000"/>
              <a:buFont typeface="Wingdings" panose="05000000000000000000" pitchFamily="2" charset="2"/>
              <a:buChar char="n"/>
              <a:defRPr/>
            </a:pPr>
            <a:endParaRPr kumimoji="1" lang="zh-CN" altLang="en-US" sz="2600" kern="0" cap="none" spc="0" normalizeH="0" baseline="0" noProof="0" dirty="0">
              <a:solidFill>
                <a:srgbClr val="0070C0"/>
              </a:solidFill>
              <a:latin typeface="+mn-lt"/>
              <a:ea typeface="+mn-ea"/>
              <a:cs typeface="+mn-cs"/>
            </a:endParaRPr>
          </a:p>
        </p:txBody>
      </p:sp>
      <p:sp>
        <p:nvSpPr>
          <p:cNvPr id="5" name="Rectangle 8"/>
          <p:cNvSpPr/>
          <p:nvPr>
            <p:custDataLst>
              <p:tags r:id="rId5"/>
            </p:custDataLst>
          </p:nvPr>
        </p:nvSpPr>
        <p:spPr>
          <a:xfrm>
            <a:off x="179705" y="189230"/>
            <a:ext cx="5768340" cy="534035"/>
          </a:xfrm>
          <a:prstGeom prst="rect">
            <a:avLst/>
          </a:prstGeom>
          <a:noFill/>
          <a:ln w="9525">
            <a:noFill/>
          </a:ln>
        </p:spPr>
        <p:txBody>
          <a:bodyPr wrap="square">
            <a:spAutoFit/>
          </a:bodyPr>
          <a:p>
            <a:pPr algn="l">
              <a:lnSpc>
                <a:spcPct val="90000"/>
              </a:lnSpc>
              <a:spcBef>
                <a:spcPct val="20000"/>
              </a:spcBef>
              <a:buClr>
                <a:schemeClr val="folHlink"/>
              </a:buClr>
              <a:buSzPct val="60000"/>
              <a:buFont typeface="Wingdings" panose="05000000000000000000" pitchFamily="2" charset="2"/>
            </a:pPr>
            <a:r>
              <a:rPr lang="zh-CN" altLang="en-US" sz="3200" b="1" dirty="0">
                <a:latin typeface="黑体" panose="02010609060101010101" pitchFamily="49" charset="-122"/>
                <a:ea typeface="黑体" panose="02010609060101010101" pitchFamily="49" charset="-122"/>
              </a:rPr>
              <a:t>   </a:t>
            </a:r>
            <a:r>
              <a:rPr lang="zh-CN" altLang="en-US" sz="3200" b="1" dirty="0">
                <a:solidFill>
                  <a:schemeClr val="tx2">
                    <a:lumMod val="75000"/>
                  </a:schemeClr>
                </a:solidFill>
                <a:latin typeface="黑体" panose="02010609060101010101" pitchFamily="49" charset="-122"/>
                <a:ea typeface="黑体" panose="02010609060101010101" pitchFamily="49" charset="-122"/>
              </a:rPr>
              <a:t>（</a:t>
            </a:r>
            <a:r>
              <a:rPr lang="en-US" altLang="zh-CN" sz="3200" b="1" dirty="0">
                <a:solidFill>
                  <a:schemeClr val="tx2">
                    <a:lumMod val="75000"/>
                  </a:schemeClr>
                </a:solidFill>
                <a:latin typeface="黑体" panose="02010609060101010101" pitchFamily="49" charset="-122"/>
                <a:ea typeface="黑体" panose="02010609060101010101" pitchFamily="49" charset="-122"/>
              </a:rPr>
              <a:t>2</a:t>
            </a:r>
            <a:r>
              <a:rPr lang="zh-CN" altLang="en-US" sz="3200" b="1" dirty="0">
                <a:solidFill>
                  <a:schemeClr val="tx2">
                    <a:lumMod val="75000"/>
                  </a:schemeClr>
                </a:solidFill>
                <a:latin typeface="黑体" panose="02010609060101010101" pitchFamily="49" charset="-122"/>
                <a:ea typeface="黑体" panose="02010609060101010101" pitchFamily="49" charset="-122"/>
              </a:rPr>
              <a:t>）低压下的汽液平衡</a:t>
            </a:r>
            <a:endParaRPr lang="zh-CN" altLang="en-US" sz="3200" b="1"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charRg st="0" end="61"/>
                                            </p:txEl>
                                          </p:spTgt>
                                        </p:tgtEl>
                                        <p:attrNameLst>
                                          <p:attrName>style.visibility</p:attrName>
                                        </p:attrNameLst>
                                      </p:cBhvr>
                                      <p:to>
                                        <p:strVal val="visible"/>
                                      </p:to>
                                    </p:set>
                                    <p:animEffect transition="in" filter="wipe(left)">
                                      <p:cBhvr>
                                        <p:cTn id="7" dur="500"/>
                                        <p:tgtEl>
                                          <p:spTgt spid="8">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charRg st="0" end="15"/>
                                            </p:txEl>
                                          </p:spTgt>
                                        </p:tgtEl>
                                        <p:attrNameLst>
                                          <p:attrName>style.visibility</p:attrName>
                                        </p:attrNameLst>
                                      </p:cBhvr>
                                      <p:to>
                                        <p:strVal val="visible"/>
                                      </p:to>
                                    </p:set>
                                    <p:animEffect transition="in" filter="wipe(left)">
                                      <p:cBhvr>
                                        <p:cTn id="12" dur="500"/>
                                        <p:tgtEl>
                                          <p:spTgt spid="5">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63"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23564" name="Text Box 2"/>
          <p:cNvSpPr txBox="1"/>
          <p:nvPr/>
        </p:nvSpPr>
        <p:spPr>
          <a:xfrm>
            <a:off x="969963" y="900113"/>
            <a:ext cx="4321175" cy="519112"/>
          </a:xfrm>
          <a:prstGeom prst="rect">
            <a:avLst/>
          </a:prstGeom>
          <a:noFill/>
          <a:ln w="12700">
            <a:noFill/>
          </a:ln>
        </p:spPr>
        <p:txBody>
          <a:bodyPr>
            <a:spAutoFit/>
          </a:bodyPr>
          <a:p>
            <a:pPr>
              <a:spcBef>
                <a:spcPct val="50000"/>
              </a:spcBef>
            </a:pPr>
            <a:r>
              <a:rPr lang="en-US" altLang="zh-CN" sz="2800" b="1" dirty="0">
                <a:solidFill>
                  <a:srgbClr val="FF0000"/>
                </a:solidFill>
                <a:latin typeface="Times New Roman" panose="02020603050405020304" pitchFamily="18" charset="0"/>
                <a:ea typeface="黑体" panose="02010609060101010101" pitchFamily="49" charset="-122"/>
              </a:rPr>
              <a:t>V</a:t>
            </a:r>
            <a:r>
              <a:rPr lang="zh-CN" altLang="en-US" sz="2800" b="1" dirty="0">
                <a:solidFill>
                  <a:srgbClr val="FF0000"/>
                </a:solidFill>
                <a:latin typeface="Times New Roman" panose="02020603050405020304" pitchFamily="18" charset="0"/>
                <a:ea typeface="黑体" panose="02010609060101010101" pitchFamily="49" charset="-122"/>
              </a:rPr>
              <a:t>相、</a:t>
            </a:r>
            <a:r>
              <a:rPr lang="en-US" altLang="zh-CN" sz="2800" b="1" dirty="0">
                <a:solidFill>
                  <a:srgbClr val="FF0000"/>
                </a:solidFill>
                <a:latin typeface="Times New Roman" panose="02020603050405020304" pitchFamily="18" charset="0"/>
                <a:ea typeface="黑体" panose="02010609060101010101" pitchFamily="49" charset="-122"/>
              </a:rPr>
              <a:t>L</a:t>
            </a:r>
            <a:r>
              <a:rPr lang="zh-CN" altLang="en-US" sz="2800" b="1" dirty="0">
                <a:solidFill>
                  <a:srgbClr val="FF0000"/>
                </a:solidFill>
                <a:latin typeface="Times New Roman" panose="02020603050405020304" pitchFamily="18" charset="0"/>
                <a:ea typeface="黑体" panose="02010609060101010101" pitchFamily="49" charset="-122"/>
              </a:rPr>
              <a:t>相均为理想溶液。</a:t>
            </a:r>
            <a:endParaRPr lang="zh-CN" altLang="en-US" sz="2800" b="1" dirty="0">
              <a:solidFill>
                <a:srgbClr val="FF0000"/>
              </a:solidFill>
              <a:latin typeface="Times New Roman" panose="02020603050405020304" pitchFamily="18" charset="0"/>
              <a:ea typeface="黑体" panose="02010609060101010101" pitchFamily="49" charset="-122"/>
            </a:endParaRPr>
          </a:p>
        </p:txBody>
      </p:sp>
      <p:graphicFrame>
        <p:nvGraphicFramePr>
          <p:cNvPr id="23554" name="Object 28"/>
          <p:cNvGraphicFramePr>
            <a:graphicFrameLocks noChangeAspect="1"/>
          </p:cNvGraphicFramePr>
          <p:nvPr/>
        </p:nvGraphicFramePr>
        <p:xfrm>
          <a:off x="1835785" y="5661660"/>
          <a:ext cx="5138420" cy="950595"/>
        </p:xfrm>
        <a:graphic>
          <a:graphicData uri="http://schemas.openxmlformats.org/presentationml/2006/ole">
            <mc:AlternateContent xmlns:mc="http://schemas.openxmlformats.org/markup-compatibility/2006">
              <mc:Choice xmlns:v="urn:schemas-microsoft-com:vml" Requires="v">
                <p:oleObj spid="_x0000_s3169" name="" r:id="rId1" imgW="2374265" imgH="419100" progId="Equations">
                  <p:embed/>
                </p:oleObj>
              </mc:Choice>
              <mc:Fallback>
                <p:oleObj name="" r:id="rId1" imgW="2374265" imgH="419100" progId="Equations">
                  <p:embed/>
                  <p:pic>
                    <p:nvPicPr>
                      <p:cNvPr id="0" name="图片 3168"/>
                      <p:cNvPicPr/>
                      <p:nvPr/>
                    </p:nvPicPr>
                    <p:blipFill>
                      <a:blip r:embed="rId2"/>
                      <a:stretch>
                        <a:fillRect/>
                      </a:stretch>
                    </p:blipFill>
                    <p:spPr>
                      <a:xfrm>
                        <a:off x="1835785" y="5661660"/>
                        <a:ext cx="5138420" cy="950595"/>
                      </a:xfrm>
                      <a:prstGeom prst="rect">
                        <a:avLst/>
                      </a:prstGeom>
                      <a:noFill/>
                      <a:ln w="38100">
                        <a:noFill/>
                        <a:miter/>
                      </a:ln>
                    </p:spPr>
                  </p:pic>
                </p:oleObj>
              </mc:Fallback>
            </mc:AlternateContent>
          </a:graphicData>
        </a:graphic>
      </p:graphicFrame>
      <p:graphicFrame>
        <p:nvGraphicFramePr>
          <p:cNvPr id="23555" name="Object 3"/>
          <p:cNvGraphicFramePr>
            <a:graphicFrameLocks noChangeAspect="1"/>
          </p:cNvGraphicFramePr>
          <p:nvPr/>
        </p:nvGraphicFramePr>
        <p:xfrm>
          <a:off x="1403985" y="2997200"/>
          <a:ext cx="4805680" cy="1088390"/>
        </p:xfrm>
        <a:graphic>
          <a:graphicData uri="http://schemas.openxmlformats.org/presentationml/2006/ole">
            <mc:AlternateContent xmlns:mc="http://schemas.openxmlformats.org/markup-compatibility/2006">
              <mc:Choice xmlns:v="urn:schemas-microsoft-com:vml" Requires="v">
                <p:oleObj spid="_x0000_s3164" name="" r:id="rId3" imgW="2171700" imgH="469900" progId="Equations">
                  <p:embed/>
                </p:oleObj>
              </mc:Choice>
              <mc:Fallback>
                <p:oleObj name="" r:id="rId3" imgW="2171700" imgH="469900" progId="Equations">
                  <p:embed/>
                  <p:pic>
                    <p:nvPicPr>
                      <p:cNvPr id="0" name="图片 3163"/>
                      <p:cNvPicPr/>
                      <p:nvPr/>
                    </p:nvPicPr>
                    <p:blipFill>
                      <a:blip r:embed="rId4"/>
                      <a:stretch>
                        <a:fillRect/>
                      </a:stretch>
                    </p:blipFill>
                    <p:spPr>
                      <a:xfrm>
                        <a:off x="1403985" y="2997200"/>
                        <a:ext cx="4805680" cy="1088390"/>
                      </a:xfrm>
                      <a:prstGeom prst="rect">
                        <a:avLst/>
                      </a:prstGeom>
                      <a:noFill/>
                      <a:ln w="38100">
                        <a:noFill/>
                        <a:miter/>
                      </a:ln>
                    </p:spPr>
                  </p:pic>
                </p:oleObj>
              </mc:Fallback>
            </mc:AlternateContent>
          </a:graphicData>
        </a:graphic>
      </p:graphicFrame>
      <p:sp>
        <p:nvSpPr>
          <p:cNvPr id="23565" name="Text Box 2"/>
          <p:cNvSpPr txBox="1"/>
          <p:nvPr/>
        </p:nvSpPr>
        <p:spPr>
          <a:xfrm>
            <a:off x="1476375" y="1916113"/>
            <a:ext cx="4319588" cy="519112"/>
          </a:xfrm>
          <a:prstGeom prst="rect">
            <a:avLst/>
          </a:prstGeom>
          <a:noFill/>
          <a:ln w="12700">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∵液相为理想溶液。</a:t>
            </a:r>
            <a:endParaRPr lang="zh-CN" altLang="en-US" sz="2800" b="1" dirty="0">
              <a:latin typeface="Times New Roman" panose="02020603050405020304" pitchFamily="18" charset="0"/>
              <a:ea typeface="黑体" panose="02010609060101010101" pitchFamily="49" charset="-122"/>
            </a:endParaRPr>
          </a:p>
        </p:txBody>
      </p:sp>
      <p:graphicFrame>
        <p:nvGraphicFramePr>
          <p:cNvPr id="31753" name="Object 9"/>
          <p:cNvGraphicFramePr>
            <a:graphicFrameLocks noChangeAspect="1"/>
          </p:cNvGraphicFramePr>
          <p:nvPr/>
        </p:nvGraphicFramePr>
        <p:xfrm>
          <a:off x="2452370" y="2606675"/>
          <a:ext cx="391160" cy="396875"/>
        </p:xfrm>
        <a:graphic>
          <a:graphicData uri="http://schemas.openxmlformats.org/presentationml/2006/ole">
            <mc:AlternateContent xmlns:mc="http://schemas.openxmlformats.org/markup-compatibility/2006">
              <mc:Choice xmlns:v="urn:schemas-microsoft-com:vml" Requires="v">
                <p:oleObj spid="_x0000_s3172" name="" r:id="rId5" imgW="139700" imgH="127000" progId="Equations">
                  <p:embed/>
                </p:oleObj>
              </mc:Choice>
              <mc:Fallback>
                <p:oleObj name="" r:id="rId5" imgW="139700" imgH="127000" progId="Equations">
                  <p:embed/>
                  <p:pic>
                    <p:nvPicPr>
                      <p:cNvPr id="0" name="图片 3171"/>
                      <p:cNvPicPr/>
                      <p:nvPr/>
                    </p:nvPicPr>
                    <p:blipFill>
                      <a:blip r:embed="rId6"/>
                      <a:stretch>
                        <a:fillRect/>
                      </a:stretch>
                    </p:blipFill>
                    <p:spPr>
                      <a:xfrm>
                        <a:off x="2452370" y="2606675"/>
                        <a:ext cx="391160" cy="396875"/>
                      </a:xfrm>
                      <a:prstGeom prst="rect">
                        <a:avLst/>
                      </a:prstGeom>
                      <a:noFill/>
                      <a:ln w="38100">
                        <a:noFill/>
                        <a:miter/>
                      </a:ln>
                    </p:spPr>
                  </p:pic>
                </p:oleObj>
              </mc:Fallback>
            </mc:AlternateContent>
          </a:graphicData>
        </a:graphic>
      </p:graphicFrame>
      <p:graphicFrame>
        <p:nvGraphicFramePr>
          <p:cNvPr id="23557" name="Object 5"/>
          <p:cNvGraphicFramePr>
            <a:graphicFrameLocks noChangeAspect="1"/>
          </p:cNvGraphicFramePr>
          <p:nvPr/>
        </p:nvGraphicFramePr>
        <p:xfrm>
          <a:off x="3179445" y="2545080"/>
          <a:ext cx="1138555" cy="499745"/>
        </p:xfrm>
        <a:graphic>
          <a:graphicData uri="http://schemas.openxmlformats.org/presentationml/2006/ole">
            <mc:AlternateContent xmlns:mc="http://schemas.openxmlformats.org/markup-compatibility/2006">
              <mc:Choice xmlns:v="urn:schemas-microsoft-com:vml" Requires="v">
                <p:oleObj spid="_x0000_s3166" name="" r:id="rId7" imgW="546100" imgH="228600" progId="Equations">
                  <p:embed/>
                </p:oleObj>
              </mc:Choice>
              <mc:Fallback>
                <p:oleObj name="" r:id="rId7" imgW="546100" imgH="228600" progId="Equations">
                  <p:embed/>
                  <p:pic>
                    <p:nvPicPr>
                      <p:cNvPr id="0" name="图片 3165"/>
                      <p:cNvPicPr/>
                      <p:nvPr/>
                    </p:nvPicPr>
                    <p:blipFill>
                      <a:blip r:embed="rId8"/>
                      <a:stretch>
                        <a:fillRect/>
                      </a:stretch>
                    </p:blipFill>
                    <p:spPr>
                      <a:xfrm>
                        <a:off x="3179445" y="2545080"/>
                        <a:ext cx="1138555" cy="499745"/>
                      </a:xfrm>
                      <a:prstGeom prst="rect">
                        <a:avLst/>
                      </a:prstGeom>
                      <a:noFill/>
                      <a:ln w="38100">
                        <a:noFill/>
                        <a:miter/>
                      </a:ln>
                    </p:spPr>
                  </p:pic>
                </p:oleObj>
              </mc:Fallback>
            </mc:AlternateContent>
          </a:graphicData>
        </a:graphic>
      </p:graphicFrame>
      <p:graphicFrame>
        <p:nvGraphicFramePr>
          <p:cNvPr id="23558" name="Object 6"/>
          <p:cNvGraphicFramePr>
            <a:graphicFrameLocks noChangeAspect="1"/>
          </p:cNvGraphicFramePr>
          <p:nvPr/>
        </p:nvGraphicFramePr>
        <p:xfrm>
          <a:off x="5702935" y="3347085"/>
          <a:ext cx="1995170" cy="588645"/>
        </p:xfrm>
        <a:graphic>
          <a:graphicData uri="http://schemas.openxmlformats.org/presentationml/2006/ole">
            <mc:AlternateContent xmlns:mc="http://schemas.openxmlformats.org/markup-compatibility/2006">
              <mc:Choice xmlns:v="urn:schemas-microsoft-com:vml" Requires="v">
                <p:oleObj spid="_x0000_s3165" name="" r:id="rId9" imgW="901065" imgH="254000" progId="Equations">
                  <p:embed/>
                </p:oleObj>
              </mc:Choice>
              <mc:Fallback>
                <p:oleObj name="" r:id="rId9" imgW="901065" imgH="254000" progId="Equations">
                  <p:embed/>
                  <p:pic>
                    <p:nvPicPr>
                      <p:cNvPr id="0" name="图片 3164"/>
                      <p:cNvPicPr/>
                      <p:nvPr/>
                    </p:nvPicPr>
                    <p:blipFill>
                      <a:blip r:embed="rId10"/>
                      <a:stretch>
                        <a:fillRect/>
                      </a:stretch>
                    </p:blipFill>
                    <p:spPr>
                      <a:xfrm>
                        <a:off x="5702935" y="3347085"/>
                        <a:ext cx="1995170" cy="588645"/>
                      </a:xfrm>
                      <a:prstGeom prst="rect">
                        <a:avLst/>
                      </a:prstGeom>
                      <a:noFill/>
                      <a:ln w="38100">
                        <a:noFill/>
                        <a:miter/>
                      </a:ln>
                    </p:spPr>
                  </p:pic>
                </p:oleObj>
              </mc:Fallback>
            </mc:AlternateContent>
          </a:graphicData>
        </a:graphic>
      </p:graphicFrame>
      <p:sp>
        <p:nvSpPr>
          <p:cNvPr id="15" name="右箭头 14"/>
          <p:cNvSpPr/>
          <p:nvPr/>
        </p:nvSpPr>
        <p:spPr bwMode="auto">
          <a:xfrm>
            <a:off x="4314825" y="3525520"/>
            <a:ext cx="977265" cy="263525"/>
          </a:xfrm>
          <a:prstGeom prst="rightArrow">
            <a:avLst/>
          </a:prstGeom>
          <a:solidFill>
            <a:schemeClr val="accent1"/>
          </a:solidFill>
          <a:ln w="9525" cap="flat" cmpd="sng" algn="ctr">
            <a:noFill/>
            <a:prstDash val="solid"/>
            <a:miter lim="800000"/>
            <a:headEnd type="none" w="med" len="med"/>
            <a:tailEnd type="none" w="med" len="med"/>
          </a:ln>
          <a:effectLst>
            <a:innerShdw blurRad="63500" dist="50800" dir="8100000">
              <a:prstClr val="black">
                <a:alpha val="50000"/>
              </a:prstClr>
            </a:innerShdw>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aphicFrame>
        <p:nvGraphicFramePr>
          <p:cNvPr id="23559" name="Object 7"/>
          <p:cNvGraphicFramePr>
            <a:graphicFrameLocks noChangeAspect="1"/>
          </p:cNvGraphicFramePr>
          <p:nvPr/>
        </p:nvGraphicFramePr>
        <p:xfrm>
          <a:off x="1998345" y="4211955"/>
          <a:ext cx="2134235" cy="588645"/>
        </p:xfrm>
        <a:graphic>
          <a:graphicData uri="http://schemas.openxmlformats.org/presentationml/2006/ole">
            <mc:AlternateContent xmlns:mc="http://schemas.openxmlformats.org/markup-compatibility/2006">
              <mc:Choice xmlns:v="urn:schemas-microsoft-com:vml" Requires="v">
                <p:oleObj spid="_x0000_s3167" name="" r:id="rId11" imgW="964565" imgH="254000" progId="Equations">
                  <p:embed/>
                </p:oleObj>
              </mc:Choice>
              <mc:Fallback>
                <p:oleObj name="" r:id="rId11" imgW="964565" imgH="254000" progId="Equations">
                  <p:embed/>
                  <p:pic>
                    <p:nvPicPr>
                      <p:cNvPr id="0" name="图片 3166"/>
                      <p:cNvPicPr/>
                      <p:nvPr/>
                    </p:nvPicPr>
                    <p:blipFill>
                      <a:blip r:embed="rId12"/>
                      <a:stretch>
                        <a:fillRect/>
                      </a:stretch>
                    </p:blipFill>
                    <p:spPr>
                      <a:xfrm>
                        <a:off x="1998345" y="4211955"/>
                        <a:ext cx="2134235" cy="588645"/>
                      </a:xfrm>
                      <a:prstGeom prst="rect">
                        <a:avLst/>
                      </a:prstGeom>
                      <a:noFill/>
                      <a:ln w="38100">
                        <a:noFill/>
                        <a:miter/>
                      </a:ln>
                    </p:spPr>
                  </p:pic>
                </p:oleObj>
              </mc:Fallback>
            </mc:AlternateContent>
          </a:graphicData>
        </a:graphic>
      </p:graphicFrame>
      <p:graphicFrame>
        <p:nvGraphicFramePr>
          <p:cNvPr id="23560" name="Object 8"/>
          <p:cNvGraphicFramePr>
            <a:graphicFrameLocks noChangeAspect="1"/>
          </p:cNvGraphicFramePr>
          <p:nvPr/>
        </p:nvGraphicFramePr>
        <p:xfrm>
          <a:off x="1929765" y="4899660"/>
          <a:ext cx="1967865" cy="588645"/>
        </p:xfrm>
        <a:graphic>
          <a:graphicData uri="http://schemas.openxmlformats.org/presentationml/2006/ole">
            <mc:AlternateContent xmlns:mc="http://schemas.openxmlformats.org/markup-compatibility/2006">
              <mc:Choice xmlns:v="urn:schemas-microsoft-com:vml" Requires="v">
                <p:oleObj spid="_x0000_s3168" name="" r:id="rId13" imgW="888365" imgH="254000" progId="Equations">
                  <p:embed/>
                </p:oleObj>
              </mc:Choice>
              <mc:Fallback>
                <p:oleObj name="" r:id="rId13" imgW="888365" imgH="254000" progId="Equations">
                  <p:embed/>
                  <p:pic>
                    <p:nvPicPr>
                      <p:cNvPr id="0" name="图片 3167"/>
                      <p:cNvPicPr/>
                      <p:nvPr/>
                    </p:nvPicPr>
                    <p:blipFill>
                      <a:blip r:embed="rId14"/>
                      <a:stretch>
                        <a:fillRect/>
                      </a:stretch>
                    </p:blipFill>
                    <p:spPr>
                      <a:xfrm>
                        <a:off x="1929765" y="4899660"/>
                        <a:ext cx="1967865" cy="588645"/>
                      </a:xfrm>
                      <a:prstGeom prst="rect">
                        <a:avLst/>
                      </a:prstGeom>
                      <a:noFill/>
                      <a:ln w="38100">
                        <a:noFill/>
                        <a:miter/>
                      </a:ln>
                    </p:spPr>
                  </p:pic>
                </p:oleObj>
              </mc:Fallback>
            </mc:AlternateContent>
          </a:graphicData>
        </a:graphic>
      </p:graphicFrame>
      <p:graphicFrame>
        <p:nvGraphicFramePr>
          <p:cNvPr id="23561" name="Object 9"/>
          <p:cNvGraphicFramePr>
            <a:graphicFrameLocks noChangeAspect="1"/>
          </p:cNvGraphicFramePr>
          <p:nvPr/>
        </p:nvGraphicFramePr>
        <p:xfrm>
          <a:off x="5813425" y="4570730"/>
          <a:ext cx="1536700" cy="587375"/>
        </p:xfrm>
        <a:graphic>
          <a:graphicData uri="http://schemas.openxmlformats.org/presentationml/2006/ole">
            <mc:AlternateContent xmlns:mc="http://schemas.openxmlformats.org/markup-compatibility/2006">
              <mc:Choice xmlns:v="urn:schemas-microsoft-com:vml" Requires="v">
                <p:oleObj spid="_x0000_s3163" name="" r:id="rId15" imgW="697865" imgH="254000" progId="Equations">
                  <p:embed/>
                </p:oleObj>
              </mc:Choice>
              <mc:Fallback>
                <p:oleObj name="" r:id="rId15" imgW="697865" imgH="254000" progId="Equations">
                  <p:embed/>
                  <p:pic>
                    <p:nvPicPr>
                      <p:cNvPr id="0" name="图片 3162"/>
                      <p:cNvPicPr/>
                      <p:nvPr/>
                    </p:nvPicPr>
                    <p:blipFill>
                      <a:blip r:embed="rId16"/>
                      <a:stretch>
                        <a:fillRect/>
                      </a:stretch>
                    </p:blipFill>
                    <p:spPr>
                      <a:xfrm>
                        <a:off x="5813425" y="4570730"/>
                        <a:ext cx="1536700" cy="587375"/>
                      </a:xfrm>
                      <a:prstGeom prst="rect">
                        <a:avLst/>
                      </a:prstGeom>
                      <a:noFill/>
                      <a:ln w="38100">
                        <a:noFill/>
                        <a:miter/>
                      </a:ln>
                    </p:spPr>
                  </p:pic>
                </p:oleObj>
              </mc:Fallback>
            </mc:AlternateContent>
          </a:graphicData>
        </a:graphic>
      </p:graphicFrame>
      <p:sp>
        <p:nvSpPr>
          <p:cNvPr id="23569" name="右大括号 19"/>
          <p:cNvSpPr/>
          <p:nvPr/>
        </p:nvSpPr>
        <p:spPr>
          <a:xfrm>
            <a:off x="4403725" y="4583430"/>
            <a:ext cx="455930" cy="790575"/>
          </a:xfrm>
          <a:prstGeom prst="rightBrace">
            <a:avLst>
              <a:gd name="adj1" fmla="val 8354"/>
              <a:gd name="adj2" fmla="val 50000"/>
            </a:avLst>
          </a:prstGeom>
          <a:solidFill>
            <a:schemeClr val="bg1"/>
          </a:solidFill>
          <a:ln w="28575" cap="flat" cmpd="sng">
            <a:solidFill>
              <a:schemeClr val="tx1"/>
            </a:solidFill>
            <a:prstDash val="solid"/>
            <a:miter/>
            <a:headEnd type="none" w="med" len="med"/>
            <a:tailEnd type="none" w="med" len="med"/>
          </a:ln>
        </p:spPr>
        <p:txBody>
          <a:bodyPr wrap="none"/>
          <a:p>
            <a:endParaRPr lang="zh-CN" altLang="en-US" dirty="0">
              <a:latin typeface="Tahoma" panose="020B0604030504040204" pitchFamily="34" charset="0"/>
            </a:endParaRPr>
          </a:p>
        </p:txBody>
      </p:sp>
      <p:graphicFrame>
        <p:nvGraphicFramePr>
          <p:cNvPr id="8" name="Object 10"/>
          <p:cNvGraphicFramePr>
            <a:graphicFrameLocks noChangeAspect="1"/>
          </p:cNvGraphicFramePr>
          <p:nvPr/>
        </p:nvGraphicFramePr>
        <p:xfrm>
          <a:off x="1187450" y="6021388"/>
          <a:ext cx="431800" cy="438150"/>
        </p:xfrm>
        <a:graphic>
          <a:graphicData uri="http://schemas.openxmlformats.org/presentationml/2006/ole">
            <mc:AlternateContent xmlns:mc="http://schemas.openxmlformats.org/markup-compatibility/2006">
              <mc:Choice xmlns:v="urn:schemas-microsoft-com:vml" Requires="v">
                <p:oleObj spid="_x0000_s3162" name="" r:id="rId17" imgW="139700" imgH="127000" progId="Equations">
                  <p:embed/>
                </p:oleObj>
              </mc:Choice>
              <mc:Fallback>
                <p:oleObj name="" r:id="rId17" imgW="139700" imgH="127000" progId="Equations">
                  <p:embed/>
                  <p:pic>
                    <p:nvPicPr>
                      <p:cNvPr id="0" name="图片 3161"/>
                      <p:cNvPicPr/>
                      <p:nvPr/>
                    </p:nvPicPr>
                    <p:blipFill>
                      <a:blip r:embed="rId6"/>
                      <a:stretch>
                        <a:fillRect/>
                      </a:stretch>
                    </p:blipFill>
                    <p:spPr>
                      <a:xfrm>
                        <a:off x="1187450" y="6021388"/>
                        <a:ext cx="431800" cy="438150"/>
                      </a:xfrm>
                      <a:prstGeom prst="rect">
                        <a:avLst/>
                      </a:prstGeom>
                      <a:noFill/>
                      <a:ln w="38100">
                        <a:noFill/>
                        <a:miter/>
                      </a:ln>
                    </p:spPr>
                  </p:pic>
                </p:oleObj>
              </mc:Fallback>
            </mc:AlternateContent>
          </a:graphicData>
        </a:graphic>
      </p:graphicFrame>
      <p:sp>
        <p:nvSpPr>
          <p:cNvPr id="22" name="Rectangle 4"/>
          <p:cNvSpPr/>
          <p:nvPr/>
        </p:nvSpPr>
        <p:spPr>
          <a:xfrm>
            <a:off x="5147628" y="933133"/>
            <a:ext cx="3730625" cy="457200"/>
          </a:xfrm>
          <a:prstGeom prst="rect">
            <a:avLst/>
          </a:prstGeom>
          <a:noFill/>
          <a:ln w="9525">
            <a:noFill/>
          </a:ln>
        </p:spPr>
        <p:txBody>
          <a:bodyPr>
            <a:spAutoFit/>
          </a:bodyPr>
          <a:p>
            <a:r>
              <a:rPr lang="en-US" altLang="zh-CN" b="1" dirty="0">
                <a:latin typeface="黑体" panose="02010609060101010101" pitchFamily="49" charset="-122"/>
                <a:ea typeface="黑体" panose="02010609060101010101" pitchFamily="49" charset="-122"/>
              </a:rPr>
              <a:t>V、L</a:t>
            </a:r>
            <a:r>
              <a:rPr lang="zh-CN" altLang="en-US" b="1" dirty="0">
                <a:latin typeface="黑体" panose="02010609060101010101" pitchFamily="49" charset="-122"/>
                <a:ea typeface="黑体" panose="02010609060101010101" pitchFamily="49" charset="-122"/>
              </a:rPr>
              <a:t>两相都符合</a:t>
            </a:r>
            <a:r>
              <a:rPr lang="en-US" altLang="zh-CN" b="1" dirty="0">
                <a:latin typeface="黑体" panose="02010609060101010101" pitchFamily="49" charset="-122"/>
                <a:ea typeface="黑体" panose="02010609060101010101" pitchFamily="49" charset="-122"/>
              </a:rPr>
              <a:t>L-R</a:t>
            </a:r>
            <a:r>
              <a:rPr lang="zh-CN" altLang="en-US" b="1" dirty="0">
                <a:latin typeface="黑体" panose="02010609060101010101" pitchFamily="49" charset="-122"/>
                <a:ea typeface="黑体" panose="02010609060101010101" pitchFamily="49" charset="-122"/>
              </a:rPr>
              <a:t>定则。</a:t>
            </a:r>
            <a:endParaRPr lang="zh-CN" altLang="en-US" b="1" dirty="0">
              <a:latin typeface="黑体" panose="02010609060101010101" pitchFamily="49" charset="-122"/>
              <a:ea typeface="黑体" panose="02010609060101010101" pitchFamily="49" charset="-122"/>
            </a:endParaRPr>
          </a:p>
        </p:txBody>
      </p:sp>
      <p:sp>
        <p:nvSpPr>
          <p:cNvPr id="22534" name="Text Box 2"/>
          <p:cNvSpPr txBox="1"/>
          <p:nvPr/>
        </p:nvSpPr>
        <p:spPr>
          <a:xfrm>
            <a:off x="1115695" y="1416050"/>
            <a:ext cx="7037705" cy="398780"/>
          </a:xfrm>
          <a:prstGeom prst="rect">
            <a:avLst/>
          </a:prstGeom>
          <a:noFill/>
          <a:ln w="12700">
            <a:noFill/>
          </a:ln>
        </p:spPr>
        <p:txBody>
          <a:bodyPr wrap="square">
            <a:spAutoFit/>
          </a:bodyPr>
          <a:p>
            <a:pPr>
              <a:spcBef>
                <a:spcPct val="50000"/>
              </a:spcBef>
            </a:pPr>
            <a:r>
              <a:rPr lang="zh-CN" altLang="en-US" sz="2000" b="1" dirty="0">
                <a:solidFill>
                  <a:srgbClr val="FF0000"/>
                </a:solidFill>
                <a:latin typeface="Times New Roman" panose="02020603050405020304" pitchFamily="18" charset="0"/>
                <a:ea typeface="黑体" panose="02010609060101010101" pitchFamily="49" charset="-122"/>
              </a:rPr>
              <a:t>体系压力不高，与体系温度下的饱和蒸气压之差不大。</a:t>
            </a:r>
            <a:endParaRPr lang="zh-CN" altLang="en-US" sz="2000" b="1" dirty="0">
              <a:solidFill>
                <a:srgbClr val="FF0000"/>
              </a:solidFill>
              <a:latin typeface="Times New Roman" panose="02020603050405020304" pitchFamily="18" charset="0"/>
              <a:ea typeface="黑体" panose="02010609060101010101" pitchFamily="49" charset="-122"/>
            </a:endParaRPr>
          </a:p>
        </p:txBody>
      </p:sp>
      <p:sp>
        <p:nvSpPr>
          <p:cNvPr id="12" name="Rectangle 8"/>
          <p:cNvSpPr/>
          <p:nvPr/>
        </p:nvSpPr>
        <p:spPr>
          <a:xfrm>
            <a:off x="179705" y="374015"/>
            <a:ext cx="8077200" cy="534035"/>
          </a:xfrm>
          <a:prstGeom prst="rect">
            <a:avLst/>
          </a:prstGeom>
          <a:noFill/>
          <a:ln w="9525">
            <a:noFill/>
          </a:ln>
        </p:spPr>
        <p:txBody>
          <a:bodyPr wrap="square">
            <a:spAutoFit/>
          </a:bodyPr>
          <a:p>
            <a:pPr algn="l">
              <a:lnSpc>
                <a:spcPct val="90000"/>
              </a:lnSpc>
              <a:spcBef>
                <a:spcPct val="20000"/>
              </a:spcBef>
              <a:buClr>
                <a:schemeClr val="folHlink"/>
              </a:buClr>
              <a:buSzPct val="60000"/>
              <a:buFont typeface="Wingdings" panose="05000000000000000000" pitchFamily="2" charset="2"/>
            </a:pPr>
            <a:r>
              <a:rPr lang="zh-CN" altLang="en-US" sz="3200" b="1" dirty="0">
                <a:solidFill>
                  <a:schemeClr val="tx2">
                    <a:lumMod val="75000"/>
                  </a:schemeClr>
                </a:solidFill>
                <a:latin typeface="黑体" panose="02010609060101010101" pitchFamily="49" charset="-122"/>
                <a:ea typeface="黑体" panose="02010609060101010101" pitchFamily="49" charset="-122"/>
              </a:rPr>
              <a:t>（</a:t>
            </a:r>
            <a:r>
              <a:rPr lang="en-US" altLang="zh-CN" sz="3200" b="1" dirty="0">
                <a:solidFill>
                  <a:schemeClr val="tx2">
                    <a:lumMod val="75000"/>
                  </a:schemeClr>
                </a:solidFill>
                <a:latin typeface="黑体" panose="02010609060101010101" pitchFamily="49" charset="-122"/>
                <a:ea typeface="黑体" panose="02010609060101010101" pitchFamily="49" charset="-122"/>
              </a:rPr>
              <a:t>3</a:t>
            </a:r>
            <a:r>
              <a:rPr lang="zh-CN" altLang="en-US" sz="3200" b="1" dirty="0">
                <a:solidFill>
                  <a:schemeClr val="tx2">
                    <a:lumMod val="75000"/>
                  </a:schemeClr>
                </a:solidFill>
                <a:latin typeface="黑体" panose="02010609060101010101" pitchFamily="49" charset="-122"/>
                <a:ea typeface="黑体" panose="02010609060101010101" pitchFamily="49" charset="-122"/>
              </a:rPr>
              <a:t>）中低压条件下体系各组分性质相似</a:t>
            </a:r>
            <a:endParaRPr lang="zh-CN" altLang="en-US" sz="3200" b="1" dirty="0">
              <a:solidFill>
                <a:schemeClr val="tx2">
                  <a:lumMod val="7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000" fill="hold">
                                          <p:stCondLst>
                                            <p:cond delay="0"/>
                                          </p:stCondLst>
                                        </p:cTn>
                                        <p:tgtEl>
                                          <p:spTgt spid="23564"/>
                                        </p:tgtEl>
                                        <p:attrNameLst>
                                          <p:attrName>style.visibility</p:attrName>
                                        </p:attrNameLst>
                                      </p:cBhvr>
                                      <p:to>
                                        <p:strVal val="visible"/>
                                      </p:to>
                                    </p:set>
                                    <p:animEffect transition="in" filter="box(in)">
                                      <p:cBhvr>
                                        <p:cTn id="12" dur="1000"/>
                                        <p:tgtEl>
                                          <p:spTgt spid="235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000" fill="hold">
                                          <p:stCondLst>
                                            <p:cond delay="0"/>
                                          </p:stCondLst>
                                        </p:cTn>
                                        <p:tgtEl>
                                          <p:spTgt spid="22"/>
                                        </p:tgtEl>
                                        <p:attrNameLst>
                                          <p:attrName>style.visibility</p:attrName>
                                        </p:attrNameLst>
                                      </p:cBhvr>
                                      <p:to>
                                        <p:strVal val="visible"/>
                                      </p:to>
                                    </p:set>
                                    <p:animEffect transition="in" filter="box(in)">
                                      <p:cBhvr>
                                        <p:cTn id="17" dur="1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000" fill="hold">
                                          <p:stCondLst>
                                            <p:cond delay="0"/>
                                          </p:stCondLst>
                                        </p:cTn>
                                        <p:tgtEl>
                                          <p:spTgt spid="22534"/>
                                        </p:tgtEl>
                                        <p:attrNameLst>
                                          <p:attrName>style.visibility</p:attrName>
                                        </p:attrNameLst>
                                      </p:cBhvr>
                                      <p:to>
                                        <p:strVal val="visible"/>
                                      </p:to>
                                    </p:set>
                                    <p:animEffect transition="in" filter="box(in)">
                                      <p:cBhvr>
                                        <p:cTn id="22" dur="1000"/>
                                        <p:tgtEl>
                                          <p:spTgt spid="2253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000" fill="hold">
                                          <p:stCondLst>
                                            <p:cond delay="0"/>
                                          </p:stCondLst>
                                        </p:cTn>
                                        <p:tgtEl>
                                          <p:spTgt spid="23565"/>
                                        </p:tgtEl>
                                        <p:attrNameLst>
                                          <p:attrName>style.visibility</p:attrName>
                                        </p:attrNameLst>
                                      </p:cBhvr>
                                      <p:to>
                                        <p:strVal val="visible"/>
                                      </p:to>
                                    </p:set>
                                    <p:animEffect transition="in" filter="box(in)">
                                      <p:cBhvr>
                                        <p:cTn id="27" dur="1000"/>
                                        <p:tgtEl>
                                          <p:spTgt spid="2356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000" fill="hold">
                                          <p:stCondLst>
                                            <p:cond delay="0"/>
                                          </p:stCondLst>
                                        </p:cTn>
                                        <p:tgtEl>
                                          <p:spTgt spid="31753"/>
                                        </p:tgtEl>
                                        <p:attrNameLst>
                                          <p:attrName>style.visibility</p:attrName>
                                        </p:attrNameLst>
                                      </p:cBhvr>
                                      <p:to>
                                        <p:strVal val="visible"/>
                                      </p:to>
                                    </p:set>
                                    <p:animEffect transition="in" filter="box(in)">
                                      <p:cBhvr>
                                        <p:cTn id="32" dur="1000"/>
                                        <p:tgtEl>
                                          <p:spTgt spid="3175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000" fill="hold">
                                          <p:stCondLst>
                                            <p:cond delay="0"/>
                                          </p:stCondLst>
                                        </p:cTn>
                                        <p:tgtEl>
                                          <p:spTgt spid="23557"/>
                                        </p:tgtEl>
                                        <p:attrNameLst>
                                          <p:attrName>style.visibility</p:attrName>
                                        </p:attrNameLst>
                                      </p:cBhvr>
                                      <p:to>
                                        <p:strVal val="visible"/>
                                      </p:to>
                                    </p:set>
                                    <p:animEffect transition="in" filter="box(in)">
                                      <p:cBhvr>
                                        <p:cTn id="37" dur="1000"/>
                                        <p:tgtEl>
                                          <p:spTgt spid="2355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000" fill="hold">
                                          <p:stCondLst>
                                            <p:cond delay="0"/>
                                          </p:stCondLst>
                                        </p:cTn>
                                        <p:tgtEl>
                                          <p:spTgt spid="23555"/>
                                        </p:tgtEl>
                                        <p:attrNameLst>
                                          <p:attrName>style.visibility</p:attrName>
                                        </p:attrNameLst>
                                      </p:cBhvr>
                                      <p:to>
                                        <p:strVal val="visible"/>
                                      </p:to>
                                    </p:set>
                                    <p:animEffect transition="in" filter="box(in)">
                                      <p:cBhvr>
                                        <p:cTn id="42" dur="1000"/>
                                        <p:tgtEl>
                                          <p:spTgt spid="2355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000" fill="hold">
                                          <p:stCondLst>
                                            <p:cond delay="0"/>
                                          </p:stCondLst>
                                        </p:cTn>
                                        <p:tgtEl>
                                          <p:spTgt spid="15"/>
                                        </p:tgtEl>
                                        <p:attrNameLst>
                                          <p:attrName>style.visibility</p:attrName>
                                        </p:attrNameLst>
                                      </p:cBhvr>
                                      <p:to>
                                        <p:strVal val="visible"/>
                                      </p:to>
                                    </p:set>
                                    <p:animEffect transition="in" filter="box(in)">
                                      <p:cBhvr>
                                        <p:cTn id="47" dur="10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000" fill="hold">
                                          <p:stCondLst>
                                            <p:cond delay="0"/>
                                          </p:stCondLst>
                                        </p:cTn>
                                        <p:tgtEl>
                                          <p:spTgt spid="23558"/>
                                        </p:tgtEl>
                                        <p:attrNameLst>
                                          <p:attrName>style.visibility</p:attrName>
                                        </p:attrNameLst>
                                      </p:cBhvr>
                                      <p:to>
                                        <p:strVal val="visible"/>
                                      </p:to>
                                    </p:set>
                                    <p:animEffect transition="in" filter="box(in)">
                                      <p:cBhvr>
                                        <p:cTn id="52" dur="1000"/>
                                        <p:tgtEl>
                                          <p:spTgt spid="2355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000" fill="hold">
                                          <p:stCondLst>
                                            <p:cond delay="0"/>
                                          </p:stCondLst>
                                        </p:cTn>
                                        <p:tgtEl>
                                          <p:spTgt spid="23559"/>
                                        </p:tgtEl>
                                        <p:attrNameLst>
                                          <p:attrName>style.visibility</p:attrName>
                                        </p:attrNameLst>
                                      </p:cBhvr>
                                      <p:to>
                                        <p:strVal val="visible"/>
                                      </p:to>
                                    </p:set>
                                    <p:animEffect transition="in" filter="box(in)">
                                      <p:cBhvr>
                                        <p:cTn id="57" dur="1000"/>
                                        <p:tgtEl>
                                          <p:spTgt spid="2355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000" fill="hold">
                                          <p:stCondLst>
                                            <p:cond delay="0"/>
                                          </p:stCondLst>
                                        </p:cTn>
                                        <p:tgtEl>
                                          <p:spTgt spid="23560"/>
                                        </p:tgtEl>
                                        <p:attrNameLst>
                                          <p:attrName>style.visibility</p:attrName>
                                        </p:attrNameLst>
                                      </p:cBhvr>
                                      <p:to>
                                        <p:strVal val="visible"/>
                                      </p:to>
                                    </p:set>
                                    <p:animEffect transition="in" filter="box(in)">
                                      <p:cBhvr>
                                        <p:cTn id="62" dur="1000"/>
                                        <p:tgtEl>
                                          <p:spTgt spid="2356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000" fill="hold">
                                          <p:stCondLst>
                                            <p:cond delay="0"/>
                                          </p:stCondLst>
                                        </p:cTn>
                                        <p:tgtEl>
                                          <p:spTgt spid="23569"/>
                                        </p:tgtEl>
                                        <p:attrNameLst>
                                          <p:attrName>style.visibility</p:attrName>
                                        </p:attrNameLst>
                                      </p:cBhvr>
                                      <p:to>
                                        <p:strVal val="visible"/>
                                      </p:to>
                                    </p:set>
                                    <p:animEffect transition="in" filter="box(in)">
                                      <p:cBhvr>
                                        <p:cTn id="67" dur="1000"/>
                                        <p:tgtEl>
                                          <p:spTgt spid="2356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000" fill="hold">
                                          <p:stCondLst>
                                            <p:cond delay="0"/>
                                          </p:stCondLst>
                                        </p:cTn>
                                        <p:tgtEl>
                                          <p:spTgt spid="23561"/>
                                        </p:tgtEl>
                                        <p:attrNameLst>
                                          <p:attrName>style.visibility</p:attrName>
                                        </p:attrNameLst>
                                      </p:cBhvr>
                                      <p:to>
                                        <p:strVal val="visible"/>
                                      </p:to>
                                    </p:set>
                                    <p:animEffect transition="in" filter="box(in)">
                                      <p:cBhvr>
                                        <p:cTn id="72" dur="1000"/>
                                        <p:tgtEl>
                                          <p:spTgt spid="2356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000" fill="hold">
                                          <p:stCondLst>
                                            <p:cond delay="0"/>
                                          </p:stCondLst>
                                        </p:cTn>
                                        <p:tgtEl>
                                          <p:spTgt spid="8"/>
                                        </p:tgtEl>
                                        <p:attrNameLst>
                                          <p:attrName>style.visibility</p:attrName>
                                        </p:attrNameLst>
                                      </p:cBhvr>
                                      <p:to>
                                        <p:strVal val="visible"/>
                                      </p:to>
                                    </p:set>
                                    <p:animEffect transition="in" filter="box(in)">
                                      <p:cBhvr>
                                        <p:cTn id="77" dur="10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000" fill="hold">
                                          <p:stCondLst>
                                            <p:cond delay="0"/>
                                          </p:stCondLst>
                                        </p:cTn>
                                        <p:tgtEl>
                                          <p:spTgt spid="23554"/>
                                        </p:tgtEl>
                                        <p:attrNameLst>
                                          <p:attrName>style.visibility</p:attrName>
                                        </p:attrNameLst>
                                      </p:cBhvr>
                                      <p:to>
                                        <p:strVal val="visible"/>
                                      </p:to>
                                    </p:set>
                                    <p:animEffect transition="in" filter="box(in)">
                                      <p:cBhvr>
                                        <p:cTn id="82" dur="10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564" grpId="0"/>
      <p:bldP spid="22" grpId="0"/>
      <p:bldP spid="22534" grpId="0"/>
      <p:bldP spid="23565" grpId="0"/>
      <p:bldP spid="15" grpId="0" animBg="1"/>
      <p:bldP spid="2356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5"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24578" name="Object 28"/>
          <p:cNvGraphicFramePr>
            <a:graphicFrameLocks noChangeAspect="1"/>
          </p:cNvGraphicFramePr>
          <p:nvPr/>
        </p:nvGraphicFramePr>
        <p:xfrm>
          <a:off x="2248853" y="3929063"/>
          <a:ext cx="4079875" cy="1098550"/>
        </p:xfrm>
        <a:graphic>
          <a:graphicData uri="http://schemas.openxmlformats.org/presentationml/2006/ole">
            <mc:AlternateContent xmlns:mc="http://schemas.openxmlformats.org/markup-compatibility/2006">
              <mc:Choice xmlns:v="urn:schemas-microsoft-com:vml" Requires="v">
                <p:oleObj spid="_x0000_s3170" name="" r:id="rId1" imgW="1777365" imgH="457200" progId="Equations">
                  <p:embed/>
                </p:oleObj>
              </mc:Choice>
              <mc:Fallback>
                <p:oleObj name="" r:id="rId1" imgW="1777365" imgH="457200" progId="Equations">
                  <p:embed/>
                  <p:pic>
                    <p:nvPicPr>
                      <p:cNvPr id="0" name="图片 3169"/>
                      <p:cNvPicPr/>
                      <p:nvPr/>
                    </p:nvPicPr>
                    <p:blipFill>
                      <a:blip r:embed="rId2"/>
                      <a:stretch>
                        <a:fillRect/>
                      </a:stretch>
                    </p:blipFill>
                    <p:spPr>
                      <a:xfrm>
                        <a:off x="2248853" y="3929063"/>
                        <a:ext cx="4079875" cy="1098550"/>
                      </a:xfrm>
                      <a:prstGeom prst="rect">
                        <a:avLst/>
                      </a:prstGeom>
                      <a:noFill/>
                      <a:ln w="38100">
                        <a:noFill/>
                        <a:miter/>
                      </a:ln>
                    </p:spPr>
                  </p:pic>
                </p:oleObj>
              </mc:Fallback>
            </mc:AlternateContent>
          </a:graphicData>
        </a:graphic>
      </p:graphicFrame>
      <p:graphicFrame>
        <p:nvGraphicFramePr>
          <p:cNvPr id="24579" name="Object 3"/>
          <p:cNvGraphicFramePr>
            <a:graphicFrameLocks noChangeAspect="1"/>
          </p:cNvGraphicFramePr>
          <p:nvPr/>
        </p:nvGraphicFramePr>
        <p:xfrm>
          <a:off x="2699861" y="2056448"/>
          <a:ext cx="5474970" cy="1012825"/>
        </p:xfrm>
        <a:graphic>
          <a:graphicData uri="http://schemas.openxmlformats.org/presentationml/2006/ole">
            <mc:AlternateContent xmlns:mc="http://schemas.openxmlformats.org/markup-compatibility/2006">
              <mc:Choice xmlns:v="urn:schemas-microsoft-com:vml" Requires="v">
                <p:oleObj spid="_x0000_s3171" name="" r:id="rId3" imgW="2374265" imgH="419100" progId="Equations">
                  <p:embed/>
                </p:oleObj>
              </mc:Choice>
              <mc:Fallback>
                <p:oleObj name="" r:id="rId3" imgW="2374265" imgH="419100" progId="Equations">
                  <p:embed/>
                  <p:pic>
                    <p:nvPicPr>
                      <p:cNvPr id="0" name="图片 3170"/>
                      <p:cNvPicPr/>
                      <p:nvPr/>
                    </p:nvPicPr>
                    <p:blipFill>
                      <a:blip r:embed="rId4"/>
                      <a:stretch>
                        <a:fillRect/>
                      </a:stretch>
                    </p:blipFill>
                    <p:spPr>
                      <a:xfrm>
                        <a:off x="2699861" y="2056448"/>
                        <a:ext cx="5474970" cy="1012825"/>
                      </a:xfrm>
                      <a:prstGeom prst="rect">
                        <a:avLst/>
                      </a:prstGeom>
                      <a:noFill/>
                      <a:ln w="38100">
                        <a:noFill/>
                        <a:miter/>
                      </a:ln>
                    </p:spPr>
                  </p:pic>
                </p:oleObj>
              </mc:Fallback>
            </mc:AlternateContent>
          </a:graphicData>
        </a:graphic>
      </p:graphicFrame>
      <p:graphicFrame>
        <p:nvGraphicFramePr>
          <p:cNvPr id="31753" name="Object 9"/>
          <p:cNvGraphicFramePr>
            <a:graphicFrameLocks noChangeAspect="1"/>
          </p:cNvGraphicFramePr>
          <p:nvPr/>
        </p:nvGraphicFramePr>
        <p:xfrm>
          <a:off x="1745615" y="2416810"/>
          <a:ext cx="431800" cy="438150"/>
        </p:xfrm>
        <a:graphic>
          <a:graphicData uri="http://schemas.openxmlformats.org/presentationml/2006/ole">
            <mc:AlternateContent xmlns:mc="http://schemas.openxmlformats.org/markup-compatibility/2006">
              <mc:Choice xmlns:v="urn:schemas-microsoft-com:vml" Requires="v">
                <p:oleObj spid="_x0000_s3179" name="" r:id="rId5" imgW="139700" imgH="127000" progId="Equations">
                  <p:embed/>
                </p:oleObj>
              </mc:Choice>
              <mc:Fallback>
                <p:oleObj name="" r:id="rId5" imgW="139700" imgH="127000" progId="Equations">
                  <p:embed/>
                  <p:pic>
                    <p:nvPicPr>
                      <p:cNvPr id="0" name="图片 3178"/>
                      <p:cNvPicPr/>
                      <p:nvPr/>
                    </p:nvPicPr>
                    <p:blipFill>
                      <a:blip r:embed="rId6"/>
                      <a:stretch>
                        <a:fillRect/>
                      </a:stretch>
                    </p:blipFill>
                    <p:spPr>
                      <a:xfrm>
                        <a:off x="1745615" y="2416810"/>
                        <a:ext cx="431800" cy="438150"/>
                      </a:xfrm>
                      <a:prstGeom prst="rect">
                        <a:avLst/>
                      </a:prstGeom>
                      <a:noFill/>
                      <a:ln w="38100">
                        <a:noFill/>
                        <a:miter/>
                      </a:ln>
                    </p:spPr>
                  </p:pic>
                </p:oleObj>
              </mc:Fallback>
            </mc:AlternateContent>
          </a:graphicData>
        </a:graphic>
      </p:graphicFrame>
      <p:sp>
        <p:nvSpPr>
          <p:cNvPr id="24586" name="Text Box 2"/>
          <p:cNvSpPr txBox="1"/>
          <p:nvPr/>
        </p:nvSpPr>
        <p:spPr>
          <a:xfrm>
            <a:off x="304165" y="3353435"/>
            <a:ext cx="1152525" cy="519113"/>
          </a:xfrm>
          <a:prstGeom prst="rect">
            <a:avLst/>
          </a:prstGeom>
          <a:noFill/>
          <a:ln w="12700">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则：</a:t>
            </a:r>
            <a:endParaRPr lang="zh-CN" altLang="en-US" sz="2800" b="1" dirty="0">
              <a:latin typeface="Times New Roman" panose="02020603050405020304" pitchFamily="18" charset="0"/>
              <a:ea typeface="黑体" panose="02010609060101010101" pitchFamily="49" charset="-122"/>
            </a:endParaRPr>
          </a:p>
        </p:txBody>
      </p:sp>
      <p:graphicFrame>
        <p:nvGraphicFramePr>
          <p:cNvPr id="24582" name="Object 1045"/>
          <p:cNvGraphicFramePr>
            <a:graphicFrameLocks noChangeAspect="1"/>
          </p:cNvGraphicFramePr>
          <p:nvPr/>
        </p:nvGraphicFramePr>
        <p:xfrm>
          <a:off x="1169353" y="3353435"/>
          <a:ext cx="3392487" cy="506413"/>
        </p:xfrm>
        <a:graphic>
          <a:graphicData uri="http://schemas.openxmlformats.org/presentationml/2006/ole">
            <mc:AlternateContent xmlns:mc="http://schemas.openxmlformats.org/markup-compatibility/2006">
              <mc:Choice xmlns:v="urn:schemas-microsoft-com:vml" Requires="v">
                <p:oleObj spid="_x0000_s3178" name="" r:id="rId7" imgW="1534795" imgH="215900" progId="Equations">
                  <p:embed/>
                </p:oleObj>
              </mc:Choice>
              <mc:Fallback>
                <p:oleObj name="" r:id="rId7" imgW="1534795" imgH="215900" progId="Equations">
                  <p:embed/>
                  <p:pic>
                    <p:nvPicPr>
                      <p:cNvPr id="0" name="图片 3177"/>
                      <p:cNvPicPr/>
                      <p:nvPr/>
                    </p:nvPicPr>
                    <p:blipFill>
                      <a:blip r:embed="rId8"/>
                      <a:stretch>
                        <a:fillRect/>
                      </a:stretch>
                    </p:blipFill>
                    <p:spPr>
                      <a:xfrm>
                        <a:off x="1169353" y="3353435"/>
                        <a:ext cx="3392487" cy="506413"/>
                      </a:xfrm>
                      <a:prstGeom prst="rect">
                        <a:avLst/>
                      </a:prstGeom>
                      <a:noFill/>
                      <a:ln w="38100">
                        <a:noFill/>
                        <a:miter/>
                      </a:ln>
                    </p:spPr>
                  </p:pic>
                </p:oleObj>
              </mc:Fallback>
            </mc:AlternateContent>
          </a:graphicData>
        </a:graphic>
      </p:graphicFrame>
      <p:sp>
        <p:nvSpPr>
          <p:cNvPr id="15" name="Rectangle 5"/>
          <p:cNvSpPr/>
          <p:nvPr/>
        </p:nvSpPr>
        <p:spPr>
          <a:xfrm>
            <a:off x="755650" y="4869180"/>
            <a:ext cx="8014970" cy="1014730"/>
          </a:xfrm>
          <a:prstGeom prst="rect">
            <a:avLst/>
          </a:prstGeom>
          <a:noFill/>
          <a:ln w="9525">
            <a:noFill/>
          </a:ln>
        </p:spPr>
        <p:txBody>
          <a:bodyPr wrap="square">
            <a:spAutoFit/>
          </a:bodyPr>
          <a:p>
            <a:pPr eaLnBrk="0" hangingPunct="0">
              <a:lnSpc>
                <a:spcPct val="125000"/>
              </a:lnSpc>
            </a:pPr>
            <a:r>
              <a:rPr lang="en-US" altLang="zh-CN" b="1" dirty="0">
                <a:solidFill>
                  <a:srgbClr val="002060"/>
                </a:solidFill>
                <a:latin typeface="黑体" panose="02010609060101010101" pitchFamily="49" charset="-122"/>
                <a:ea typeface="黑体" panose="02010609060101010101" pitchFamily="49" charset="-122"/>
              </a:rPr>
              <a:t>    </a:t>
            </a:r>
            <a:r>
              <a:rPr lang="zh-CN" b="1" dirty="0">
                <a:solidFill>
                  <a:srgbClr val="002060"/>
                </a:solidFill>
                <a:latin typeface="黑体" panose="02010609060101010101" pitchFamily="49" charset="-122"/>
                <a:ea typeface="黑体" panose="02010609060101010101" pitchFamily="49" charset="-122"/>
              </a:rPr>
              <a:t>如体系中各组分是同分异构体、顺反异构体、光学异构体或碳数相近的同系物均符号这类体系。</a:t>
            </a:r>
            <a:endParaRPr lang="zh-CN" b="1" dirty="0">
              <a:solidFill>
                <a:srgbClr val="002060"/>
              </a:solidFill>
              <a:latin typeface="黑体" panose="02010609060101010101" pitchFamily="49" charset="-122"/>
              <a:ea typeface="黑体" panose="02010609060101010101" pitchFamily="49" charset="-122"/>
            </a:endParaRPr>
          </a:p>
        </p:txBody>
      </p:sp>
      <p:sp>
        <p:nvSpPr>
          <p:cNvPr id="4" name="Rectangle 15"/>
          <p:cNvSpPr/>
          <p:nvPr/>
        </p:nvSpPr>
        <p:spPr>
          <a:xfrm>
            <a:off x="6425565" y="4289425"/>
            <a:ext cx="1707515" cy="398780"/>
          </a:xfrm>
          <a:prstGeom prst="rect">
            <a:avLst/>
          </a:prstGeom>
          <a:noFill/>
          <a:ln w="9525">
            <a:noFill/>
          </a:ln>
        </p:spPr>
        <p:txBody>
          <a:bodyPr wrap="square">
            <a:spAutoFit/>
          </a:bodyPr>
          <a:p>
            <a:pPr eaLnBrk="0" hangingPunct="0"/>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5</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17</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000" fill="hold">
                                          <p:stCondLst>
                                            <p:cond delay="0"/>
                                          </p:stCondLst>
                                        </p:cTn>
                                        <p:tgtEl>
                                          <p:spTgt spid="31753"/>
                                        </p:tgtEl>
                                        <p:attrNameLst>
                                          <p:attrName>style.visibility</p:attrName>
                                        </p:attrNameLst>
                                      </p:cBhvr>
                                      <p:to>
                                        <p:strVal val="visible"/>
                                      </p:to>
                                    </p:set>
                                    <p:animEffect transition="in" filter="box(in)">
                                      <p:cBhvr>
                                        <p:cTn id="7" dur="1000"/>
                                        <p:tgtEl>
                                          <p:spTgt spid="317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000" fill="hold">
                                          <p:stCondLst>
                                            <p:cond delay="0"/>
                                          </p:stCondLst>
                                        </p:cTn>
                                        <p:tgtEl>
                                          <p:spTgt spid="24579"/>
                                        </p:tgtEl>
                                        <p:attrNameLst>
                                          <p:attrName>style.visibility</p:attrName>
                                        </p:attrNameLst>
                                      </p:cBhvr>
                                      <p:to>
                                        <p:strVal val="visible"/>
                                      </p:to>
                                    </p:set>
                                    <p:animEffect transition="in" filter="box(in)">
                                      <p:cBhvr>
                                        <p:cTn id="12" dur="10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000" fill="hold">
                                          <p:stCondLst>
                                            <p:cond delay="0"/>
                                          </p:stCondLst>
                                        </p:cTn>
                                        <p:tgtEl>
                                          <p:spTgt spid="24586"/>
                                        </p:tgtEl>
                                        <p:attrNameLst>
                                          <p:attrName>style.visibility</p:attrName>
                                        </p:attrNameLst>
                                      </p:cBhvr>
                                      <p:to>
                                        <p:strVal val="visible"/>
                                      </p:to>
                                    </p:set>
                                    <p:animEffect transition="in" filter="box(in)">
                                      <p:cBhvr>
                                        <p:cTn id="17" dur="1000"/>
                                        <p:tgtEl>
                                          <p:spTgt spid="2458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000" fill="hold">
                                          <p:stCondLst>
                                            <p:cond delay="0"/>
                                          </p:stCondLst>
                                        </p:cTn>
                                        <p:tgtEl>
                                          <p:spTgt spid="24582"/>
                                        </p:tgtEl>
                                        <p:attrNameLst>
                                          <p:attrName>style.visibility</p:attrName>
                                        </p:attrNameLst>
                                      </p:cBhvr>
                                      <p:to>
                                        <p:strVal val="visible"/>
                                      </p:to>
                                    </p:set>
                                    <p:animEffect transition="in" filter="box(in)">
                                      <p:cBhvr>
                                        <p:cTn id="22" dur="10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000" fill="hold">
                                          <p:stCondLst>
                                            <p:cond delay="0"/>
                                          </p:stCondLst>
                                        </p:cTn>
                                        <p:tgtEl>
                                          <p:spTgt spid="24578"/>
                                        </p:tgtEl>
                                        <p:attrNameLst>
                                          <p:attrName>style.visibility</p:attrName>
                                        </p:attrNameLst>
                                      </p:cBhvr>
                                      <p:to>
                                        <p:strVal val="visible"/>
                                      </p:to>
                                    </p:set>
                                    <p:animEffect transition="in" filter="box(in)">
                                      <p:cBhvr>
                                        <p:cTn id="27" dur="1000"/>
                                        <p:tgtEl>
                                          <p:spTgt spid="2457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000" fill="hold">
                                          <p:stCondLst>
                                            <p:cond delay="0"/>
                                          </p:stCondLst>
                                        </p:cTn>
                                        <p:tgtEl>
                                          <p:spTgt spid="4"/>
                                        </p:tgtEl>
                                        <p:attrNameLst>
                                          <p:attrName>style.visibility</p:attrName>
                                        </p:attrNameLst>
                                      </p:cBhvr>
                                      <p:to>
                                        <p:strVal val="visible"/>
                                      </p:to>
                                    </p:set>
                                    <p:animEffect transition="in" filter="box(in)">
                                      <p:cBhvr>
                                        <p:cTn id="32" dur="10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000" fill="hold">
                                          <p:stCondLst>
                                            <p:cond delay="0"/>
                                          </p:stCondLst>
                                        </p:cTn>
                                        <p:tgtEl>
                                          <p:spTgt spid="15"/>
                                        </p:tgtEl>
                                        <p:attrNameLst>
                                          <p:attrName>style.visibility</p:attrName>
                                        </p:attrNameLst>
                                      </p:cBhvr>
                                      <p:to>
                                        <p:strVal val="visible"/>
                                      </p:to>
                                    </p:set>
                                    <p:animEffect transition="in" filter="box(in)">
                                      <p:cBhvr>
                                        <p:cTn id="3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6" grpId="0"/>
      <p:bldP spid="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5"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25606" name="Text Box 2"/>
          <p:cNvSpPr txBox="1"/>
          <p:nvPr/>
        </p:nvSpPr>
        <p:spPr>
          <a:xfrm>
            <a:off x="1331595" y="1125220"/>
            <a:ext cx="6769100" cy="398780"/>
          </a:xfrm>
          <a:prstGeom prst="rect">
            <a:avLst/>
          </a:prstGeom>
          <a:noFill/>
          <a:ln w="12700">
            <a:noFill/>
          </a:ln>
        </p:spPr>
        <p:txBody>
          <a:bodyPr>
            <a:spAutoFit/>
          </a:bodyPr>
          <a:p>
            <a:pPr>
              <a:spcBef>
                <a:spcPct val="50000"/>
              </a:spcBef>
            </a:pPr>
            <a:r>
              <a:rPr lang="en-US" altLang="zh-CN" sz="2000" b="1" dirty="0">
                <a:solidFill>
                  <a:srgbClr val="FF0000"/>
                </a:solidFill>
                <a:latin typeface="Times New Roman" panose="02020603050405020304" pitchFamily="18" charset="0"/>
                <a:ea typeface="黑体" panose="02010609060101010101" pitchFamily="49" charset="-122"/>
              </a:rPr>
              <a:t>V</a:t>
            </a:r>
            <a:r>
              <a:rPr lang="zh-CN" altLang="en-US" sz="2000" b="1" dirty="0">
                <a:solidFill>
                  <a:srgbClr val="FF0000"/>
                </a:solidFill>
                <a:latin typeface="Times New Roman" panose="02020603050405020304" pitchFamily="18" charset="0"/>
                <a:ea typeface="黑体" panose="02010609060101010101" pitchFamily="49" charset="-122"/>
              </a:rPr>
              <a:t>相为理想溶液</a:t>
            </a:r>
            <a:r>
              <a:rPr lang="en-US" altLang="zh-CN" sz="2000" b="1" dirty="0">
                <a:solidFill>
                  <a:srgbClr val="FF0000"/>
                </a:solidFill>
                <a:latin typeface="Times New Roman" panose="02020603050405020304" pitchFamily="18" charset="0"/>
                <a:ea typeface="黑体" panose="02010609060101010101" pitchFamily="49" charset="-122"/>
              </a:rPr>
              <a:t>,L</a:t>
            </a:r>
            <a:r>
              <a:rPr lang="zh-CN" altLang="en-US" sz="2000" b="1" dirty="0">
                <a:solidFill>
                  <a:srgbClr val="FF0000"/>
                </a:solidFill>
                <a:latin typeface="Times New Roman" panose="02020603050405020304" pitchFamily="18" charset="0"/>
                <a:ea typeface="黑体" panose="02010609060101010101" pitchFamily="49" charset="-122"/>
              </a:rPr>
              <a:t>相为非理想溶液。</a:t>
            </a:r>
            <a:endParaRPr lang="zh-CN" altLang="en-US" sz="2000" b="1" dirty="0">
              <a:solidFill>
                <a:srgbClr val="FF0000"/>
              </a:solidFill>
              <a:latin typeface="Times New Roman" panose="02020603050405020304" pitchFamily="18" charset="0"/>
              <a:ea typeface="黑体" panose="02010609060101010101" pitchFamily="49" charset="-122"/>
            </a:endParaRPr>
          </a:p>
        </p:txBody>
      </p:sp>
      <p:graphicFrame>
        <p:nvGraphicFramePr>
          <p:cNvPr id="25602" name="Object 2"/>
          <p:cNvGraphicFramePr>
            <a:graphicFrameLocks noChangeAspect="1"/>
          </p:cNvGraphicFramePr>
          <p:nvPr/>
        </p:nvGraphicFramePr>
        <p:xfrm>
          <a:off x="1403985" y="1917065"/>
          <a:ext cx="6472555" cy="866775"/>
        </p:xfrm>
        <a:graphic>
          <a:graphicData uri="http://schemas.openxmlformats.org/presentationml/2006/ole">
            <mc:AlternateContent xmlns:mc="http://schemas.openxmlformats.org/markup-compatibility/2006">
              <mc:Choice xmlns:v="urn:schemas-microsoft-com:vml" Requires="v">
                <p:oleObj spid="_x0000_s3180" name="" r:id="rId1" imgW="3225800" imgH="419100" progId="Equations">
                  <p:embed/>
                </p:oleObj>
              </mc:Choice>
              <mc:Fallback>
                <p:oleObj name="" r:id="rId1" imgW="3225800" imgH="419100" progId="Equations">
                  <p:embed/>
                  <p:pic>
                    <p:nvPicPr>
                      <p:cNvPr id="0" name="图片 3179"/>
                      <p:cNvPicPr/>
                      <p:nvPr/>
                    </p:nvPicPr>
                    <p:blipFill>
                      <a:blip r:embed="rId2"/>
                      <a:stretch>
                        <a:fillRect/>
                      </a:stretch>
                    </p:blipFill>
                    <p:spPr>
                      <a:xfrm>
                        <a:off x="1403985" y="1917065"/>
                        <a:ext cx="6472555" cy="866775"/>
                      </a:xfrm>
                      <a:prstGeom prst="rect">
                        <a:avLst/>
                      </a:prstGeom>
                      <a:noFill/>
                      <a:ln w="38100">
                        <a:noFill/>
                        <a:miter/>
                      </a:ln>
                    </p:spPr>
                  </p:pic>
                </p:oleObj>
              </mc:Fallback>
            </mc:AlternateContent>
          </a:graphicData>
        </a:graphic>
      </p:graphicFrame>
      <p:graphicFrame>
        <p:nvGraphicFramePr>
          <p:cNvPr id="25603" name="Object 3"/>
          <p:cNvGraphicFramePr>
            <a:graphicFrameLocks noChangeAspect="1"/>
          </p:cNvGraphicFramePr>
          <p:nvPr/>
        </p:nvGraphicFramePr>
        <p:xfrm>
          <a:off x="1619568" y="3356928"/>
          <a:ext cx="5048885" cy="1757680"/>
        </p:xfrm>
        <a:graphic>
          <a:graphicData uri="http://schemas.openxmlformats.org/presentationml/2006/ole">
            <mc:AlternateContent xmlns:mc="http://schemas.openxmlformats.org/markup-compatibility/2006">
              <mc:Choice xmlns:v="urn:schemas-microsoft-com:vml" Requires="v">
                <p:oleObj spid="_x0000_s3174" name="" r:id="rId3" imgW="2184400" imgH="736600" progId="Equations">
                  <p:embed/>
                </p:oleObj>
              </mc:Choice>
              <mc:Fallback>
                <p:oleObj name="" r:id="rId3" imgW="2184400" imgH="736600" progId="Equations">
                  <p:embed/>
                  <p:pic>
                    <p:nvPicPr>
                      <p:cNvPr id="0" name="图片 3173"/>
                      <p:cNvPicPr/>
                      <p:nvPr/>
                    </p:nvPicPr>
                    <p:blipFill>
                      <a:blip r:embed="rId4"/>
                      <a:stretch>
                        <a:fillRect/>
                      </a:stretch>
                    </p:blipFill>
                    <p:spPr>
                      <a:xfrm>
                        <a:off x="1619568" y="3356928"/>
                        <a:ext cx="5048885" cy="1757680"/>
                      </a:xfrm>
                      <a:prstGeom prst="rect">
                        <a:avLst/>
                      </a:prstGeom>
                      <a:noFill/>
                      <a:ln w="38100">
                        <a:noFill/>
                        <a:miter/>
                      </a:ln>
                    </p:spPr>
                  </p:pic>
                </p:oleObj>
              </mc:Fallback>
            </mc:AlternateContent>
          </a:graphicData>
        </a:graphic>
      </p:graphicFrame>
      <p:sp>
        <p:nvSpPr>
          <p:cNvPr id="25607" name="Text Box 2"/>
          <p:cNvSpPr txBox="1"/>
          <p:nvPr/>
        </p:nvSpPr>
        <p:spPr>
          <a:xfrm>
            <a:off x="468313" y="2924175"/>
            <a:ext cx="1150937" cy="519113"/>
          </a:xfrm>
          <a:prstGeom prst="rect">
            <a:avLst/>
          </a:prstGeom>
          <a:noFill/>
          <a:ln w="12700">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则：</a:t>
            </a:r>
            <a:endParaRPr lang="zh-CN" altLang="en-US" sz="2800" b="1" dirty="0">
              <a:latin typeface="Times New Roman" panose="02020603050405020304" pitchFamily="18" charset="0"/>
              <a:ea typeface="黑体" panose="02010609060101010101" pitchFamily="49" charset="-122"/>
            </a:endParaRPr>
          </a:p>
        </p:txBody>
      </p:sp>
      <p:graphicFrame>
        <p:nvGraphicFramePr>
          <p:cNvPr id="25604" name="Object 1045"/>
          <p:cNvGraphicFramePr>
            <a:graphicFrameLocks noChangeAspect="1"/>
          </p:cNvGraphicFramePr>
          <p:nvPr/>
        </p:nvGraphicFramePr>
        <p:xfrm>
          <a:off x="1331595" y="2895441"/>
          <a:ext cx="3395980" cy="506095"/>
        </p:xfrm>
        <a:graphic>
          <a:graphicData uri="http://schemas.openxmlformats.org/presentationml/2006/ole">
            <mc:AlternateContent xmlns:mc="http://schemas.openxmlformats.org/markup-compatibility/2006">
              <mc:Choice xmlns:v="urn:schemas-microsoft-com:vml" Requires="v">
                <p:oleObj spid="_x0000_s3175" name="" r:id="rId5" imgW="1536700" imgH="215900" progId="Equation.3">
                  <p:embed/>
                </p:oleObj>
              </mc:Choice>
              <mc:Fallback>
                <p:oleObj name="" r:id="rId5" imgW="1536700" imgH="215900" progId="Equation.3">
                  <p:embed/>
                  <p:pic>
                    <p:nvPicPr>
                      <p:cNvPr id="0" name="图片 3174"/>
                      <p:cNvPicPr/>
                      <p:nvPr/>
                    </p:nvPicPr>
                    <p:blipFill>
                      <a:blip r:embed="rId6"/>
                      <a:stretch>
                        <a:fillRect/>
                      </a:stretch>
                    </p:blipFill>
                    <p:spPr>
                      <a:xfrm>
                        <a:off x="1331595" y="2895441"/>
                        <a:ext cx="3395980" cy="506095"/>
                      </a:xfrm>
                      <a:prstGeom prst="rect">
                        <a:avLst/>
                      </a:prstGeom>
                      <a:noFill/>
                      <a:ln w="38100">
                        <a:noFill/>
                        <a:miter/>
                      </a:ln>
                    </p:spPr>
                  </p:pic>
                </p:oleObj>
              </mc:Fallback>
            </mc:AlternateContent>
          </a:graphicData>
        </a:graphic>
      </p:graphicFrame>
      <p:sp>
        <p:nvSpPr>
          <p:cNvPr id="10" name="Rectangle 8"/>
          <p:cNvSpPr/>
          <p:nvPr/>
        </p:nvSpPr>
        <p:spPr>
          <a:xfrm>
            <a:off x="899478" y="5013325"/>
            <a:ext cx="4648200" cy="457200"/>
          </a:xfrm>
          <a:prstGeom prst="rect">
            <a:avLst/>
          </a:prstGeom>
          <a:noFill/>
          <a:ln w="9525">
            <a:noFill/>
          </a:ln>
        </p:spPr>
        <p:txBody>
          <a:bodyPr>
            <a:spAutoFit/>
          </a:bodyPr>
          <a:p>
            <a:r>
              <a:rPr lang="zh-CN" altLang="en-US" b="1" dirty="0">
                <a:solidFill>
                  <a:srgbClr val="002060"/>
                </a:solidFill>
                <a:latin typeface="黑体" panose="02010609060101010101" pitchFamily="49" charset="-122"/>
                <a:ea typeface="黑体" panose="02010609060101010101" pitchFamily="49" charset="-122"/>
              </a:rPr>
              <a:t>如压力较高的烃类物系。</a:t>
            </a:r>
            <a:endParaRPr lang="zh-CN" altLang="en-US" b="1" dirty="0">
              <a:solidFill>
                <a:srgbClr val="002060"/>
              </a:solidFill>
              <a:latin typeface="黑体" panose="02010609060101010101" pitchFamily="49" charset="-122"/>
              <a:ea typeface="黑体" panose="02010609060101010101" pitchFamily="49" charset="-122"/>
            </a:endParaRPr>
          </a:p>
        </p:txBody>
      </p:sp>
      <p:sp>
        <p:nvSpPr>
          <p:cNvPr id="12" name="Rectangle 8"/>
          <p:cNvSpPr/>
          <p:nvPr/>
        </p:nvSpPr>
        <p:spPr>
          <a:xfrm>
            <a:off x="179705" y="374015"/>
            <a:ext cx="8077200" cy="478155"/>
          </a:xfrm>
          <a:prstGeom prst="rect">
            <a:avLst/>
          </a:prstGeom>
          <a:noFill/>
          <a:ln w="9525">
            <a:noFill/>
          </a:ln>
        </p:spPr>
        <p:txBody>
          <a:bodyPr wrap="square">
            <a:spAutoFit/>
          </a:bodyPr>
          <a:p>
            <a:pPr algn="l">
              <a:lnSpc>
                <a:spcPct val="90000"/>
              </a:lnSpc>
              <a:spcBef>
                <a:spcPct val="20000"/>
              </a:spcBef>
              <a:buClr>
                <a:schemeClr val="folHlink"/>
              </a:buClr>
              <a:buSzPct val="60000"/>
              <a:buFont typeface="Wingdings" panose="05000000000000000000" pitchFamily="2" charset="2"/>
            </a:pPr>
            <a:r>
              <a:rPr lang="zh-CN" altLang="en-US" sz="2800" b="1" dirty="0">
                <a:solidFill>
                  <a:schemeClr val="tx2">
                    <a:lumMod val="75000"/>
                  </a:schemeClr>
                </a:solidFill>
                <a:latin typeface="黑体" panose="02010609060101010101" pitchFamily="49" charset="-122"/>
                <a:ea typeface="黑体" panose="02010609060101010101" pitchFamily="49" charset="-122"/>
              </a:rPr>
              <a:t>（</a:t>
            </a:r>
            <a:r>
              <a:rPr lang="en-US" altLang="zh-CN" sz="2800" b="1" dirty="0">
                <a:solidFill>
                  <a:schemeClr val="tx2">
                    <a:lumMod val="75000"/>
                  </a:schemeClr>
                </a:solidFill>
                <a:latin typeface="黑体" panose="02010609060101010101" pitchFamily="49" charset="-122"/>
                <a:ea typeface="黑体" panose="02010609060101010101" pitchFamily="49" charset="-122"/>
              </a:rPr>
              <a:t>4</a:t>
            </a:r>
            <a:r>
              <a:rPr lang="zh-CN" altLang="en-US" sz="2800" b="1" dirty="0">
                <a:solidFill>
                  <a:schemeClr val="tx2">
                    <a:lumMod val="75000"/>
                  </a:schemeClr>
                </a:solidFill>
                <a:latin typeface="黑体" panose="02010609060101010101" pitchFamily="49" charset="-122"/>
                <a:ea typeface="黑体" panose="02010609060101010101" pitchFamily="49" charset="-122"/>
              </a:rPr>
              <a:t>）压力远离临界区和近临界区（中低压范围内）</a:t>
            </a:r>
            <a:endParaRPr lang="zh-CN" altLang="en-US" sz="2800" b="1" dirty="0">
              <a:solidFill>
                <a:schemeClr val="tx2">
                  <a:lumMod val="75000"/>
                </a:schemeClr>
              </a:solidFill>
              <a:latin typeface="黑体" panose="02010609060101010101" pitchFamily="49" charset="-122"/>
              <a:ea typeface="黑体" panose="02010609060101010101" pitchFamily="49" charset="-122"/>
            </a:endParaRPr>
          </a:p>
        </p:txBody>
      </p:sp>
      <p:sp>
        <p:nvSpPr>
          <p:cNvPr id="4" name="Rectangle 15"/>
          <p:cNvSpPr/>
          <p:nvPr/>
        </p:nvSpPr>
        <p:spPr>
          <a:xfrm>
            <a:off x="6660515" y="3717290"/>
            <a:ext cx="1707515" cy="398780"/>
          </a:xfrm>
          <a:prstGeom prst="rect">
            <a:avLst/>
          </a:prstGeom>
          <a:noFill/>
          <a:ln w="9525">
            <a:noFill/>
          </a:ln>
        </p:spPr>
        <p:txBody>
          <a:bodyPr wrap="square">
            <a:spAutoFit/>
          </a:bodyPr>
          <a:p>
            <a:pPr eaLnBrk="0" hangingPunct="0"/>
            <a:r>
              <a:rPr lang="zh-CN" altLang="en-US" sz="2000" b="1" dirty="0">
                <a:latin typeface="黑体" panose="02010609060101010101" pitchFamily="49" charset="-122"/>
                <a:ea typeface="黑体" panose="02010609060101010101" pitchFamily="49" charset="-122"/>
              </a:rPr>
              <a:t>   （</a:t>
            </a:r>
            <a:r>
              <a:rPr lang="en-US" altLang="zh-CN" sz="2000" b="1" dirty="0">
                <a:latin typeface="黑体" panose="02010609060101010101" pitchFamily="49" charset="-122"/>
                <a:ea typeface="黑体" panose="02010609060101010101" pitchFamily="49" charset="-122"/>
              </a:rPr>
              <a:t>5</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16</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000"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000" fill="hold">
                                          <p:stCondLst>
                                            <p:cond delay="0"/>
                                          </p:stCondLst>
                                        </p:cTn>
                                        <p:tgtEl>
                                          <p:spTgt spid="25606"/>
                                        </p:tgtEl>
                                        <p:attrNameLst>
                                          <p:attrName>style.visibility</p:attrName>
                                        </p:attrNameLst>
                                      </p:cBhvr>
                                      <p:to>
                                        <p:strVal val="visible"/>
                                      </p:to>
                                    </p:set>
                                    <p:animEffect transition="in" filter="box(in)">
                                      <p:cBhvr>
                                        <p:cTn id="12" dur="1000"/>
                                        <p:tgtEl>
                                          <p:spTgt spid="256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000" fill="hold">
                                          <p:stCondLst>
                                            <p:cond delay="0"/>
                                          </p:stCondLst>
                                        </p:cTn>
                                        <p:tgtEl>
                                          <p:spTgt spid="25602"/>
                                        </p:tgtEl>
                                        <p:attrNameLst>
                                          <p:attrName>style.visibility</p:attrName>
                                        </p:attrNameLst>
                                      </p:cBhvr>
                                      <p:to>
                                        <p:strVal val="visible"/>
                                      </p:to>
                                    </p:set>
                                    <p:animEffect transition="in" filter="box(in)">
                                      <p:cBhvr>
                                        <p:cTn id="17" dur="1000"/>
                                        <p:tgtEl>
                                          <p:spTgt spid="256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000" fill="hold">
                                          <p:stCondLst>
                                            <p:cond delay="0"/>
                                          </p:stCondLst>
                                        </p:cTn>
                                        <p:tgtEl>
                                          <p:spTgt spid="25607"/>
                                        </p:tgtEl>
                                        <p:attrNameLst>
                                          <p:attrName>style.visibility</p:attrName>
                                        </p:attrNameLst>
                                      </p:cBhvr>
                                      <p:to>
                                        <p:strVal val="visible"/>
                                      </p:to>
                                    </p:set>
                                    <p:animEffect transition="in" filter="box(in)">
                                      <p:cBhvr>
                                        <p:cTn id="22" dur="1000"/>
                                        <p:tgtEl>
                                          <p:spTgt spid="2560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000" fill="hold">
                                          <p:stCondLst>
                                            <p:cond delay="0"/>
                                          </p:stCondLst>
                                        </p:cTn>
                                        <p:tgtEl>
                                          <p:spTgt spid="25604"/>
                                        </p:tgtEl>
                                        <p:attrNameLst>
                                          <p:attrName>style.visibility</p:attrName>
                                        </p:attrNameLst>
                                      </p:cBhvr>
                                      <p:to>
                                        <p:strVal val="visible"/>
                                      </p:to>
                                    </p:set>
                                    <p:animEffect transition="in" filter="box(in)">
                                      <p:cBhvr>
                                        <p:cTn id="27" dur="1000"/>
                                        <p:tgtEl>
                                          <p:spTgt spid="2560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000" fill="hold">
                                          <p:stCondLst>
                                            <p:cond delay="0"/>
                                          </p:stCondLst>
                                        </p:cTn>
                                        <p:tgtEl>
                                          <p:spTgt spid="25603"/>
                                        </p:tgtEl>
                                        <p:attrNameLst>
                                          <p:attrName>style.visibility</p:attrName>
                                        </p:attrNameLst>
                                      </p:cBhvr>
                                      <p:to>
                                        <p:strVal val="visible"/>
                                      </p:to>
                                    </p:set>
                                    <p:animEffect transition="in" filter="box(in)">
                                      <p:cBhvr>
                                        <p:cTn id="32" dur="1000"/>
                                        <p:tgtEl>
                                          <p:spTgt spid="2560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000" fill="hold">
                                          <p:stCondLst>
                                            <p:cond delay="0"/>
                                          </p:stCondLst>
                                        </p:cTn>
                                        <p:tgtEl>
                                          <p:spTgt spid="4"/>
                                        </p:tgtEl>
                                        <p:attrNameLst>
                                          <p:attrName>style.visibility</p:attrName>
                                        </p:attrNameLst>
                                      </p:cBhvr>
                                      <p:to>
                                        <p:strVal val="visible"/>
                                      </p:to>
                                    </p:set>
                                    <p:animEffect transition="in" filter="box(in)">
                                      <p:cBhvr>
                                        <p:cTn id="37" dur="1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000" fill="hold">
                                          <p:stCondLst>
                                            <p:cond delay="0"/>
                                          </p:stCondLst>
                                        </p:cTn>
                                        <p:tgtEl>
                                          <p:spTgt spid="10"/>
                                        </p:tgtEl>
                                        <p:attrNameLst>
                                          <p:attrName>style.visibility</p:attrName>
                                        </p:attrNameLst>
                                      </p:cBhvr>
                                      <p:to>
                                        <p:strVal val="visible"/>
                                      </p:to>
                                    </p:set>
                                    <p:animEffect transition="in" filter="box(in)">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5606" grpId="0"/>
      <p:bldP spid="25607" grpId="0"/>
      <p:bldP spid="4"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7" name="Text Box 3"/>
          <p:cNvSpPr txBox="1"/>
          <p:nvPr/>
        </p:nvSpPr>
        <p:spPr>
          <a:xfrm>
            <a:off x="323850" y="260350"/>
            <a:ext cx="8667750" cy="5046345"/>
          </a:xfrm>
          <a:prstGeom prst="rect">
            <a:avLst/>
          </a:prstGeom>
          <a:solidFill>
            <a:schemeClr val="bg1"/>
          </a:solidFill>
          <a:ln w="12700">
            <a:noFill/>
          </a:ln>
        </p:spPr>
        <p:txBody>
          <a:bodyPr>
            <a:spAutoFit/>
          </a:bodyPr>
          <a:p>
            <a:pPr>
              <a:spcBef>
                <a:spcPct val="50000"/>
              </a:spcBef>
            </a:pPr>
            <a:r>
              <a:rPr lang="zh-CN" altLang="en-US" sz="3200" b="1" dirty="0">
                <a:solidFill>
                  <a:srgbClr val="0000FF"/>
                </a:solidFill>
                <a:latin typeface="Times New Roman" panose="02020603050405020304" pitchFamily="18" charset="0"/>
                <a:ea typeface="黑体" panose="02010609060101010101" pitchFamily="49" charset="-122"/>
              </a:rPr>
              <a:t>例</a:t>
            </a:r>
            <a:r>
              <a:rPr lang="en-US" altLang="zh-CN" sz="3200" b="1" dirty="0">
                <a:solidFill>
                  <a:srgbClr val="0000FF"/>
                </a:solidFill>
                <a:latin typeface="Times New Roman" panose="02020603050405020304" pitchFamily="18" charset="0"/>
                <a:ea typeface="黑体" panose="02010609060101010101" pitchFamily="49" charset="-122"/>
              </a:rPr>
              <a:t>5-1</a:t>
            </a:r>
            <a:r>
              <a:rPr lang="zh-CN" altLang="en-US" sz="3200" b="1" dirty="0">
                <a:solidFill>
                  <a:srgbClr val="0000FF"/>
                </a:solidFill>
                <a:latin typeface="Times New Roman" panose="02020603050405020304" pitchFamily="18" charset="0"/>
                <a:ea typeface="黑体" panose="02010609060101010101" pitchFamily="49" charset="-122"/>
              </a:rPr>
              <a:t>：</a:t>
            </a:r>
            <a:endParaRPr lang="en-US" altLang="zh-CN" sz="3200" b="1" dirty="0">
              <a:solidFill>
                <a:srgbClr val="0000FF"/>
              </a:solidFill>
              <a:latin typeface="Times New Roman" panose="02020603050405020304" pitchFamily="18" charset="0"/>
              <a:ea typeface="黑体" panose="02010609060101010101" pitchFamily="49" charset="-122"/>
            </a:endParaRPr>
          </a:p>
          <a:p>
            <a:pPr>
              <a:spcBef>
                <a:spcPct val="50000"/>
              </a:spcBef>
            </a:pPr>
            <a:r>
              <a:rPr lang="zh-CN" altLang="en-US" sz="3200" b="1" dirty="0">
                <a:latin typeface="Times New Roman" panose="02020603050405020304" pitchFamily="18" charset="0"/>
                <a:ea typeface="黑体" panose="02010609060101010101" pitchFamily="49" charset="-122"/>
              </a:rPr>
              <a:t>已知在</a:t>
            </a:r>
            <a:r>
              <a:rPr lang="en-US" altLang="zh-CN" sz="3200" b="1" dirty="0">
                <a:latin typeface="Times New Roman" panose="02020603050405020304" pitchFamily="18" charset="0"/>
                <a:ea typeface="黑体" panose="02010609060101010101" pitchFamily="49" charset="-122"/>
              </a:rPr>
              <a:t>0.1013MPa</a:t>
            </a:r>
            <a:r>
              <a:rPr lang="zh-CN" altLang="en-US" sz="3200" b="1" dirty="0">
                <a:latin typeface="Times New Roman" panose="02020603050405020304" pitchFamily="18" charset="0"/>
                <a:ea typeface="黑体" panose="02010609060101010101" pitchFamily="49" charset="-122"/>
              </a:rPr>
              <a:t>压力下甲醇（</a:t>
            </a:r>
            <a:r>
              <a:rPr lang="en-US" altLang="zh-CN" sz="3200" b="1" dirty="0">
                <a:latin typeface="Times New Roman" panose="02020603050405020304" pitchFamily="18" charset="0"/>
                <a:ea typeface="黑体" panose="02010609060101010101" pitchFamily="49" charset="-122"/>
              </a:rPr>
              <a:t>1</a:t>
            </a:r>
            <a:r>
              <a:rPr lang="zh-CN" altLang="en-US" sz="3200" b="1" dirty="0">
                <a:latin typeface="Times New Roman" panose="02020603050405020304" pitchFamily="18" charset="0"/>
                <a:ea typeface="黑体" panose="02010609060101010101" pitchFamily="49" charset="-122"/>
              </a:rPr>
              <a:t>）</a:t>
            </a:r>
            <a:r>
              <a:rPr lang="en-US" altLang="zh-CN" sz="3200" b="1" dirty="0">
                <a:latin typeface="Times New Roman" panose="02020603050405020304" pitchFamily="18" charset="0"/>
                <a:ea typeface="黑体" panose="02010609060101010101" pitchFamily="49" charset="-122"/>
              </a:rPr>
              <a:t>-    </a:t>
            </a:r>
            <a:r>
              <a:rPr lang="zh-CN" altLang="en-US" sz="3200" b="1" dirty="0">
                <a:latin typeface="Times New Roman" panose="02020603050405020304" pitchFamily="18" charset="0"/>
                <a:ea typeface="黑体" panose="02010609060101010101" pitchFamily="49" charset="-122"/>
              </a:rPr>
              <a:t>水（</a:t>
            </a:r>
            <a:r>
              <a:rPr lang="en-US" altLang="zh-CN" sz="3200" b="1" dirty="0">
                <a:latin typeface="Times New Roman" panose="02020603050405020304" pitchFamily="18" charset="0"/>
                <a:ea typeface="黑体" panose="02010609060101010101" pitchFamily="49" charset="-122"/>
              </a:rPr>
              <a:t>2</a:t>
            </a:r>
            <a:r>
              <a:rPr lang="zh-CN" altLang="en-US" sz="3200" b="1" dirty="0">
                <a:latin typeface="Times New Roman" panose="02020603050405020304" pitchFamily="18" charset="0"/>
                <a:ea typeface="黑体" panose="02010609060101010101" pitchFamily="49" charset="-122"/>
              </a:rPr>
              <a:t>）二元体系的气液平衡数据，其中一组数据为：平衡温度为</a:t>
            </a:r>
            <a:r>
              <a:rPr lang="en-US" altLang="zh-CN" sz="3200" b="1" dirty="0">
                <a:latin typeface="Times New Roman" panose="02020603050405020304" pitchFamily="18" charset="0"/>
                <a:ea typeface="黑体" panose="02010609060101010101" pitchFamily="49" charset="-122"/>
              </a:rPr>
              <a:t>T=71.29</a:t>
            </a:r>
            <a:r>
              <a:rPr lang="zh-CN" altLang="en-US" sz="3200" b="1" dirty="0">
                <a:latin typeface="Times New Roman" panose="02020603050405020304" pitchFamily="18" charset="0"/>
                <a:ea typeface="黑体" panose="02010609060101010101" pitchFamily="49" charset="-122"/>
              </a:rPr>
              <a:t>℃，液相组成为</a:t>
            </a:r>
            <a:r>
              <a:rPr lang="en-US" altLang="zh-CN" sz="3200" b="1" dirty="0">
                <a:latin typeface="Times New Roman" panose="02020603050405020304" pitchFamily="18" charset="0"/>
                <a:ea typeface="黑体" panose="02010609060101010101" pitchFamily="49" charset="-122"/>
              </a:rPr>
              <a:t>x</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=0.6</a:t>
            </a:r>
            <a:r>
              <a:rPr lang="zh-CN" altLang="en-US" sz="3200" b="1" dirty="0">
                <a:latin typeface="Times New Roman" panose="02020603050405020304" pitchFamily="18" charset="0"/>
                <a:ea typeface="黑体" panose="02010609060101010101" pitchFamily="49" charset="-122"/>
              </a:rPr>
              <a:t>，气相组成为</a:t>
            </a:r>
            <a:r>
              <a:rPr lang="en-US" altLang="zh-CN" sz="3200" b="1" dirty="0">
                <a:latin typeface="Times New Roman" panose="02020603050405020304" pitchFamily="18" charset="0"/>
                <a:ea typeface="黑体" panose="02010609060101010101" pitchFamily="49" charset="-122"/>
              </a:rPr>
              <a:t>y</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=0.8287(</a:t>
            </a:r>
            <a:r>
              <a:rPr lang="zh-CN" altLang="en-US" sz="3200" b="1" dirty="0">
                <a:latin typeface="Times New Roman" panose="02020603050405020304" pitchFamily="18" charset="0"/>
                <a:ea typeface="黑体" panose="02010609060101010101" pitchFamily="49" charset="-122"/>
              </a:rPr>
              <a:t>摩尔分数</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，试计算该气液平衡常数</a:t>
            </a:r>
            <a:r>
              <a:rPr lang="en-US" altLang="zh-CN" sz="3200" b="1" i="1" dirty="0">
                <a:latin typeface="Times New Roman" panose="02020603050405020304" pitchFamily="18" charset="0"/>
                <a:ea typeface="黑体" panose="02010609060101010101" pitchFamily="49" charset="-122"/>
              </a:rPr>
              <a:t>K</a:t>
            </a:r>
            <a:r>
              <a:rPr lang="en-US" altLang="zh-CN" sz="3200" b="1" i="1" baseline="-25000" dirty="0">
                <a:latin typeface="Times New Roman" panose="02020603050405020304" pitchFamily="18" charset="0"/>
                <a:ea typeface="黑体" panose="02010609060101010101" pitchFamily="49" charset="-122"/>
              </a:rPr>
              <a:t>i</a:t>
            </a:r>
            <a:r>
              <a:rPr lang="zh-CN" altLang="en-US" sz="3200" b="1" dirty="0">
                <a:latin typeface="Times New Roman" panose="02020603050405020304" pitchFamily="18" charset="0"/>
                <a:ea typeface="黑体" panose="02010609060101010101" pitchFamily="49" charset="-122"/>
              </a:rPr>
              <a:t>，并与实测值比较。</a:t>
            </a:r>
            <a:endParaRPr lang="en-US" altLang="zh-CN" sz="3200" b="1" dirty="0">
              <a:latin typeface="Times New Roman" panose="02020603050405020304" pitchFamily="18" charset="0"/>
              <a:ea typeface="黑体" panose="02010609060101010101" pitchFamily="49" charset="-122"/>
            </a:endParaRPr>
          </a:p>
          <a:p>
            <a:pPr>
              <a:spcBef>
                <a:spcPct val="50000"/>
              </a:spcBef>
            </a:pPr>
            <a:r>
              <a:rPr lang="zh-CN" altLang="en-US" sz="2800" dirty="0">
                <a:solidFill>
                  <a:srgbClr val="FF0000"/>
                </a:solidFill>
                <a:latin typeface="Times New Roman" panose="02020603050405020304" pitchFamily="18" charset="0"/>
                <a:ea typeface="黑体" panose="02010609060101010101" pitchFamily="49" charset="-122"/>
              </a:rPr>
              <a:t>实测值：</a:t>
            </a:r>
            <a:r>
              <a:rPr lang="en-US" altLang="zh-CN" sz="2800" i="1" dirty="0">
                <a:solidFill>
                  <a:srgbClr val="FF0000"/>
                </a:solidFill>
                <a:latin typeface="Times New Roman" panose="02020603050405020304" pitchFamily="18" charset="0"/>
                <a:ea typeface="黑体" panose="02010609060101010101" pitchFamily="49" charset="-122"/>
              </a:rPr>
              <a:t>K</a:t>
            </a:r>
            <a:r>
              <a:rPr lang="en-US" altLang="zh-CN" sz="2800" i="1" baseline="-25000" dirty="0">
                <a:solidFill>
                  <a:srgbClr val="FF0000"/>
                </a:solidFill>
                <a:latin typeface="Times New Roman" panose="02020603050405020304" pitchFamily="18" charset="0"/>
                <a:ea typeface="黑体" panose="02010609060101010101" pitchFamily="49" charset="-122"/>
              </a:rPr>
              <a:t>1</a:t>
            </a:r>
            <a:r>
              <a:rPr lang="en-US" altLang="zh-CN" sz="2800" dirty="0">
                <a:solidFill>
                  <a:srgbClr val="FF0000"/>
                </a:solidFill>
                <a:latin typeface="Times New Roman" panose="02020603050405020304" pitchFamily="18" charset="0"/>
                <a:ea typeface="黑体" panose="02010609060101010101" pitchFamily="49" charset="-122"/>
              </a:rPr>
              <a:t>=1.381  </a:t>
            </a:r>
            <a:r>
              <a:rPr lang="en-US" altLang="zh-CN" sz="2800" i="1" dirty="0">
                <a:solidFill>
                  <a:srgbClr val="FF0000"/>
                </a:solidFill>
                <a:latin typeface="Times New Roman" panose="02020603050405020304" pitchFamily="18" charset="0"/>
                <a:ea typeface="黑体" panose="02010609060101010101" pitchFamily="49" charset="-122"/>
              </a:rPr>
              <a:t>K</a:t>
            </a:r>
            <a:r>
              <a:rPr lang="en-US" altLang="zh-CN" sz="2800" i="1" baseline="-25000" dirty="0">
                <a:solidFill>
                  <a:srgbClr val="FF0000"/>
                </a:solidFill>
                <a:latin typeface="Times New Roman" panose="02020603050405020304" pitchFamily="18" charset="0"/>
                <a:ea typeface="黑体" panose="02010609060101010101" pitchFamily="49" charset="-122"/>
              </a:rPr>
              <a:t>2</a:t>
            </a:r>
            <a:r>
              <a:rPr lang="en-US" altLang="zh-CN" sz="2800" dirty="0">
                <a:solidFill>
                  <a:srgbClr val="FF0000"/>
                </a:solidFill>
                <a:latin typeface="Times New Roman" panose="02020603050405020304" pitchFamily="18" charset="0"/>
                <a:ea typeface="黑体" panose="02010609060101010101" pitchFamily="49" charset="-122"/>
              </a:rPr>
              <a:t>=0.428</a:t>
            </a:r>
            <a:endParaRPr lang="en-US" altLang="zh-CN" sz="2800" dirty="0">
              <a:solidFill>
                <a:srgbClr val="FF0000"/>
              </a:solidFill>
              <a:latin typeface="Times New Roman" panose="02020603050405020304" pitchFamily="18" charset="0"/>
              <a:ea typeface="黑体" panose="02010609060101010101" pitchFamily="49" charset="-122"/>
            </a:endParaRPr>
          </a:p>
          <a:p>
            <a:pPr>
              <a:spcBef>
                <a:spcPct val="50000"/>
              </a:spcBef>
            </a:pPr>
            <a:r>
              <a:rPr lang="zh-CN" altLang="en-US" b="1" dirty="0">
                <a:latin typeface="Times New Roman" panose="02020603050405020304" pitchFamily="18" charset="0"/>
                <a:ea typeface="黑体" panose="02010609060101010101" pitchFamily="49" charset="-122"/>
              </a:rPr>
              <a:t>甲醇：</a:t>
            </a:r>
            <a:endParaRPr lang="en-US" altLang="zh-CN" b="1" dirty="0">
              <a:latin typeface="Times New Roman" panose="02020603050405020304" pitchFamily="18" charset="0"/>
              <a:ea typeface="黑体" panose="02010609060101010101" pitchFamily="49" charset="-122"/>
            </a:endParaRPr>
          </a:p>
          <a:p>
            <a:pPr>
              <a:spcBef>
                <a:spcPct val="50000"/>
              </a:spcBef>
            </a:pPr>
            <a:r>
              <a:rPr lang="zh-CN" altLang="en-US" b="1" dirty="0">
                <a:latin typeface="Times New Roman" panose="02020603050405020304" pitchFamily="18" charset="0"/>
                <a:ea typeface="黑体" panose="02010609060101010101" pitchFamily="49" charset="-122"/>
              </a:rPr>
              <a:t>水：</a:t>
            </a:r>
            <a:endParaRPr lang="en-US" altLang="zh-CN" b="1" dirty="0">
              <a:latin typeface="Times New Roman" panose="02020603050405020304" pitchFamily="18" charset="0"/>
              <a:ea typeface="黑体" panose="02010609060101010101" pitchFamily="49" charset="-122"/>
            </a:endParaRPr>
          </a:p>
        </p:txBody>
      </p:sp>
      <p:graphicFrame>
        <p:nvGraphicFramePr>
          <p:cNvPr id="35842" name="对象 1"/>
          <p:cNvGraphicFramePr>
            <a:graphicFrameLocks noChangeAspect="1"/>
          </p:cNvGraphicFramePr>
          <p:nvPr/>
        </p:nvGraphicFramePr>
        <p:xfrm>
          <a:off x="1403350" y="4292600"/>
          <a:ext cx="5640388" cy="390525"/>
        </p:xfrm>
        <a:graphic>
          <a:graphicData uri="http://schemas.openxmlformats.org/presentationml/2006/ole">
            <mc:AlternateContent xmlns:mc="http://schemas.openxmlformats.org/markup-compatibility/2006">
              <mc:Choice xmlns:v="urn:schemas-microsoft-com:vml" Requires="v">
                <p:oleObj spid="_x0000_s3225" name="" r:id="rId1" imgW="4953000" imgH="342900" progId="Equation.3">
                  <p:embed/>
                </p:oleObj>
              </mc:Choice>
              <mc:Fallback>
                <p:oleObj name="" r:id="rId1" imgW="4953000" imgH="342900" progId="Equation.3">
                  <p:embed/>
                  <p:pic>
                    <p:nvPicPr>
                      <p:cNvPr id="0" name="图片 3224"/>
                      <p:cNvPicPr/>
                      <p:nvPr/>
                    </p:nvPicPr>
                    <p:blipFill>
                      <a:blip r:embed="rId2"/>
                      <a:stretch>
                        <a:fillRect/>
                      </a:stretch>
                    </p:blipFill>
                    <p:spPr>
                      <a:xfrm>
                        <a:off x="1403350" y="4292600"/>
                        <a:ext cx="5640388" cy="390525"/>
                      </a:xfrm>
                      <a:prstGeom prst="rect">
                        <a:avLst/>
                      </a:prstGeom>
                      <a:noFill/>
                      <a:ln w="38100">
                        <a:noFill/>
                        <a:miter/>
                      </a:ln>
                    </p:spPr>
                  </p:pic>
                </p:oleObj>
              </mc:Fallback>
            </mc:AlternateContent>
          </a:graphicData>
        </a:graphic>
      </p:graphicFrame>
      <p:graphicFrame>
        <p:nvGraphicFramePr>
          <p:cNvPr id="35843" name="对象 2"/>
          <p:cNvGraphicFramePr>
            <a:graphicFrameLocks noChangeAspect="1"/>
          </p:cNvGraphicFramePr>
          <p:nvPr/>
        </p:nvGraphicFramePr>
        <p:xfrm>
          <a:off x="1042988" y="4868863"/>
          <a:ext cx="5784850" cy="390525"/>
        </p:xfrm>
        <a:graphic>
          <a:graphicData uri="http://schemas.openxmlformats.org/presentationml/2006/ole">
            <mc:AlternateContent xmlns:mc="http://schemas.openxmlformats.org/markup-compatibility/2006">
              <mc:Choice xmlns:v="urn:schemas-microsoft-com:vml" Requires="v">
                <p:oleObj spid="_x0000_s3222" name="" r:id="rId3" imgW="5080000" imgH="342900" progId="Equation.3">
                  <p:embed/>
                </p:oleObj>
              </mc:Choice>
              <mc:Fallback>
                <p:oleObj name="" r:id="rId3" imgW="5080000" imgH="342900" progId="Equation.3">
                  <p:embed/>
                  <p:pic>
                    <p:nvPicPr>
                      <p:cNvPr id="0" name="图片 3221"/>
                      <p:cNvPicPr/>
                      <p:nvPr/>
                    </p:nvPicPr>
                    <p:blipFill>
                      <a:blip r:embed="rId4"/>
                      <a:stretch>
                        <a:fillRect/>
                      </a:stretch>
                    </p:blipFill>
                    <p:spPr>
                      <a:xfrm>
                        <a:off x="1042988" y="4868863"/>
                        <a:ext cx="5784850" cy="390525"/>
                      </a:xfrm>
                      <a:prstGeom prst="rect">
                        <a:avLst/>
                      </a:prstGeom>
                      <a:noFill/>
                      <a:ln w="38100">
                        <a:noFill/>
                        <a:miter/>
                      </a:ln>
                    </p:spPr>
                  </p:pic>
                </p:oleObj>
              </mc:Fallback>
            </mc:AlternateContent>
          </a:graphicData>
        </a:graphic>
      </p:graphicFrame>
      <p:graphicFrame>
        <p:nvGraphicFramePr>
          <p:cNvPr id="35844" name="对象 3"/>
          <p:cNvGraphicFramePr>
            <a:graphicFrameLocks noChangeAspect="1"/>
          </p:cNvGraphicFramePr>
          <p:nvPr/>
        </p:nvGraphicFramePr>
        <p:xfrm>
          <a:off x="1187450" y="5373688"/>
          <a:ext cx="4792663" cy="444500"/>
        </p:xfrm>
        <a:graphic>
          <a:graphicData uri="http://schemas.openxmlformats.org/presentationml/2006/ole">
            <mc:AlternateContent xmlns:mc="http://schemas.openxmlformats.org/markup-compatibility/2006">
              <mc:Choice xmlns:v="urn:schemas-microsoft-com:vml" Requires="v">
                <p:oleObj spid="_x0000_s3229" name="" r:id="rId5" imgW="3695700" imgH="342900" progId="Equation.3">
                  <p:embed/>
                </p:oleObj>
              </mc:Choice>
              <mc:Fallback>
                <p:oleObj name="" r:id="rId5" imgW="3695700" imgH="342900" progId="Equation.3">
                  <p:embed/>
                  <p:pic>
                    <p:nvPicPr>
                      <p:cNvPr id="0" name="图片 3228"/>
                      <p:cNvPicPr/>
                      <p:nvPr/>
                    </p:nvPicPr>
                    <p:blipFill>
                      <a:blip r:embed="rId6"/>
                      <a:stretch>
                        <a:fillRect/>
                      </a:stretch>
                    </p:blipFill>
                    <p:spPr>
                      <a:xfrm>
                        <a:off x="1187450" y="5373688"/>
                        <a:ext cx="4792663" cy="444500"/>
                      </a:xfrm>
                      <a:prstGeom prst="rect">
                        <a:avLst/>
                      </a:prstGeom>
                      <a:noFill/>
                      <a:ln w="38100">
                        <a:noFill/>
                        <a:miter/>
                      </a:ln>
                    </p:spPr>
                  </p:pic>
                </p:oleObj>
              </mc:Fallback>
            </mc:AlternateContent>
          </a:graphicData>
        </a:graphic>
      </p:graphicFrame>
      <p:graphicFrame>
        <p:nvGraphicFramePr>
          <p:cNvPr id="35845" name="Object 16"/>
          <p:cNvGraphicFramePr>
            <a:graphicFrameLocks noChangeAspect="1"/>
          </p:cNvGraphicFramePr>
          <p:nvPr/>
        </p:nvGraphicFramePr>
        <p:xfrm>
          <a:off x="755650" y="6092825"/>
          <a:ext cx="3240088" cy="360363"/>
        </p:xfrm>
        <a:graphic>
          <a:graphicData uri="http://schemas.openxmlformats.org/presentationml/2006/ole">
            <mc:AlternateContent xmlns:mc="http://schemas.openxmlformats.org/markup-compatibility/2006">
              <mc:Choice xmlns:v="urn:schemas-microsoft-com:vml" Requires="v">
                <p:oleObj spid="_x0000_s3230" name="" r:id="rId7" imgW="1940560" imgH="215900" progId="Equations">
                  <p:embed/>
                </p:oleObj>
              </mc:Choice>
              <mc:Fallback>
                <p:oleObj name="" r:id="rId7" imgW="1940560" imgH="215900" progId="Equations">
                  <p:embed/>
                  <p:pic>
                    <p:nvPicPr>
                      <p:cNvPr id="0" name="图片 3229"/>
                      <p:cNvPicPr/>
                      <p:nvPr/>
                    </p:nvPicPr>
                    <p:blipFill>
                      <a:blip r:embed="rId8"/>
                      <a:stretch>
                        <a:fillRect/>
                      </a:stretch>
                    </p:blipFill>
                    <p:spPr>
                      <a:xfrm>
                        <a:off x="755650" y="6092825"/>
                        <a:ext cx="3240088" cy="360363"/>
                      </a:xfrm>
                      <a:prstGeom prst="rect">
                        <a:avLst/>
                      </a:prstGeom>
                      <a:noFill/>
                      <a:ln w="38100">
                        <a:noFill/>
                        <a:miter/>
                      </a:ln>
                    </p:spPr>
                  </p:pic>
                </p:oleObj>
              </mc:Fallback>
            </mc:AlternateContent>
          </a:graphicData>
        </a:graphic>
      </p:graphicFrame>
      <p:graphicFrame>
        <p:nvGraphicFramePr>
          <p:cNvPr id="35846" name="Object 15"/>
          <p:cNvGraphicFramePr>
            <a:graphicFrameLocks noChangeAspect="1"/>
          </p:cNvGraphicFramePr>
          <p:nvPr/>
        </p:nvGraphicFramePr>
        <p:xfrm>
          <a:off x="4500563" y="6021388"/>
          <a:ext cx="3070225" cy="360362"/>
        </p:xfrm>
        <a:graphic>
          <a:graphicData uri="http://schemas.openxmlformats.org/presentationml/2006/ole">
            <mc:AlternateContent xmlns:mc="http://schemas.openxmlformats.org/markup-compatibility/2006">
              <mc:Choice xmlns:v="urn:schemas-microsoft-com:vml" Requires="v">
                <p:oleObj spid="_x0000_s3221" name="" r:id="rId9" imgW="1838960" imgH="215900" progId="Equations">
                  <p:embed/>
                </p:oleObj>
              </mc:Choice>
              <mc:Fallback>
                <p:oleObj name="" r:id="rId9" imgW="1838960" imgH="215900" progId="Equations">
                  <p:embed/>
                  <p:pic>
                    <p:nvPicPr>
                      <p:cNvPr id="0" name="图片 3220"/>
                      <p:cNvPicPr/>
                      <p:nvPr/>
                    </p:nvPicPr>
                    <p:blipFill>
                      <a:blip r:embed="rId10"/>
                      <a:stretch>
                        <a:fillRect/>
                      </a:stretch>
                    </p:blipFill>
                    <p:spPr>
                      <a:xfrm>
                        <a:off x="4500563" y="6021388"/>
                        <a:ext cx="3070225" cy="360362"/>
                      </a:xfrm>
                      <a:prstGeom prst="rect">
                        <a:avLst/>
                      </a:prstGeom>
                      <a:noFill/>
                      <a:ln w="38100">
                        <a:noFill/>
                        <a:miter/>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72" name="Group 13"/>
          <p:cNvGrpSpPr/>
          <p:nvPr/>
        </p:nvGrpSpPr>
        <p:grpSpPr>
          <a:xfrm>
            <a:off x="552450" y="552450"/>
            <a:ext cx="8020050" cy="5395913"/>
            <a:chOff x="348" y="348"/>
            <a:chExt cx="5052" cy="3399"/>
          </a:xfrm>
        </p:grpSpPr>
        <p:sp>
          <p:nvSpPr>
            <p:cNvPr id="36884" name="Text Box 3"/>
            <p:cNvSpPr txBox="1"/>
            <p:nvPr/>
          </p:nvSpPr>
          <p:spPr>
            <a:xfrm>
              <a:off x="348" y="348"/>
              <a:ext cx="5052" cy="3189"/>
            </a:xfrm>
            <a:prstGeom prst="rect">
              <a:avLst/>
            </a:prstGeom>
            <a:solidFill>
              <a:schemeClr val="bg1"/>
            </a:solidFill>
            <a:ln w="12700">
              <a:noFill/>
            </a:ln>
          </p:spPr>
          <p:txBody>
            <a:bodyPr>
              <a:spAutoFit/>
            </a:bodyPr>
            <a:p>
              <a:pPr>
                <a:spcBef>
                  <a:spcPct val="50000"/>
                </a:spcBef>
              </a:pPr>
              <a:r>
                <a:rPr lang="zh-CN" altLang="en-US" sz="3200" b="1" dirty="0">
                  <a:solidFill>
                    <a:srgbClr val="0000FF"/>
                  </a:solidFill>
                  <a:latin typeface="Times New Roman" panose="02020603050405020304" pitchFamily="18" charset="0"/>
                  <a:ea typeface="黑体" panose="02010609060101010101" pitchFamily="49" charset="-122"/>
                </a:rPr>
                <a:t>例</a:t>
              </a:r>
              <a:r>
                <a:rPr lang="en-US" altLang="zh-CN" sz="3200" b="1" dirty="0">
                  <a:solidFill>
                    <a:srgbClr val="0000FF"/>
                  </a:solidFill>
                  <a:latin typeface="Times New Roman" panose="02020603050405020304" pitchFamily="18" charset="0"/>
                  <a:ea typeface="黑体" panose="02010609060101010101" pitchFamily="49" charset="-122"/>
                </a:rPr>
                <a:t>5-1</a:t>
              </a:r>
              <a:r>
                <a:rPr lang="zh-CN" altLang="en-US" sz="3200" b="1" dirty="0">
                  <a:solidFill>
                    <a:srgbClr val="0000FF"/>
                  </a:solidFill>
                  <a:latin typeface="Times New Roman" panose="02020603050405020304" pitchFamily="18" charset="0"/>
                  <a:ea typeface="黑体" panose="02010609060101010101" pitchFamily="49" charset="-122"/>
                </a:rPr>
                <a:t>：计算混合物相平衡常数</a:t>
              </a:r>
              <a:r>
                <a:rPr lang="zh-CN" altLang="en-US" sz="3200" dirty="0">
                  <a:solidFill>
                    <a:schemeClr val="bg1"/>
                  </a:solidFill>
                  <a:latin typeface="Times New Roman" panose="02020603050405020304" pitchFamily="18" charset="0"/>
                  <a:ea typeface="黑体" panose="02010609060101010101" pitchFamily="49" charset="-122"/>
                  <a:hlinkClick r:id="" action="ppaction://noaction"/>
                </a:rPr>
                <a:t>（甲醇</a:t>
              </a:r>
              <a:r>
                <a:rPr lang="en-US" altLang="zh-CN" sz="3200" dirty="0">
                  <a:solidFill>
                    <a:schemeClr val="bg1"/>
                  </a:solidFill>
                  <a:latin typeface="Times New Roman" panose="02020603050405020304" pitchFamily="18" charset="0"/>
                  <a:ea typeface="黑体" panose="02010609060101010101" pitchFamily="49" charset="-122"/>
                  <a:hlinkClick r:id="" action="ppaction://noaction"/>
                </a:rPr>
                <a:t>-</a:t>
              </a:r>
              <a:r>
                <a:rPr lang="zh-CN" altLang="en-US" sz="3200" dirty="0">
                  <a:solidFill>
                    <a:schemeClr val="bg1"/>
                  </a:solidFill>
                  <a:latin typeface="Times New Roman" panose="02020603050405020304" pitchFamily="18" charset="0"/>
                  <a:ea typeface="黑体" panose="02010609060101010101" pitchFamily="49" charset="-122"/>
                  <a:hlinkClick r:id="" action="ppaction://noaction"/>
                </a:rPr>
                <a:t>水）</a:t>
              </a:r>
              <a:endParaRPr lang="zh-CN" altLang="en-US" sz="3200" dirty="0">
                <a:solidFill>
                  <a:schemeClr val="bg1"/>
                </a:solidFill>
                <a:latin typeface="Times New Roman" panose="02020603050405020304" pitchFamily="18" charset="0"/>
                <a:ea typeface="黑体" panose="02010609060101010101" pitchFamily="49" charset="-122"/>
              </a:endParaRPr>
            </a:p>
            <a:p>
              <a:pPr>
                <a:lnSpc>
                  <a:spcPct val="50000"/>
                </a:lnSpc>
                <a:spcBef>
                  <a:spcPct val="50000"/>
                </a:spcBef>
              </a:pPr>
              <a:r>
                <a:rPr lang="zh-CN" altLang="en-US" sz="3200" dirty="0">
                  <a:latin typeface="Times New Roman" panose="02020603050405020304" pitchFamily="18" charset="0"/>
                  <a:ea typeface="黑体" panose="02010609060101010101" pitchFamily="49" charset="-122"/>
                </a:rPr>
                <a:t>      </a:t>
              </a:r>
              <a:r>
                <a:rPr lang="zh-CN" altLang="en-US" sz="3200" dirty="0">
                  <a:solidFill>
                    <a:srgbClr val="FF0000"/>
                  </a:solidFill>
                  <a:latin typeface="Times New Roman" panose="02020603050405020304" pitchFamily="18" charset="0"/>
                  <a:ea typeface="黑体" panose="02010609060101010101" pitchFamily="49" charset="-122"/>
                </a:rPr>
                <a:t>实验值：</a:t>
              </a:r>
              <a:r>
                <a:rPr lang="en-US" altLang="zh-CN" sz="3200" i="1" dirty="0">
                  <a:solidFill>
                    <a:srgbClr val="FF0000"/>
                  </a:solidFill>
                  <a:latin typeface="Times New Roman" panose="02020603050405020304" pitchFamily="18" charset="0"/>
                  <a:ea typeface="黑体" panose="02010609060101010101" pitchFamily="49" charset="-122"/>
                </a:rPr>
                <a:t>K</a:t>
              </a:r>
              <a:r>
                <a:rPr lang="en-US" altLang="zh-CN" sz="2000" i="1" dirty="0">
                  <a:solidFill>
                    <a:srgbClr val="FF0000"/>
                  </a:solidFill>
                  <a:latin typeface="Times New Roman" panose="02020603050405020304" pitchFamily="18" charset="0"/>
                  <a:ea typeface="黑体" panose="02010609060101010101" pitchFamily="49" charset="-122"/>
                </a:rPr>
                <a:t>1</a:t>
              </a:r>
              <a:r>
                <a:rPr lang="en-US" altLang="zh-CN" sz="3200" dirty="0">
                  <a:solidFill>
                    <a:srgbClr val="FF0000"/>
                  </a:solidFill>
                  <a:latin typeface="Times New Roman" panose="02020603050405020304" pitchFamily="18" charset="0"/>
                  <a:ea typeface="黑体" panose="02010609060101010101" pitchFamily="49" charset="-122"/>
                </a:rPr>
                <a:t>=1.381  </a:t>
              </a:r>
              <a:r>
                <a:rPr lang="en-US" altLang="zh-CN" sz="3200" i="1" dirty="0">
                  <a:solidFill>
                    <a:srgbClr val="FF0000"/>
                  </a:solidFill>
                  <a:latin typeface="Times New Roman" panose="02020603050405020304" pitchFamily="18" charset="0"/>
                  <a:ea typeface="黑体" panose="02010609060101010101" pitchFamily="49" charset="-122"/>
                </a:rPr>
                <a:t>K</a:t>
              </a:r>
              <a:r>
                <a:rPr lang="en-US" altLang="zh-CN" sz="2000" i="1" dirty="0">
                  <a:solidFill>
                    <a:srgbClr val="FF0000"/>
                  </a:solidFill>
                  <a:latin typeface="Times New Roman" panose="02020603050405020304" pitchFamily="18" charset="0"/>
                  <a:ea typeface="黑体" panose="02010609060101010101" pitchFamily="49" charset="-122"/>
                </a:rPr>
                <a:t>2</a:t>
              </a:r>
              <a:r>
                <a:rPr lang="en-US" altLang="zh-CN" sz="3200" dirty="0">
                  <a:solidFill>
                    <a:srgbClr val="FF0000"/>
                  </a:solidFill>
                  <a:latin typeface="Times New Roman" panose="02020603050405020304" pitchFamily="18" charset="0"/>
                  <a:ea typeface="黑体" panose="02010609060101010101" pitchFamily="49" charset="-122"/>
                </a:rPr>
                <a:t>=0.428</a:t>
              </a:r>
              <a:endParaRPr lang="en-US" altLang="zh-CN" sz="3200" dirty="0">
                <a:solidFill>
                  <a:srgbClr val="FF0000"/>
                </a:solidFill>
                <a:latin typeface="Times New Roman" panose="02020603050405020304" pitchFamily="18" charset="0"/>
                <a:ea typeface="黑体" panose="02010609060101010101" pitchFamily="49" charset="-122"/>
              </a:endParaRPr>
            </a:p>
            <a:p>
              <a:pPr>
                <a:lnSpc>
                  <a:spcPct val="70000"/>
                </a:lnSpc>
                <a:spcBef>
                  <a:spcPct val="50000"/>
                </a:spcBef>
              </a:pPr>
              <a:r>
                <a:rPr lang="en-US" altLang="zh-CN" sz="2800" dirty="0">
                  <a:solidFill>
                    <a:srgbClr val="008000"/>
                  </a:solidFill>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T=71.29℃   P=0.1013MPa     </a:t>
              </a:r>
              <a:endParaRPr lang="en-US" altLang="zh-CN" sz="2800" b="1" dirty="0">
                <a:latin typeface="Times New Roman" panose="02020603050405020304" pitchFamily="18" charset="0"/>
                <a:ea typeface="黑体" panose="02010609060101010101" pitchFamily="49" charset="-122"/>
              </a:endParaRPr>
            </a:p>
            <a:p>
              <a:pPr>
                <a:lnSpc>
                  <a:spcPct val="70000"/>
                </a:lnSpc>
                <a:spcBef>
                  <a:spcPct val="50000"/>
                </a:spcBef>
              </a:pPr>
              <a:r>
                <a:rPr lang="zh-CN" altLang="en-US" sz="2800" b="1" dirty="0">
                  <a:latin typeface="Times New Roman" panose="02020603050405020304" pitchFamily="18" charset="0"/>
                  <a:ea typeface="黑体" panose="02010609060101010101" pitchFamily="49" charset="-122"/>
                </a:rPr>
                <a:t>已知：</a:t>
              </a:r>
              <a:endParaRPr lang="zh-CN" altLang="en-US" b="1" dirty="0">
                <a:latin typeface="Times New Roman" panose="02020603050405020304" pitchFamily="18" charset="0"/>
                <a:ea typeface="黑体" panose="02010609060101010101" pitchFamily="49" charset="-122"/>
              </a:endParaRPr>
            </a:p>
            <a:p>
              <a:pPr>
                <a:lnSpc>
                  <a:spcPct val="70000"/>
                </a:lnSpc>
                <a:spcBef>
                  <a:spcPct val="50000"/>
                </a:spcBef>
              </a:pPr>
              <a:r>
                <a:rPr lang="zh-CN" altLang="en-US" b="1" dirty="0">
                  <a:latin typeface="Times New Roman" panose="02020603050405020304" pitchFamily="18" charset="0"/>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1.       </a:t>
              </a:r>
              <a:r>
                <a:rPr lang="zh-CN" altLang="en-US" b="1" dirty="0">
                  <a:latin typeface="Times New Roman" panose="02020603050405020304" pitchFamily="18" charset="0"/>
                  <a:ea typeface="黑体" panose="02010609060101010101" pitchFamily="49" charset="-122"/>
                </a:rPr>
                <a:t>、</a:t>
              </a:r>
              <a:endParaRPr lang="zh-CN" altLang="en-US" b="1" dirty="0">
                <a:latin typeface="Times New Roman" panose="02020603050405020304" pitchFamily="18" charset="0"/>
                <a:ea typeface="黑体" panose="02010609060101010101" pitchFamily="49" charset="-122"/>
              </a:endParaRPr>
            </a:p>
            <a:p>
              <a:pPr>
                <a:lnSpc>
                  <a:spcPct val="70000"/>
                </a:lnSpc>
                <a:spcBef>
                  <a:spcPct val="50000"/>
                </a:spcBef>
              </a:pPr>
              <a:r>
                <a:rPr lang="zh-CN" altLang="en-US" b="1" dirty="0">
                  <a:latin typeface="Times New Roman" panose="02020603050405020304" pitchFamily="18" charset="0"/>
                  <a:ea typeface="黑体" panose="02010609060101010101" pitchFamily="49" charset="-122"/>
                </a:rPr>
                <a:t>              </a:t>
              </a:r>
              <a:r>
                <a:rPr lang="en-US" altLang="zh-CN" b="1" dirty="0">
                  <a:latin typeface="Times New Roman" panose="02020603050405020304" pitchFamily="18" charset="0"/>
                  <a:ea typeface="黑体" panose="02010609060101010101" pitchFamily="49" charset="-122"/>
                </a:rPr>
                <a:t>2.</a:t>
              </a:r>
              <a:endParaRPr lang="en-US" altLang="zh-CN" b="1" dirty="0">
                <a:latin typeface="Times New Roman" panose="02020603050405020304" pitchFamily="18" charset="0"/>
                <a:ea typeface="黑体" panose="02010609060101010101" pitchFamily="49" charset="-122"/>
              </a:endParaRPr>
            </a:p>
            <a:p>
              <a:pPr>
                <a:lnSpc>
                  <a:spcPct val="70000"/>
                </a:lnSpc>
                <a:spcBef>
                  <a:spcPct val="50000"/>
                </a:spcBef>
              </a:pPr>
              <a:r>
                <a:rPr lang="en-US" altLang="zh-CN" b="1" dirty="0">
                  <a:latin typeface="Times New Roman" panose="02020603050405020304" pitchFamily="18" charset="0"/>
                  <a:ea typeface="黑体" panose="02010609060101010101" pitchFamily="49" charset="-122"/>
                </a:rPr>
                <a:t>             3.Wilson</a:t>
              </a:r>
              <a:r>
                <a:rPr lang="zh-CN" altLang="en-US" b="1" dirty="0">
                  <a:latin typeface="Times New Roman" panose="02020603050405020304" pitchFamily="18" charset="0"/>
                  <a:ea typeface="黑体" panose="02010609060101010101" pitchFamily="49" charset="-122"/>
                </a:rPr>
                <a:t>方程参数</a:t>
              </a:r>
              <a:endParaRPr lang="zh-CN" altLang="en-US" b="1" dirty="0">
                <a:latin typeface="Times New Roman" panose="02020603050405020304" pitchFamily="18" charset="0"/>
                <a:ea typeface="黑体" panose="02010609060101010101" pitchFamily="49" charset="-122"/>
              </a:endParaRPr>
            </a:p>
            <a:p>
              <a:pPr>
                <a:lnSpc>
                  <a:spcPct val="70000"/>
                </a:lnSpc>
                <a:spcBef>
                  <a:spcPct val="50000"/>
                </a:spcBef>
              </a:pPr>
              <a:endParaRPr lang="zh-CN" altLang="en-US" b="1" dirty="0">
                <a:latin typeface="Times New Roman" panose="02020603050405020304" pitchFamily="18" charset="0"/>
                <a:ea typeface="黑体" panose="02010609060101010101" pitchFamily="49" charset="-122"/>
              </a:endParaRPr>
            </a:p>
            <a:p>
              <a:pPr>
                <a:lnSpc>
                  <a:spcPct val="70000"/>
                </a:lnSpc>
                <a:spcBef>
                  <a:spcPct val="50000"/>
                </a:spcBef>
              </a:pPr>
              <a:r>
                <a:rPr lang="zh-CN" altLang="en-US" sz="2800" b="1" dirty="0">
                  <a:solidFill>
                    <a:srgbClr val="FF0000"/>
                  </a:solidFill>
                  <a:latin typeface="Times New Roman" panose="02020603050405020304" pitchFamily="18" charset="0"/>
                  <a:ea typeface="黑体" panose="02010609060101010101" pitchFamily="49" charset="-122"/>
                </a:rPr>
                <a:t>解</a:t>
              </a:r>
              <a:r>
                <a:rPr lang="en-US" altLang="zh-CN" sz="2800" b="1" dirty="0">
                  <a:solidFill>
                    <a:srgbClr val="FF0000"/>
                  </a:solidFill>
                  <a:latin typeface="Times New Roman" panose="02020603050405020304" pitchFamily="18" charset="0"/>
                  <a:ea typeface="黑体" panose="02010609060101010101" pitchFamily="49" charset="-122"/>
                </a:rPr>
                <a:t>1</a:t>
              </a:r>
              <a:r>
                <a:rPr lang="zh-CN" altLang="en-US" sz="2800" b="1" dirty="0">
                  <a:solidFill>
                    <a:srgbClr val="FF0000"/>
                  </a:solidFill>
                  <a:latin typeface="Times New Roman" panose="02020603050405020304" pitchFamily="18" charset="0"/>
                  <a:ea typeface="黑体" panose="02010609060101010101" pitchFamily="49" charset="-122"/>
                </a:rPr>
                <a:t>：按汽液均为非理想体系计算</a:t>
              </a:r>
              <a:endParaRPr lang="zh-CN" altLang="en-US" sz="2800" b="1" dirty="0">
                <a:solidFill>
                  <a:srgbClr val="FF0000"/>
                </a:solidFill>
                <a:latin typeface="Times New Roman" panose="02020603050405020304" pitchFamily="18" charset="0"/>
                <a:ea typeface="黑体" panose="02010609060101010101" pitchFamily="49" charset="-122"/>
              </a:endParaRPr>
            </a:p>
            <a:p>
              <a:pPr>
                <a:lnSpc>
                  <a:spcPct val="70000"/>
                </a:lnSpc>
                <a:spcBef>
                  <a:spcPct val="50000"/>
                </a:spcBef>
              </a:pPr>
              <a:endParaRPr lang="en-US" altLang="zh-CN" sz="3600" b="1" dirty="0">
                <a:solidFill>
                  <a:srgbClr val="FF0000"/>
                </a:solidFill>
                <a:latin typeface="Times New Roman" panose="02020603050405020304" pitchFamily="18" charset="0"/>
                <a:ea typeface="黑体" panose="02010609060101010101" pitchFamily="49" charset="-122"/>
              </a:endParaRPr>
            </a:p>
          </p:txBody>
        </p:sp>
        <p:graphicFrame>
          <p:nvGraphicFramePr>
            <p:cNvPr id="36866" name="Object 15"/>
            <p:cNvGraphicFramePr>
              <a:graphicFrameLocks noChangeAspect="1"/>
            </p:cNvGraphicFramePr>
            <p:nvPr/>
          </p:nvGraphicFramePr>
          <p:xfrm>
            <a:off x="2316" y="2496"/>
            <a:ext cx="936" cy="288"/>
          </p:xfrm>
          <a:graphic>
            <a:graphicData uri="http://schemas.openxmlformats.org/presentationml/2006/ole">
              <mc:AlternateContent xmlns:mc="http://schemas.openxmlformats.org/markup-compatibility/2006">
                <mc:Choice xmlns:v="urn:schemas-microsoft-com:vml" Requires="v">
                  <p:oleObj spid="_x0000_s3231" name="" r:id="rId1" imgW="1485900" imgH="457200" progId="">
                    <p:embed/>
                  </p:oleObj>
                </mc:Choice>
                <mc:Fallback>
                  <p:oleObj name="" r:id="rId1" imgW="1485900" imgH="457200" progId="">
                    <p:embed/>
                    <p:pic>
                      <p:nvPicPr>
                        <p:cNvPr id="0" name="图片 3230"/>
                        <p:cNvPicPr/>
                        <p:nvPr/>
                      </p:nvPicPr>
                      <p:blipFill>
                        <a:blip r:embed="rId2"/>
                        <a:stretch>
                          <a:fillRect/>
                        </a:stretch>
                      </p:blipFill>
                      <p:spPr>
                        <a:xfrm>
                          <a:off x="2316" y="2496"/>
                          <a:ext cx="936" cy="288"/>
                        </a:xfrm>
                        <a:prstGeom prst="rect">
                          <a:avLst/>
                        </a:prstGeom>
                        <a:noFill/>
                        <a:ln w="38100">
                          <a:noFill/>
                          <a:miter/>
                        </a:ln>
                      </p:spPr>
                    </p:pic>
                  </p:oleObj>
                </mc:Fallback>
              </mc:AlternateContent>
            </a:graphicData>
          </a:graphic>
        </p:graphicFrame>
        <p:graphicFrame>
          <p:nvGraphicFramePr>
            <p:cNvPr id="36867" name="Object 16"/>
            <p:cNvGraphicFramePr>
              <a:graphicFrameLocks noChangeAspect="1"/>
            </p:cNvGraphicFramePr>
            <p:nvPr/>
          </p:nvGraphicFramePr>
          <p:xfrm>
            <a:off x="1202" y="2478"/>
            <a:ext cx="841" cy="292"/>
          </p:xfrm>
          <a:graphic>
            <a:graphicData uri="http://schemas.openxmlformats.org/presentationml/2006/ole">
              <mc:AlternateContent xmlns:mc="http://schemas.openxmlformats.org/markup-compatibility/2006">
                <mc:Choice xmlns:v="urn:schemas-microsoft-com:vml" Requires="v">
                  <p:oleObj spid="_x0000_s3226" name="" r:id="rId3" imgW="913765" imgH="317500" progId="Equation.3">
                    <p:embed/>
                  </p:oleObj>
                </mc:Choice>
                <mc:Fallback>
                  <p:oleObj name="" r:id="rId3" imgW="913765" imgH="317500" progId="Equation.3">
                    <p:embed/>
                    <p:pic>
                      <p:nvPicPr>
                        <p:cNvPr id="0" name="图片 3225"/>
                        <p:cNvPicPr/>
                        <p:nvPr/>
                      </p:nvPicPr>
                      <p:blipFill>
                        <a:blip r:embed="rId4"/>
                        <a:stretch>
                          <a:fillRect/>
                        </a:stretch>
                      </p:blipFill>
                      <p:spPr>
                        <a:xfrm>
                          <a:off x="1202" y="2478"/>
                          <a:ext cx="841" cy="292"/>
                        </a:xfrm>
                        <a:prstGeom prst="rect">
                          <a:avLst/>
                        </a:prstGeom>
                        <a:noFill/>
                        <a:ln w="38100">
                          <a:noFill/>
                          <a:miter/>
                        </a:ln>
                      </p:spPr>
                    </p:pic>
                  </p:oleObj>
                </mc:Fallback>
              </mc:AlternateContent>
            </a:graphicData>
          </a:graphic>
        </p:graphicFrame>
        <p:graphicFrame>
          <p:nvGraphicFramePr>
            <p:cNvPr id="36868" name="Object 17"/>
            <p:cNvGraphicFramePr>
              <a:graphicFrameLocks noChangeAspect="1"/>
            </p:cNvGraphicFramePr>
            <p:nvPr/>
          </p:nvGraphicFramePr>
          <p:xfrm>
            <a:off x="2536" y="1920"/>
            <a:ext cx="1096" cy="336"/>
          </p:xfrm>
          <a:graphic>
            <a:graphicData uri="http://schemas.openxmlformats.org/presentationml/2006/ole">
              <mc:AlternateContent xmlns:mc="http://schemas.openxmlformats.org/markup-compatibility/2006">
                <mc:Choice xmlns:v="urn:schemas-microsoft-com:vml" Requires="v">
                  <p:oleObj spid="_x0000_s3223" name="" r:id="rId5" imgW="1739900" imgH="533400" progId="">
                    <p:embed/>
                  </p:oleObj>
                </mc:Choice>
                <mc:Fallback>
                  <p:oleObj name="" r:id="rId5" imgW="1739900" imgH="533400" progId="">
                    <p:embed/>
                    <p:pic>
                      <p:nvPicPr>
                        <p:cNvPr id="0" name="图片 3222"/>
                        <p:cNvPicPr/>
                        <p:nvPr/>
                      </p:nvPicPr>
                      <p:blipFill>
                        <a:blip r:embed="rId6"/>
                        <a:stretch>
                          <a:fillRect/>
                        </a:stretch>
                      </p:blipFill>
                      <p:spPr>
                        <a:xfrm>
                          <a:off x="2536" y="1920"/>
                          <a:ext cx="1096" cy="336"/>
                        </a:xfrm>
                        <a:prstGeom prst="rect">
                          <a:avLst/>
                        </a:prstGeom>
                        <a:noFill/>
                        <a:ln w="38100">
                          <a:noFill/>
                          <a:miter/>
                        </a:ln>
                      </p:spPr>
                    </p:pic>
                  </p:oleObj>
                </mc:Fallback>
              </mc:AlternateContent>
            </a:graphicData>
          </a:graphic>
        </p:graphicFrame>
        <p:graphicFrame>
          <p:nvGraphicFramePr>
            <p:cNvPr id="36869" name="Object 18"/>
            <p:cNvGraphicFramePr>
              <a:graphicFrameLocks noChangeAspect="1"/>
            </p:cNvGraphicFramePr>
            <p:nvPr/>
          </p:nvGraphicFramePr>
          <p:xfrm>
            <a:off x="1724" y="1644"/>
            <a:ext cx="308" cy="323"/>
          </p:xfrm>
          <a:graphic>
            <a:graphicData uri="http://schemas.openxmlformats.org/presentationml/2006/ole">
              <mc:AlternateContent xmlns:mc="http://schemas.openxmlformats.org/markup-compatibility/2006">
                <mc:Choice xmlns:v="urn:schemas-microsoft-com:vml" Requires="v">
                  <p:oleObj spid="_x0000_s3224" name="" r:id="rId7" imgW="508000" imgH="533400" progId="">
                    <p:embed/>
                  </p:oleObj>
                </mc:Choice>
                <mc:Fallback>
                  <p:oleObj name="" r:id="rId7" imgW="508000" imgH="533400" progId="">
                    <p:embed/>
                    <p:pic>
                      <p:nvPicPr>
                        <p:cNvPr id="0" name="图片 3223"/>
                        <p:cNvPicPr/>
                        <p:nvPr/>
                      </p:nvPicPr>
                      <p:blipFill>
                        <a:blip r:embed="rId8"/>
                        <a:stretch>
                          <a:fillRect/>
                        </a:stretch>
                      </p:blipFill>
                      <p:spPr>
                        <a:xfrm>
                          <a:off x="1724" y="1644"/>
                          <a:ext cx="308" cy="323"/>
                        </a:xfrm>
                        <a:prstGeom prst="rect">
                          <a:avLst/>
                        </a:prstGeom>
                        <a:noFill/>
                        <a:ln w="38100">
                          <a:noFill/>
                          <a:miter/>
                        </a:ln>
                      </p:spPr>
                    </p:pic>
                  </p:oleObj>
                </mc:Fallback>
              </mc:AlternateContent>
            </a:graphicData>
          </a:graphic>
        </p:graphicFrame>
        <p:graphicFrame>
          <p:nvGraphicFramePr>
            <p:cNvPr id="36870" name="Object 19"/>
            <p:cNvGraphicFramePr>
              <a:graphicFrameLocks noChangeAspect="1"/>
            </p:cNvGraphicFramePr>
            <p:nvPr/>
          </p:nvGraphicFramePr>
          <p:xfrm>
            <a:off x="1316" y="1632"/>
            <a:ext cx="288" cy="324"/>
          </p:xfrm>
          <a:graphic>
            <a:graphicData uri="http://schemas.openxmlformats.org/presentationml/2006/ole">
              <mc:AlternateContent xmlns:mc="http://schemas.openxmlformats.org/markup-compatibility/2006">
                <mc:Choice xmlns:v="urn:schemas-microsoft-com:vml" Requires="v">
                  <p:oleObj spid="_x0000_s3227" name="" r:id="rId9" imgW="508000" imgH="533400" progId="">
                    <p:embed/>
                  </p:oleObj>
                </mc:Choice>
                <mc:Fallback>
                  <p:oleObj name="" r:id="rId9" imgW="508000" imgH="533400" progId="">
                    <p:embed/>
                    <p:pic>
                      <p:nvPicPr>
                        <p:cNvPr id="0" name="图片 3226"/>
                        <p:cNvPicPr/>
                        <p:nvPr/>
                      </p:nvPicPr>
                      <p:blipFill>
                        <a:blip r:embed="rId10"/>
                        <a:stretch>
                          <a:fillRect/>
                        </a:stretch>
                      </p:blipFill>
                      <p:spPr>
                        <a:xfrm>
                          <a:off x="1316" y="1632"/>
                          <a:ext cx="288" cy="324"/>
                        </a:xfrm>
                        <a:prstGeom prst="rect">
                          <a:avLst/>
                        </a:prstGeom>
                        <a:noFill/>
                        <a:ln w="38100">
                          <a:noFill/>
                          <a:miter/>
                        </a:ln>
                      </p:spPr>
                    </p:pic>
                  </p:oleObj>
                </mc:Fallback>
              </mc:AlternateContent>
            </a:graphicData>
          </a:graphic>
        </p:graphicFrame>
        <p:graphicFrame>
          <p:nvGraphicFramePr>
            <p:cNvPr id="36871" name="Object 20"/>
            <p:cNvGraphicFramePr>
              <a:graphicFrameLocks noChangeAspect="1"/>
            </p:cNvGraphicFramePr>
            <p:nvPr/>
          </p:nvGraphicFramePr>
          <p:xfrm>
            <a:off x="1056" y="3067"/>
            <a:ext cx="3826" cy="680"/>
          </p:xfrm>
          <a:graphic>
            <a:graphicData uri="http://schemas.openxmlformats.org/presentationml/2006/ole">
              <mc:AlternateContent xmlns:mc="http://schemas.openxmlformats.org/markup-compatibility/2006">
                <mc:Choice xmlns:v="urn:schemas-microsoft-com:vml" Requires="v">
                  <p:oleObj spid="_x0000_s3220" name="" r:id="rId11" imgW="2641600" imgH="469900" progId="Equation.3">
                    <p:embed/>
                  </p:oleObj>
                </mc:Choice>
                <mc:Fallback>
                  <p:oleObj name="" r:id="rId11" imgW="2641600" imgH="469900" progId="Equation.3">
                    <p:embed/>
                    <p:pic>
                      <p:nvPicPr>
                        <p:cNvPr id="0" name="图片 3219"/>
                        <p:cNvPicPr/>
                        <p:nvPr/>
                      </p:nvPicPr>
                      <p:blipFill>
                        <a:blip r:embed="rId12"/>
                        <a:stretch>
                          <a:fillRect/>
                        </a:stretch>
                      </p:blipFill>
                      <p:spPr>
                        <a:xfrm>
                          <a:off x="1056" y="3067"/>
                          <a:ext cx="3826" cy="680"/>
                        </a:xfrm>
                        <a:prstGeom prst="rect">
                          <a:avLst/>
                        </a:prstGeom>
                        <a:noFill/>
                        <a:ln w="38100">
                          <a:noFill/>
                          <a:miter/>
                        </a:ln>
                      </p:spPr>
                    </p:pic>
                  </p:oleObj>
                </mc:Fallback>
              </mc:AlternateContent>
            </a:graphicData>
          </a:graphic>
        </p:graphicFrame>
      </p:grpSp>
      <p:grpSp>
        <p:nvGrpSpPr>
          <p:cNvPr id="36873" name="Group 3"/>
          <p:cNvGrpSpPr>
            <a:grpSpLocks noChangeAspect="1"/>
          </p:cNvGrpSpPr>
          <p:nvPr/>
        </p:nvGrpSpPr>
        <p:grpSpPr>
          <a:xfrm>
            <a:off x="2033588" y="3009900"/>
            <a:ext cx="1819275" cy="603250"/>
            <a:chOff x="1281" y="1896"/>
            <a:chExt cx="1146" cy="380"/>
          </a:xfrm>
        </p:grpSpPr>
        <p:sp>
          <p:nvSpPr>
            <p:cNvPr id="36874" name="AutoShape 2"/>
            <p:cNvSpPr>
              <a:spLocks noChangeAspect="1" noTextEdit="1"/>
            </p:cNvSpPr>
            <p:nvPr/>
          </p:nvSpPr>
          <p:spPr>
            <a:xfrm>
              <a:off x="1281" y="1896"/>
              <a:ext cx="1051" cy="325"/>
            </a:xfrm>
            <a:prstGeom prst="rect">
              <a:avLst/>
            </a:prstGeom>
            <a:noFill/>
            <a:ln w="9525">
              <a:noFill/>
            </a:ln>
          </p:spPr>
          <p:txBody>
            <a:bodyPr/>
            <a:p>
              <a:endParaRPr lang="zh-CN" altLang="en-US"/>
            </a:p>
          </p:txBody>
        </p:sp>
        <p:sp>
          <p:nvSpPr>
            <p:cNvPr id="36875" name="Rectangle 4"/>
            <p:cNvSpPr/>
            <p:nvPr/>
          </p:nvSpPr>
          <p:spPr>
            <a:xfrm>
              <a:off x="2251" y="1937"/>
              <a:ext cx="176" cy="307"/>
            </a:xfrm>
            <a:prstGeom prst="rect">
              <a:avLst/>
            </a:prstGeom>
            <a:noFill/>
            <a:ln w="9525">
              <a:noFill/>
            </a:ln>
          </p:spPr>
          <p:txBody>
            <a:bodyPr wrap="none" lIns="0" tIns="0" rIns="0" bIns="0">
              <a:spAutoFit/>
            </a:bodyPr>
            <a:p>
              <a:r>
                <a:rPr lang="en-US" altLang="zh-CN" sz="2900" b="1" dirty="0">
                  <a:solidFill>
                    <a:srgbClr val="000000"/>
                  </a:solidFill>
                  <a:latin typeface="Times New Roman" panose="02020603050405020304" pitchFamily="18" charset="0"/>
                </a:rPr>
                <a:t>)</a:t>
              </a:r>
              <a:endParaRPr lang="en-US" altLang="zh-CN" dirty="0">
                <a:latin typeface="Tahoma" panose="020B0604030504040204" pitchFamily="34" charset="0"/>
              </a:endParaRPr>
            </a:p>
          </p:txBody>
        </p:sp>
        <p:sp>
          <p:nvSpPr>
            <p:cNvPr id="36876" name="Rectangle 5"/>
            <p:cNvSpPr/>
            <p:nvPr/>
          </p:nvSpPr>
          <p:spPr>
            <a:xfrm>
              <a:off x="2004" y="1937"/>
              <a:ext cx="176" cy="307"/>
            </a:xfrm>
            <a:prstGeom prst="rect">
              <a:avLst/>
            </a:prstGeom>
            <a:noFill/>
            <a:ln w="9525">
              <a:noFill/>
            </a:ln>
          </p:spPr>
          <p:txBody>
            <a:bodyPr wrap="none" lIns="0" tIns="0" rIns="0" bIns="0">
              <a:spAutoFit/>
            </a:bodyPr>
            <a:p>
              <a:r>
                <a:rPr lang="en-US" altLang="zh-CN" sz="2900" b="1" dirty="0">
                  <a:solidFill>
                    <a:srgbClr val="000000"/>
                  </a:solidFill>
                  <a:latin typeface="Times New Roman" panose="02020603050405020304" pitchFamily="18" charset="0"/>
                </a:rPr>
                <a:t>(</a:t>
              </a:r>
              <a:endParaRPr lang="en-US" altLang="zh-CN" dirty="0">
                <a:latin typeface="Tahoma" panose="020B0604030504040204" pitchFamily="34" charset="0"/>
              </a:endParaRPr>
            </a:p>
          </p:txBody>
        </p:sp>
        <p:sp>
          <p:nvSpPr>
            <p:cNvPr id="36877" name="Rectangle 6"/>
            <p:cNvSpPr/>
            <p:nvPr/>
          </p:nvSpPr>
          <p:spPr>
            <a:xfrm>
              <a:off x="1908" y="2064"/>
              <a:ext cx="148" cy="212"/>
            </a:xfrm>
            <a:prstGeom prst="rect">
              <a:avLst/>
            </a:prstGeom>
            <a:noFill/>
            <a:ln w="9525">
              <a:noFill/>
            </a:ln>
          </p:spPr>
          <p:txBody>
            <a:bodyPr wrap="none" lIns="0" tIns="0" rIns="0" bIns="0">
              <a:spAutoFit/>
            </a:bodyPr>
            <a:p>
              <a:r>
                <a:rPr lang="en-US" altLang="zh-CN" sz="1900" b="1" dirty="0">
                  <a:solidFill>
                    <a:srgbClr val="000000"/>
                  </a:solidFill>
                  <a:latin typeface="Times New Roman" panose="02020603050405020304" pitchFamily="18" charset="0"/>
                </a:rPr>
                <a:t>1</a:t>
              </a:r>
              <a:endParaRPr lang="en-US" altLang="zh-CN" dirty="0">
                <a:latin typeface="Tahoma" panose="020B0604030504040204" pitchFamily="34" charset="0"/>
              </a:endParaRPr>
            </a:p>
          </p:txBody>
        </p:sp>
        <p:sp>
          <p:nvSpPr>
            <p:cNvPr id="36878" name="Rectangle 7"/>
            <p:cNvSpPr/>
            <p:nvPr/>
          </p:nvSpPr>
          <p:spPr>
            <a:xfrm>
              <a:off x="1393" y="2064"/>
              <a:ext cx="148" cy="212"/>
            </a:xfrm>
            <a:prstGeom prst="rect">
              <a:avLst/>
            </a:prstGeom>
            <a:noFill/>
            <a:ln w="9525">
              <a:noFill/>
            </a:ln>
          </p:spPr>
          <p:txBody>
            <a:bodyPr wrap="none" lIns="0" tIns="0" rIns="0" bIns="0">
              <a:spAutoFit/>
            </a:bodyPr>
            <a:p>
              <a:r>
                <a:rPr lang="en-US" altLang="zh-CN" sz="1900" b="1" dirty="0">
                  <a:solidFill>
                    <a:srgbClr val="000000"/>
                  </a:solidFill>
                  <a:latin typeface="Times New Roman" panose="02020603050405020304" pitchFamily="18" charset="0"/>
                </a:rPr>
                <a:t>1</a:t>
              </a:r>
              <a:endParaRPr lang="en-US" altLang="zh-CN" dirty="0">
                <a:latin typeface="Tahoma" panose="020B0604030504040204" pitchFamily="34" charset="0"/>
              </a:endParaRPr>
            </a:p>
          </p:txBody>
        </p:sp>
        <p:sp>
          <p:nvSpPr>
            <p:cNvPr id="36879" name="Rectangle 8"/>
            <p:cNvSpPr/>
            <p:nvPr/>
          </p:nvSpPr>
          <p:spPr>
            <a:xfrm>
              <a:off x="2076" y="1937"/>
              <a:ext cx="237" cy="307"/>
            </a:xfrm>
            <a:prstGeom prst="rect">
              <a:avLst/>
            </a:prstGeom>
            <a:noFill/>
            <a:ln w="9525">
              <a:noFill/>
            </a:ln>
          </p:spPr>
          <p:txBody>
            <a:bodyPr wrap="none" lIns="0" tIns="0" rIns="0" bIns="0">
              <a:spAutoFit/>
            </a:bodyPr>
            <a:p>
              <a:r>
                <a:rPr lang="en-US" altLang="zh-CN" sz="2900" b="1" i="1" dirty="0">
                  <a:solidFill>
                    <a:srgbClr val="000000"/>
                  </a:solidFill>
                  <a:latin typeface="Times New Roman" panose="02020603050405020304" pitchFamily="18" charset="0"/>
                </a:rPr>
                <a:t>T</a:t>
              </a:r>
              <a:endParaRPr lang="en-US" altLang="zh-CN" dirty="0">
                <a:latin typeface="Tahoma" panose="020B0604030504040204" pitchFamily="34" charset="0"/>
              </a:endParaRPr>
            </a:p>
          </p:txBody>
        </p:sp>
        <p:sp>
          <p:nvSpPr>
            <p:cNvPr id="36880" name="Rectangle 9"/>
            <p:cNvSpPr/>
            <p:nvPr/>
          </p:nvSpPr>
          <p:spPr>
            <a:xfrm>
              <a:off x="1825" y="1937"/>
              <a:ext cx="172" cy="307"/>
            </a:xfrm>
            <a:prstGeom prst="rect">
              <a:avLst/>
            </a:prstGeom>
            <a:noFill/>
            <a:ln w="9525">
              <a:noFill/>
            </a:ln>
          </p:spPr>
          <p:txBody>
            <a:bodyPr wrap="none" lIns="0" tIns="0" rIns="0" bIns="0">
              <a:spAutoFit/>
            </a:bodyPr>
            <a:p>
              <a:r>
                <a:rPr lang="en-US" altLang="zh-CN" sz="2900" b="1" i="1" dirty="0">
                  <a:solidFill>
                    <a:srgbClr val="000000"/>
                  </a:solidFill>
                  <a:latin typeface="Times New Roman" panose="02020603050405020304" pitchFamily="18" charset="0"/>
                </a:rPr>
                <a:t>f</a:t>
              </a:r>
              <a:endParaRPr lang="en-US" altLang="zh-CN" dirty="0">
                <a:latin typeface="Tahoma" panose="020B0604030504040204" pitchFamily="34" charset="0"/>
              </a:endParaRPr>
            </a:p>
          </p:txBody>
        </p:sp>
        <p:sp>
          <p:nvSpPr>
            <p:cNvPr id="36881" name="Rectangle 10"/>
            <p:cNvSpPr/>
            <p:nvPr/>
          </p:nvSpPr>
          <p:spPr>
            <a:xfrm>
              <a:off x="1289" y="1937"/>
              <a:ext cx="198" cy="307"/>
            </a:xfrm>
            <a:prstGeom prst="rect">
              <a:avLst/>
            </a:prstGeom>
            <a:noFill/>
            <a:ln w="9525">
              <a:noFill/>
            </a:ln>
          </p:spPr>
          <p:txBody>
            <a:bodyPr wrap="none" lIns="0" tIns="0" rIns="0" bIns="0">
              <a:spAutoFit/>
            </a:bodyPr>
            <a:p>
              <a:r>
                <a:rPr lang="en-US" altLang="zh-CN" sz="2900" b="1" i="1" dirty="0">
                  <a:solidFill>
                    <a:srgbClr val="000000"/>
                  </a:solidFill>
                  <a:latin typeface="Times New Roman" panose="02020603050405020304" pitchFamily="18" charset="0"/>
                </a:rPr>
                <a:t>v</a:t>
              </a:r>
              <a:endParaRPr lang="en-US" altLang="zh-CN" dirty="0">
                <a:latin typeface="Tahoma" panose="020B0604030504040204" pitchFamily="34" charset="0"/>
              </a:endParaRPr>
            </a:p>
          </p:txBody>
        </p:sp>
        <p:sp>
          <p:nvSpPr>
            <p:cNvPr id="36882" name="Rectangle 11"/>
            <p:cNvSpPr/>
            <p:nvPr/>
          </p:nvSpPr>
          <p:spPr>
            <a:xfrm>
              <a:off x="1398" y="1901"/>
              <a:ext cx="93" cy="182"/>
            </a:xfrm>
            <a:prstGeom prst="rect">
              <a:avLst/>
            </a:prstGeom>
            <a:noFill/>
            <a:ln w="9525">
              <a:noFill/>
            </a:ln>
          </p:spPr>
          <p:txBody>
            <a:bodyPr wrap="none" lIns="0" tIns="0" rIns="0" bIns="0">
              <a:spAutoFit/>
            </a:bodyPr>
            <a:p>
              <a:r>
                <a:rPr lang="en-US" altLang="zh-CN" sz="1900" b="1" i="1" dirty="0">
                  <a:solidFill>
                    <a:srgbClr val="000000"/>
                  </a:solidFill>
                  <a:latin typeface="Times New Roman" panose="02020603050405020304" pitchFamily="18" charset="0"/>
                </a:rPr>
                <a:t>L</a:t>
              </a:r>
              <a:endParaRPr lang="en-US" altLang="zh-CN" dirty="0">
                <a:latin typeface="Tahoma" panose="020B0604030504040204" pitchFamily="34" charset="0"/>
              </a:endParaRPr>
            </a:p>
          </p:txBody>
        </p:sp>
        <p:sp>
          <p:nvSpPr>
            <p:cNvPr id="36883" name="Rectangle 12"/>
            <p:cNvSpPr/>
            <p:nvPr/>
          </p:nvSpPr>
          <p:spPr>
            <a:xfrm>
              <a:off x="1596" y="1911"/>
              <a:ext cx="266" cy="335"/>
            </a:xfrm>
            <a:prstGeom prst="rect">
              <a:avLst/>
            </a:prstGeom>
            <a:noFill/>
            <a:ln w="9525">
              <a:noFill/>
            </a:ln>
          </p:spPr>
          <p:txBody>
            <a:bodyPr wrap="none" lIns="0" tIns="0" rIns="0" bIns="0">
              <a:spAutoFit/>
            </a:bodyPr>
            <a:p>
              <a:r>
                <a:rPr lang="en-US" altLang="zh-CN" sz="2900" b="1" dirty="0">
                  <a:solidFill>
                    <a:srgbClr val="000000"/>
                  </a:solidFill>
                  <a:latin typeface="Symbol" panose="05050102010706020507" pitchFamily="18" charset="2"/>
                </a:rPr>
                <a:t>=</a:t>
              </a:r>
              <a:endParaRPr lang="en-US" altLang="zh-CN" dirty="0">
                <a:latin typeface="Tahoma" panose="020B0604030504040204" pitchFamily="34" charset="0"/>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5" name="Text Box 2"/>
          <p:cNvSpPr txBox="1"/>
          <p:nvPr/>
        </p:nvSpPr>
        <p:spPr>
          <a:xfrm>
            <a:off x="628650" y="388938"/>
            <a:ext cx="7772400" cy="1323975"/>
          </a:xfrm>
          <a:prstGeom prst="rect">
            <a:avLst/>
          </a:prstGeom>
          <a:noFill/>
          <a:ln w="12700">
            <a:noFill/>
          </a:ln>
        </p:spPr>
        <p:txBody>
          <a:bodyPr>
            <a:spAutoFit/>
          </a:bodyPr>
          <a:p>
            <a:pPr>
              <a:spcBef>
                <a:spcPct val="50000"/>
              </a:spcBef>
            </a:pPr>
            <a:r>
              <a:rPr lang="en-US" altLang="zh-CN" sz="3200" dirty="0">
                <a:solidFill>
                  <a:srgbClr val="0000FF"/>
                </a:solidFill>
                <a:latin typeface="Times New Roman" panose="02020603050405020304" pitchFamily="18" charset="0"/>
                <a:ea typeface="黑体" panose="02010609060101010101" pitchFamily="49" charset="-122"/>
              </a:rPr>
              <a:t>A.</a:t>
            </a:r>
            <a:r>
              <a:rPr lang="zh-CN" altLang="en-US" sz="3200" dirty="0">
                <a:solidFill>
                  <a:srgbClr val="0000FF"/>
                </a:solidFill>
                <a:latin typeface="Times New Roman" panose="02020603050405020304" pitchFamily="18" charset="0"/>
                <a:ea typeface="黑体" panose="02010609060101010101" pitchFamily="49" charset="-122"/>
              </a:rPr>
              <a:t>求     （采用维里方程计算）</a:t>
            </a:r>
            <a:endParaRPr lang="zh-CN" altLang="en-US" sz="3200" dirty="0">
              <a:solidFill>
                <a:srgbClr val="0000FF"/>
              </a:solidFill>
              <a:latin typeface="Times New Roman" panose="02020603050405020304" pitchFamily="18" charset="0"/>
              <a:ea typeface="黑体" panose="02010609060101010101" pitchFamily="49" charset="-122"/>
            </a:endParaRPr>
          </a:p>
          <a:p>
            <a:pPr>
              <a:spcBef>
                <a:spcPct val="50000"/>
              </a:spcBef>
            </a:pPr>
            <a:r>
              <a:rPr lang="zh-CN" altLang="en-US" sz="3200" dirty="0">
                <a:solidFill>
                  <a:srgbClr val="0000FF"/>
                </a:solidFill>
                <a:latin typeface="Times New Roman" panose="02020603050405020304" pitchFamily="18" charset="0"/>
                <a:ea typeface="黑体" panose="02010609060101010101" pitchFamily="49" charset="-122"/>
              </a:rPr>
              <a:t>    </a:t>
            </a:r>
            <a:endParaRPr lang="zh-CN" altLang="en-US" sz="3200" dirty="0">
              <a:solidFill>
                <a:srgbClr val="0000FF"/>
              </a:solidFill>
              <a:latin typeface="Times New Roman" panose="02020603050405020304" pitchFamily="18" charset="0"/>
              <a:ea typeface="黑体" panose="02010609060101010101" pitchFamily="49" charset="-122"/>
            </a:endParaRPr>
          </a:p>
        </p:txBody>
      </p:sp>
      <p:grpSp>
        <p:nvGrpSpPr>
          <p:cNvPr id="37896" name="组合 9"/>
          <p:cNvGrpSpPr/>
          <p:nvPr/>
        </p:nvGrpSpPr>
        <p:grpSpPr>
          <a:xfrm>
            <a:off x="1666875" y="211138"/>
            <a:ext cx="688975" cy="800100"/>
            <a:chOff x="1666875" y="211138"/>
            <a:chExt cx="688975" cy="800100"/>
          </a:xfrm>
        </p:grpSpPr>
        <p:grpSp>
          <p:nvGrpSpPr>
            <p:cNvPr id="37900" name="Group 26"/>
            <p:cNvGrpSpPr/>
            <p:nvPr/>
          </p:nvGrpSpPr>
          <p:grpSpPr>
            <a:xfrm>
              <a:off x="1666875" y="304800"/>
              <a:ext cx="688975" cy="706438"/>
              <a:chOff x="1074" y="165"/>
              <a:chExt cx="428" cy="503"/>
            </a:xfrm>
          </p:grpSpPr>
          <p:sp>
            <p:nvSpPr>
              <p:cNvPr id="37902" name="Rectangle 18"/>
              <p:cNvSpPr/>
              <p:nvPr/>
            </p:nvSpPr>
            <p:spPr>
              <a:xfrm>
                <a:off x="1283" y="335"/>
                <a:ext cx="74" cy="333"/>
              </a:xfrm>
              <a:prstGeom prst="rect">
                <a:avLst/>
              </a:prstGeom>
              <a:noFill/>
              <a:ln w="9525">
                <a:noFill/>
              </a:ln>
            </p:spPr>
            <p:txBody>
              <a:bodyPr wrap="none" lIns="0" tIns="0" rIns="0" bIns="0">
                <a:spAutoFit/>
              </a:bodyPr>
              <a:p>
                <a:r>
                  <a:rPr lang="en-US" altLang="zh-CN" sz="3200" b="1" i="1" dirty="0">
                    <a:latin typeface="Times New Roman" panose="02020603050405020304" pitchFamily="18" charset="0"/>
                    <a:ea typeface="黑体" panose="02010609060101010101" pitchFamily="49" charset="-122"/>
                  </a:rPr>
                  <a:t>i</a:t>
                </a:r>
                <a:endParaRPr lang="en-US" altLang="zh-CN" sz="3600" dirty="0">
                  <a:latin typeface="Times New Roman" panose="02020603050405020304" pitchFamily="18" charset="0"/>
                  <a:ea typeface="黑体" panose="02010609060101010101" pitchFamily="49" charset="-122"/>
                </a:endParaRPr>
              </a:p>
            </p:txBody>
          </p:sp>
          <p:grpSp>
            <p:nvGrpSpPr>
              <p:cNvPr id="37903" name="Group 22"/>
              <p:cNvGrpSpPr/>
              <p:nvPr/>
            </p:nvGrpSpPr>
            <p:grpSpPr>
              <a:xfrm>
                <a:off x="1074" y="165"/>
                <a:ext cx="428" cy="491"/>
                <a:chOff x="3114" y="2649"/>
                <a:chExt cx="365" cy="3081"/>
              </a:xfrm>
            </p:grpSpPr>
            <p:sp>
              <p:nvSpPr>
                <p:cNvPr id="37904" name="Rectangle 17"/>
                <p:cNvSpPr/>
                <p:nvPr/>
              </p:nvSpPr>
              <p:spPr>
                <a:xfrm>
                  <a:off x="3327" y="2649"/>
                  <a:ext cx="152" cy="2088"/>
                </a:xfrm>
                <a:prstGeom prst="rect">
                  <a:avLst/>
                </a:prstGeom>
                <a:noFill/>
                <a:ln w="9525">
                  <a:noFill/>
                </a:ln>
              </p:spPr>
              <p:txBody>
                <a:bodyPr wrap="none" lIns="0" tIns="0" rIns="0" bIns="0">
                  <a:spAutoFit/>
                </a:bodyPr>
                <a:p>
                  <a:r>
                    <a:rPr lang="en-US" altLang="zh-CN" sz="3200" b="1" i="1" dirty="0">
                      <a:latin typeface="Times New Roman" panose="02020603050405020304" pitchFamily="18" charset="0"/>
                      <a:ea typeface="黑体" panose="02010609060101010101" pitchFamily="49" charset="-122"/>
                    </a:rPr>
                    <a:t>V</a:t>
                  </a:r>
                  <a:endParaRPr lang="en-US" altLang="zh-CN" sz="3600" dirty="0">
                    <a:latin typeface="Times New Roman" panose="02020603050405020304" pitchFamily="18" charset="0"/>
                    <a:ea typeface="黑体" panose="02010609060101010101" pitchFamily="49" charset="-122"/>
                  </a:endParaRPr>
                </a:p>
              </p:txBody>
            </p:sp>
            <p:sp>
              <p:nvSpPr>
                <p:cNvPr id="37905" name="Rectangle 19"/>
                <p:cNvSpPr/>
                <p:nvPr/>
              </p:nvSpPr>
              <p:spPr>
                <a:xfrm>
                  <a:off x="3114" y="2663"/>
                  <a:ext cx="175" cy="3067"/>
                </a:xfrm>
                <a:prstGeom prst="rect">
                  <a:avLst/>
                </a:prstGeom>
                <a:noFill/>
                <a:ln w="9525">
                  <a:noFill/>
                </a:ln>
              </p:spPr>
              <p:txBody>
                <a:bodyPr wrap="none" lIns="0" tIns="0" rIns="0" bIns="0">
                  <a:spAutoFit/>
                </a:bodyPr>
                <a:p>
                  <a:r>
                    <a:rPr lang="en-US" altLang="zh-CN" sz="4700" b="1" i="1" dirty="0">
                      <a:latin typeface="Symbol" panose="05050102010706020507" pitchFamily="18" charset="2"/>
                      <a:ea typeface="黑体" panose="02010609060101010101" pitchFamily="49" charset="-122"/>
                    </a:rPr>
                    <a:t>f</a:t>
                  </a:r>
                  <a:endParaRPr lang="en-US" altLang="zh-CN" sz="3600" dirty="0">
                    <a:latin typeface="Times New Roman" panose="02020603050405020304" pitchFamily="18" charset="0"/>
                    <a:ea typeface="黑体" panose="02010609060101010101" pitchFamily="49" charset="-122"/>
                  </a:endParaRPr>
                </a:p>
              </p:txBody>
            </p:sp>
          </p:grpSp>
        </p:grpSp>
        <p:sp>
          <p:nvSpPr>
            <p:cNvPr id="37901" name="任意多边形 8"/>
            <p:cNvSpPr/>
            <p:nvPr/>
          </p:nvSpPr>
          <p:spPr>
            <a:xfrm>
              <a:off x="1771650" y="211138"/>
              <a:ext cx="533400" cy="255587"/>
            </a:xfrm>
            <a:custGeom>
              <a:avLst/>
              <a:gdLst>
                <a:gd name="txL" fmla="*/ 0 w 533400"/>
                <a:gd name="txT" fmla="*/ 0 h 255587"/>
                <a:gd name="txR" fmla="*/ 533400 w 533400"/>
                <a:gd name="txB" fmla="*/ 255587 h 255587"/>
              </a:gdLst>
              <a:ahLst/>
              <a:cxnLst>
                <a:cxn ang="0">
                  <a:pos x="0" y="255587"/>
                </a:cxn>
                <a:cxn ang="0">
                  <a:pos x="304800" y="17462"/>
                </a:cxn>
                <a:cxn ang="0">
                  <a:pos x="533400" y="150812"/>
                </a:cxn>
              </a:cxnLst>
              <a:rect l="txL" t="txT" r="txR" b="txB"/>
              <a:pathLst>
                <a:path w="533400" h="255587">
                  <a:moveTo>
                    <a:pt x="0" y="255587"/>
                  </a:moveTo>
                  <a:cubicBezTo>
                    <a:pt x="107950" y="145255"/>
                    <a:pt x="215900" y="34924"/>
                    <a:pt x="304800" y="17462"/>
                  </a:cubicBezTo>
                  <a:cubicBezTo>
                    <a:pt x="393700" y="0"/>
                    <a:pt x="463550" y="75406"/>
                    <a:pt x="533400" y="150812"/>
                  </a:cubicBezTo>
                </a:path>
              </a:pathLst>
            </a:custGeom>
            <a:noFill/>
            <a:ln w="28575" cap="flat" cmpd="sng">
              <a:solidFill>
                <a:schemeClr val="tx1">
                  <a:alpha val="100000"/>
                </a:schemeClr>
              </a:solidFill>
              <a:prstDash val="solid"/>
              <a:round/>
              <a:headEnd type="none" w="med" len="med"/>
              <a:tailEnd type="none" w="med" len="med"/>
            </a:ln>
          </p:spPr>
          <p:txBody>
            <a:bodyPr/>
            <a:p>
              <a:endParaRPr lang="zh-CN" altLang="en-US"/>
            </a:p>
          </p:txBody>
        </p:sp>
      </p:grpSp>
      <p:graphicFrame>
        <p:nvGraphicFramePr>
          <p:cNvPr id="37890" name="Object 20"/>
          <p:cNvGraphicFramePr/>
          <p:nvPr/>
        </p:nvGraphicFramePr>
        <p:xfrm>
          <a:off x="468313" y="2924175"/>
          <a:ext cx="2873375" cy="1174750"/>
        </p:xfrm>
        <a:graphic>
          <a:graphicData uri="http://schemas.openxmlformats.org/presentationml/2006/ole">
            <mc:AlternateContent xmlns:mc="http://schemas.openxmlformats.org/markup-compatibility/2006">
              <mc:Choice xmlns:v="urn:schemas-microsoft-com:vml" Requires="v">
                <p:oleObj spid="_x0000_s3232" name="" r:id="rId1" imgW="1180465" imgH="482600" progId="Equations">
                  <p:embed/>
                </p:oleObj>
              </mc:Choice>
              <mc:Fallback>
                <p:oleObj name="" r:id="rId1" imgW="1180465" imgH="482600" progId="Equations">
                  <p:embed/>
                  <p:pic>
                    <p:nvPicPr>
                      <p:cNvPr id="0" name="图片 3231"/>
                      <p:cNvPicPr/>
                      <p:nvPr/>
                    </p:nvPicPr>
                    <p:blipFill>
                      <a:blip r:embed="rId2"/>
                      <a:stretch>
                        <a:fillRect/>
                      </a:stretch>
                    </p:blipFill>
                    <p:spPr>
                      <a:xfrm>
                        <a:off x="468313" y="2924175"/>
                        <a:ext cx="2873375" cy="1174750"/>
                      </a:xfrm>
                      <a:prstGeom prst="rect">
                        <a:avLst/>
                      </a:prstGeom>
                      <a:noFill/>
                      <a:ln w="38100">
                        <a:noFill/>
                        <a:miter/>
                      </a:ln>
                    </p:spPr>
                  </p:pic>
                </p:oleObj>
              </mc:Fallback>
            </mc:AlternateContent>
          </a:graphicData>
        </a:graphic>
      </p:graphicFrame>
      <p:graphicFrame>
        <p:nvGraphicFramePr>
          <p:cNvPr id="37891" name="Object 21"/>
          <p:cNvGraphicFramePr/>
          <p:nvPr/>
        </p:nvGraphicFramePr>
        <p:xfrm>
          <a:off x="676275" y="4044950"/>
          <a:ext cx="4370388" cy="2813050"/>
        </p:xfrm>
        <a:graphic>
          <a:graphicData uri="http://schemas.openxmlformats.org/presentationml/2006/ole">
            <mc:AlternateContent xmlns:mc="http://schemas.openxmlformats.org/markup-compatibility/2006">
              <mc:Choice xmlns:v="urn:schemas-microsoft-com:vml" Requires="v">
                <p:oleObj spid="_x0000_s3233" name="" r:id="rId3" imgW="2209800" imgH="1422400" progId="Equations">
                  <p:embed/>
                </p:oleObj>
              </mc:Choice>
              <mc:Fallback>
                <p:oleObj name="" r:id="rId3" imgW="2209800" imgH="1422400" progId="Equations">
                  <p:embed/>
                  <p:pic>
                    <p:nvPicPr>
                      <p:cNvPr id="0" name="图片 3232"/>
                      <p:cNvPicPr/>
                      <p:nvPr/>
                    </p:nvPicPr>
                    <p:blipFill>
                      <a:blip r:embed="rId4"/>
                      <a:stretch>
                        <a:fillRect/>
                      </a:stretch>
                    </p:blipFill>
                    <p:spPr>
                      <a:xfrm>
                        <a:off x="676275" y="4044950"/>
                        <a:ext cx="4370388" cy="2813050"/>
                      </a:xfrm>
                      <a:prstGeom prst="rect">
                        <a:avLst/>
                      </a:prstGeom>
                      <a:noFill/>
                      <a:ln w="38100">
                        <a:noFill/>
                        <a:miter/>
                      </a:ln>
                    </p:spPr>
                  </p:pic>
                </p:oleObj>
              </mc:Fallback>
            </mc:AlternateContent>
          </a:graphicData>
        </a:graphic>
      </p:graphicFrame>
      <p:graphicFrame>
        <p:nvGraphicFramePr>
          <p:cNvPr id="37892" name="Object 22"/>
          <p:cNvGraphicFramePr/>
          <p:nvPr/>
        </p:nvGraphicFramePr>
        <p:xfrm>
          <a:off x="5403850" y="5232400"/>
          <a:ext cx="2576513" cy="492125"/>
        </p:xfrm>
        <a:graphic>
          <a:graphicData uri="http://schemas.openxmlformats.org/presentationml/2006/ole">
            <mc:AlternateContent xmlns:mc="http://schemas.openxmlformats.org/markup-compatibility/2006">
              <mc:Choice xmlns:v="urn:schemas-microsoft-com:vml" Requires="v">
                <p:oleObj spid="_x0000_s3234" name="" r:id="rId5" imgW="1129030" imgH="215900" progId="Equations">
                  <p:embed/>
                </p:oleObj>
              </mc:Choice>
              <mc:Fallback>
                <p:oleObj name="" r:id="rId5" imgW="1129030" imgH="215900" progId="Equations">
                  <p:embed/>
                  <p:pic>
                    <p:nvPicPr>
                      <p:cNvPr id="0" name="图片 3233"/>
                      <p:cNvPicPr/>
                      <p:nvPr/>
                    </p:nvPicPr>
                    <p:blipFill>
                      <a:blip r:embed="rId6"/>
                      <a:stretch>
                        <a:fillRect/>
                      </a:stretch>
                    </p:blipFill>
                    <p:spPr>
                      <a:xfrm>
                        <a:off x="5403850" y="5232400"/>
                        <a:ext cx="2576513" cy="492125"/>
                      </a:xfrm>
                      <a:prstGeom prst="rect">
                        <a:avLst/>
                      </a:prstGeom>
                      <a:noFill/>
                      <a:ln w="38100">
                        <a:noFill/>
                        <a:miter/>
                      </a:ln>
                    </p:spPr>
                  </p:pic>
                </p:oleObj>
              </mc:Fallback>
            </mc:AlternateContent>
          </a:graphicData>
        </a:graphic>
      </p:graphicFrame>
      <p:graphicFrame>
        <p:nvGraphicFramePr>
          <p:cNvPr id="14" name="Object 2" descr="画布"/>
          <p:cNvGraphicFramePr/>
          <p:nvPr/>
        </p:nvGraphicFramePr>
        <p:xfrm>
          <a:off x="508000" y="1036638"/>
          <a:ext cx="3886200" cy="1019175"/>
        </p:xfrm>
        <a:graphic>
          <a:graphicData uri="http://schemas.openxmlformats.org/presentationml/2006/ole">
            <mc:AlternateContent xmlns:mc="http://schemas.openxmlformats.org/markup-compatibility/2006">
              <mc:Choice xmlns:v="urn:schemas-microsoft-com:vml" Requires="v">
                <p:oleObj spid="_x0000_s3235" name="" r:id="rId7" imgW="1535430" imgH="405765" progId="Equations">
                  <p:embed/>
                </p:oleObj>
              </mc:Choice>
              <mc:Fallback>
                <p:oleObj name="" r:id="rId7" imgW="1535430" imgH="405765" progId="Equations">
                  <p:embed/>
                  <p:pic>
                    <p:nvPicPr>
                      <p:cNvPr id="0" name="图片 3234"/>
                      <p:cNvPicPr/>
                      <p:nvPr/>
                    </p:nvPicPr>
                    <p:blipFill>
                      <a:blip r:embed="rId8"/>
                      <a:stretch>
                        <a:fillRect/>
                      </a:stretch>
                    </p:blipFill>
                    <p:spPr>
                      <a:xfrm>
                        <a:off x="508000" y="1036638"/>
                        <a:ext cx="3886200" cy="1019175"/>
                      </a:xfrm>
                      <a:prstGeom prst="rect">
                        <a:avLst/>
                      </a:prstGeom>
                      <a:blipFill rotWithShape="0">
                        <a:blip r:embed="rId9"/>
                      </a:blipFill>
                      <a:ln w="38100">
                        <a:noFill/>
                        <a:miter/>
                      </a:ln>
                    </p:spPr>
                  </p:pic>
                </p:oleObj>
              </mc:Fallback>
            </mc:AlternateContent>
          </a:graphicData>
        </a:graphic>
      </p:graphicFrame>
      <p:sp>
        <p:nvSpPr>
          <p:cNvPr id="15" name="Rectangle 7"/>
          <p:cNvSpPr/>
          <p:nvPr/>
        </p:nvSpPr>
        <p:spPr>
          <a:xfrm>
            <a:off x="4427538" y="1196975"/>
            <a:ext cx="1752600"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(4-</a:t>
            </a:r>
            <a:r>
              <a:rPr lang="en-US" altLang="zh-CN" sz="2800" b="1" dirty="0">
                <a:latin typeface="黑体" panose="02010609060101010101" pitchFamily="49" charset="-122"/>
                <a:ea typeface="黑体" panose="02010609060101010101" pitchFamily="49" charset="-122"/>
              </a:rPr>
              <a:t>55</a:t>
            </a:r>
            <a:r>
              <a:rPr lang="zh-CN" altLang="en-US" sz="2800" b="1" dirty="0">
                <a:latin typeface="黑体" panose="02010609060101010101" pitchFamily="49" charset="-122"/>
                <a:ea typeface="黑体" panose="02010609060101010101" pitchFamily="49" charset="-122"/>
              </a:rPr>
              <a:t>) </a:t>
            </a:r>
            <a:endParaRPr lang="zh-CN" altLang="en-US" sz="2800" b="1" dirty="0">
              <a:latin typeface="黑体" panose="02010609060101010101" pitchFamily="49" charset="-122"/>
              <a:ea typeface="黑体" panose="02010609060101010101" pitchFamily="49" charset="-122"/>
            </a:endParaRPr>
          </a:p>
        </p:txBody>
      </p:sp>
      <p:graphicFrame>
        <p:nvGraphicFramePr>
          <p:cNvPr id="16" name="Object 3"/>
          <p:cNvGraphicFramePr/>
          <p:nvPr/>
        </p:nvGraphicFramePr>
        <p:xfrm>
          <a:off x="611188" y="2060575"/>
          <a:ext cx="3533775" cy="909638"/>
        </p:xfrm>
        <a:graphic>
          <a:graphicData uri="http://schemas.openxmlformats.org/presentationml/2006/ole">
            <mc:AlternateContent xmlns:mc="http://schemas.openxmlformats.org/markup-compatibility/2006">
              <mc:Choice xmlns:v="urn:schemas-microsoft-com:vml" Requires="v">
                <p:oleObj spid="_x0000_s3240" name="" r:id="rId10" imgW="1560830" imgH="405765" progId="Equations">
                  <p:embed/>
                </p:oleObj>
              </mc:Choice>
              <mc:Fallback>
                <p:oleObj name="" r:id="rId10" imgW="1560830" imgH="405765" progId="Equations">
                  <p:embed/>
                  <p:pic>
                    <p:nvPicPr>
                      <p:cNvPr id="0" name="图片 3239"/>
                      <p:cNvPicPr/>
                      <p:nvPr/>
                    </p:nvPicPr>
                    <p:blipFill>
                      <a:blip r:embed="rId11"/>
                      <a:stretch>
                        <a:fillRect/>
                      </a:stretch>
                    </p:blipFill>
                    <p:spPr>
                      <a:xfrm>
                        <a:off x="611188" y="2060575"/>
                        <a:ext cx="3533775" cy="909638"/>
                      </a:xfrm>
                      <a:prstGeom prst="rect">
                        <a:avLst/>
                      </a:prstGeom>
                      <a:noFill/>
                      <a:ln w="38100">
                        <a:noFill/>
                        <a:miter/>
                      </a:ln>
                    </p:spPr>
                  </p:pic>
                </p:oleObj>
              </mc:Fallback>
            </mc:AlternateContent>
          </a:graphicData>
        </a:graphic>
      </p:graphicFrame>
      <p:sp>
        <p:nvSpPr>
          <p:cNvPr id="17" name="Rectangle 11"/>
          <p:cNvSpPr/>
          <p:nvPr/>
        </p:nvSpPr>
        <p:spPr>
          <a:xfrm>
            <a:off x="4284663" y="2205038"/>
            <a:ext cx="1295400"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（4-</a:t>
            </a:r>
            <a:r>
              <a:rPr lang="en-US" altLang="zh-CN" sz="2800" b="1" dirty="0">
                <a:latin typeface="黑体" panose="02010609060101010101" pitchFamily="49" charset="-122"/>
                <a:ea typeface="黑体" panose="02010609060101010101" pitchFamily="49" charset="-122"/>
              </a:rPr>
              <a:t>56</a:t>
            </a:r>
            <a:r>
              <a:rPr lang="zh-CN" altLang="en-US" sz="2800" b="1" dirty="0">
                <a:latin typeface="黑体" panose="02010609060101010101" pitchFamily="49" charset="-122"/>
                <a:ea typeface="黑体" panose="02010609060101010101" pitchFamily="49" charset="-122"/>
              </a:rPr>
              <a:t>）</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
        <p:nvSpPr>
          <p:cNvPr id="37899" name="矩形 8"/>
          <p:cNvSpPr/>
          <p:nvPr/>
        </p:nvSpPr>
        <p:spPr>
          <a:xfrm>
            <a:off x="5580063" y="1700213"/>
            <a:ext cx="3138487" cy="522287"/>
          </a:xfrm>
          <a:prstGeom prst="rect">
            <a:avLst/>
          </a:prstGeom>
          <a:noFill/>
          <a:ln w="9525">
            <a:noFill/>
          </a:ln>
        </p:spPr>
        <p:txBody>
          <a:bodyPr wrap="none">
            <a:spAutoFit/>
          </a:bodyPr>
          <a:p>
            <a:r>
              <a:rPr lang="en-US" altLang="zh-CN" sz="2800" b="1" dirty="0">
                <a:latin typeface="黑体" panose="02010609060101010101" pitchFamily="49" charset="-122"/>
                <a:ea typeface="黑体" panose="02010609060101010101" pitchFamily="49" charset="-122"/>
              </a:rPr>
              <a:t>δ</a:t>
            </a:r>
            <a:r>
              <a:rPr lang="en-US" altLang="zh-CN" sz="2800" b="1" baseline="-30000" dirty="0">
                <a:latin typeface="黑体" panose="02010609060101010101" pitchFamily="49" charset="-122"/>
                <a:ea typeface="黑体" panose="02010609060101010101" pitchFamily="49" charset="-122"/>
              </a:rPr>
              <a:t>12</a:t>
            </a:r>
            <a:r>
              <a:rPr lang="en-US" altLang="zh-CN" sz="2800" b="1" dirty="0">
                <a:latin typeface="黑体" panose="02010609060101010101" pitchFamily="49" charset="-122"/>
                <a:ea typeface="黑体" panose="02010609060101010101" pitchFamily="49" charset="-122"/>
              </a:rPr>
              <a:t>=2B</a:t>
            </a:r>
            <a:r>
              <a:rPr lang="en-US" altLang="zh-CN" sz="2800" b="1" baseline="-30000" dirty="0">
                <a:latin typeface="黑体" panose="02010609060101010101" pitchFamily="49" charset="-122"/>
                <a:ea typeface="黑体" panose="02010609060101010101" pitchFamily="49" charset="-122"/>
              </a:rPr>
              <a:t>12</a:t>
            </a:r>
            <a:r>
              <a:rPr lang="en-US" altLang="zh-CN" sz="2800" b="1" dirty="0">
                <a:latin typeface="黑体" panose="02010609060101010101" pitchFamily="49" charset="-122"/>
                <a:ea typeface="黑体" panose="02010609060101010101" pitchFamily="49" charset="-122"/>
              </a:rPr>
              <a:t>- B</a:t>
            </a:r>
            <a:r>
              <a:rPr lang="en-US" altLang="zh-CN" sz="2800" b="1" baseline="-30000" dirty="0">
                <a:latin typeface="黑体" panose="02010609060101010101" pitchFamily="49" charset="-122"/>
                <a:ea typeface="黑体" panose="02010609060101010101" pitchFamily="49" charset="-122"/>
              </a:rPr>
              <a:t>11</a:t>
            </a:r>
            <a:r>
              <a:rPr lang="en-US" altLang="zh-CN" sz="2800" b="1" dirty="0">
                <a:latin typeface="黑体" panose="02010609060101010101" pitchFamily="49" charset="-122"/>
                <a:ea typeface="黑体" panose="02010609060101010101" pitchFamily="49" charset="-122"/>
              </a:rPr>
              <a:t>- B</a:t>
            </a:r>
            <a:r>
              <a:rPr lang="en-US" altLang="zh-CN" sz="2800" b="1" baseline="-30000" dirty="0">
                <a:latin typeface="黑体" panose="02010609060101010101" pitchFamily="49" charset="-122"/>
                <a:ea typeface="黑体" panose="02010609060101010101" pitchFamily="49" charset="-122"/>
              </a:rPr>
              <a:t>22</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Effect transition="in" filter="box(in)">
                                      <p:cBhvr>
                                        <p:cTn id="7" dur="500"/>
                                        <p:tgtEl>
                                          <p:spTgt spid="378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charRg st="0" end="8"/>
                                            </p:txEl>
                                          </p:spTgt>
                                        </p:tgtEl>
                                        <p:attrNameLst>
                                          <p:attrName>style.visibility</p:attrName>
                                        </p:attrNameLst>
                                      </p:cBhvr>
                                      <p:to>
                                        <p:strVal val="visible"/>
                                      </p:to>
                                    </p:set>
                                    <p:animEffect transition="in" filter="wipe(left)">
                                      <p:cBhvr>
                                        <p:cTn id="17" dur="500"/>
                                        <p:tgtEl>
                                          <p:spTgt spid="15">
                                            <p:txEl>
                                              <p:charRg st="0"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charRg st="0" end="8"/>
                                            </p:txEl>
                                          </p:spTgt>
                                        </p:tgtEl>
                                        <p:attrNameLst>
                                          <p:attrName>style.visibility</p:attrName>
                                        </p:attrNameLst>
                                      </p:cBhvr>
                                      <p:to>
                                        <p:strVal val="visible"/>
                                      </p:to>
                                    </p:set>
                                    <p:animEffect transition="in" filter="wipe(left)">
                                      <p:cBhvr>
                                        <p:cTn id="27" dur="500"/>
                                        <p:tgtEl>
                                          <p:spTgt spid="17">
                                            <p:txEl>
                                              <p:charRg st="0"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7899"/>
                                        </p:tgtEl>
                                        <p:attrNameLst>
                                          <p:attrName>style.visibility</p:attrName>
                                        </p:attrNameLst>
                                      </p:cBhvr>
                                      <p:to>
                                        <p:strVal val="visible"/>
                                      </p:to>
                                    </p:set>
                                    <p:animEffect transition="in" filter="box(in)">
                                      <p:cBhvr>
                                        <p:cTn id="32" dur="500"/>
                                        <p:tgtEl>
                                          <p:spTgt spid="37899"/>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7890"/>
                                        </p:tgtEl>
                                        <p:attrNameLst>
                                          <p:attrName>style.visibility</p:attrName>
                                        </p:attrNameLst>
                                      </p:cBhvr>
                                      <p:to>
                                        <p:strVal val="visible"/>
                                      </p:to>
                                    </p:set>
                                    <p:animEffect transition="in" filter="box(in)">
                                      <p:cBhvr>
                                        <p:cTn id="37" dur="500"/>
                                        <p:tgtEl>
                                          <p:spTgt spid="3789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7891"/>
                                        </p:tgtEl>
                                        <p:attrNameLst>
                                          <p:attrName>style.visibility</p:attrName>
                                        </p:attrNameLst>
                                      </p:cBhvr>
                                      <p:to>
                                        <p:strVal val="visible"/>
                                      </p:to>
                                    </p:set>
                                    <p:animEffect transition="in" filter="box(in)">
                                      <p:cBhvr>
                                        <p:cTn id="42" dur="500"/>
                                        <p:tgtEl>
                                          <p:spTgt spid="3789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7892"/>
                                        </p:tgtEl>
                                        <p:attrNameLst>
                                          <p:attrName>style.visibility</p:attrName>
                                        </p:attrNameLst>
                                      </p:cBhvr>
                                      <p:to>
                                        <p:strVal val="visible"/>
                                      </p:to>
                                    </p:set>
                                    <p:animEffect transition="in" filter="box(in)">
                                      <p:cBhvr>
                                        <p:cTn id="4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p:bldP spid="15" grpId="0" build="p"/>
      <p:bldP spid="17" grpId="0" build="p"/>
      <p:bldP spid="3789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8914" name="Object 2" descr="羊皮纸"/>
          <p:cNvGraphicFramePr/>
          <p:nvPr/>
        </p:nvGraphicFramePr>
        <p:xfrm>
          <a:off x="611188" y="260350"/>
          <a:ext cx="1223962" cy="552450"/>
        </p:xfrm>
        <a:graphic>
          <a:graphicData uri="http://schemas.openxmlformats.org/presentationml/2006/ole">
            <mc:AlternateContent xmlns:mc="http://schemas.openxmlformats.org/markup-compatibility/2006">
              <mc:Choice xmlns:v="urn:schemas-microsoft-com:vml" Requires="v">
                <p:oleObj spid="_x0000_s3244" name="" r:id="rId1" imgW="405765" imgH="215900" progId="Equation.3">
                  <p:embed/>
                </p:oleObj>
              </mc:Choice>
              <mc:Fallback>
                <p:oleObj name="" r:id="rId1" imgW="405765" imgH="215900" progId="Equation.3">
                  <p:embed/>
                  <p:pic>
                    <p:nvPicPr>
                      <p:cNvPr id="0" name="图片 3243"/>
                      <p:cNvPicPr/>
                      <p:nvPr/>
                    </p:nvPicPr>
                    <p:blipFill>
                      <a:blip r:embed="rId2"/>
                      <a:stretch>
                        <a:fillRect/>
                      </a:stretch>
                    </p:blipFill>
                    <p:spPr>
                      <a:xfrm>
                        <a:off x="611188" y="260350"/>
                        <a:ext cx="1223962" cy="552450"/>
                      </a:xfrm>
                      <a:prstGeom prst="rect">
                        <a:avLst/>
                      </a:prstGeom>
                      <a:blipFill rotWithShape="0">
                        <a:blip r:embed="rId3"/>
                      </a:blipFill>
                      <a:ln w="38100">
                        <a:noFill/>
                        <a:miter/>
                      </a:ln>
                    </p:spPr>
                  </p:pic>
                </p:oleObj>
              </mc:Fallback>
            </mc:AlternateContent>
          </a:graphicData>
        </a:graphic>
      </p:graphicFrame>
      <p:graphicFrame>
        <p:nvGraphicFramePr>
          <p:cNvPr id="38915" name="Object 3"/>
          <p:cNvGraphicFramePr/>
          <p:nvPr/>
        </p:nvGraphicFramePr>
        <p:xfrm>
          <a:off x="3348038" y="3213100"/>
          <a:ext cx="4967287" cy="3614738"/>
        </p:xfrm>
        <a:graphic>
          <a:graphicData uri="http://schemas.openxmlformats.org/presentationml/2006/ole">
            <mc:AlternateContent xmlns:mc="http://schemas.openxmlformats.org/markup-compatibility/2006">
              <mc:Choice xmlns:v="urn:schemas-microsoft-com:vml" Requires="v">
                <p:oleObj spid="_x0000_s3241" name="" r:id="rId4" imgW="2565400" imgH="1866900" progId="Equations">
                  <p:embed/>
                </p:oleObj>
              </mc:Choice>
              <mc:Fallback>
                <p:oleObj name="" r:id="rId4" imgW="2565400" imgH="1866900" progId="Equations">
                  <p:embed/>
                  <p:pic>
                    <p:nvPicPr>
                      <p:cNvPr id="0" name="图片 3240"/>
                      <p:cNvPicPr/>
                      <p:nvPr/>
                    </p:nvPicPr>
                    <p:blipFill>
                      <a:blip r:embed="rId5"/>
                      <a:stretch>
                        <a:fillRect/>
                      </a:stretch>
                    </p:blipFill>
                    <p:spPr>
                      <a:xfrm>
                        <a:off x="3348038" y="3213100"/>
                        <a:ext cx="4967287" cy="3614738"/>
                      </a:xfrm>
                      <a:prstGeom prst="rect">
                        <a:avLst/>
                      </a:prstGeom>
                      <a:noFill/>
                      <a:ln w="38100">
                        <a:noFill/>
                        <a:miter/>
                      </a:ln>
                    </p:spPr>
                  </p:pic>
                </p:oleObj>
              </mc:Fallback>
            </mc:AlternateContent>
          </a:graphicData>
        </a:graphic>
      </p:graphicFrame>
      <p:graphicFrame>
        <p:nvGraphicFramePr>
          <p:cNvPr id="38916" name="Object 2" descr="羊皮纸"/>
          <p:cNvGraphicFramePr/>
          <p:nvPr/>
        </p:nvGraphicFramePr>
        <p:xfrm>
          <a:off x="611188" y="908050"/>
          <a:ext cx="7766050" cy="2249488"/>
        </p:xfrm>
        <a:graphic>
          <a:graphicData uri="http://schemas.openxmlformats.org/presentationml/2006/ole">
            <mc:AlternateContent xmlns:mc="http://schemas.openxmlformats.org/markup-compatibility/2006">
              <mc:Choice xmlns:v="urn:schemas-microsoft-com:vml" Requires="v">
                <p:oleObj spid="_x0000_s3242" name="" r:id="rId6" imgW="3009900" imgH="1028700" progId="Equation.3">
                  <p:embed/>
                </p:oleObj>
              </mc:Choice>
              <mc:Fallback>
                <p:oleObj name="" r:id="rId6" imgW="3009900" imgH="1028700" progId="Equation.3">
                  <p:embed/>
                  <p:pic>
                    <p:nvPicPr>
                      <p:cNvPr id="0" name="图片 3241"/>
                      <p:cNvPicPr/>
                      <p:nvPr/>
                    </p:nvPicPr>
                    <p:blipFill>
                      <a:blip r:embed="rId7"/>
                      <a:stretch>
                        <a:fillRect/>
                      </a:stretch>
                    </p:blipFill>
                    <p:spPr>
                      <a:xfrm>
                        <a:off x="611188" y="908050"/>
                        <a:ext cx="7766050" cy="2249488"/>
                      </a:xfrm>
                      <a:prstGeom prst="rect">
                        <a:avLst/>
                      </a:prstGeom>
                      <a:blipFill rotWithShape="0">
                        <a:blip r:embed="rId3"/>
                      </a:blip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ox(in)">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ox(in)">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box(in)">
                                      <p:cBhvr>
                                        <p:cTn id="1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 descr="画布"/>
          <p:cNvGraphicFramePr/>
          <p:nvPr/>
        </p:nvGraphicFramePr>
        <p:xfrm>
          <a:off x="1763713" y="549275"/>
          <a:ext cx="6178550" cy="4619625"/>
        </p:xfrm>
        <a:graphic>
          <a:graphicData uri="http://schemas.openxmlformats.org/presentationml/2006/ole">
            <mc:AlternateContent xmlns:mc="http://schemas.openxmlformats.org/markup-compatibility/2006">
              <mc:Choice xmlns:v="urn:schemas-microsoft-com:vml" Requires="v">
                <p:oleObj spid="_x0000_s3236" name="" r:id="rId1" imgW="2819400" imgH="2108200" progId="Equation.3">
                  <p:embed/>
                </p:oleObj>
              </mc:Choice>
              <mc:Fallback>
                <p:oleObj name="" r:id="rId1" imgW="2819400" imgH="2108200" progId="Equation.3">
                  <p:embed/>
                  <p:pic>
                    <p:nvPicPr>
                      <p:cNvPr id="0" name="图片 3235"/>
                      <p:cNvPicPr/>
                      <p:nvPr/>
                    </p:nvPicPr>
                    <p:blipFill>
                      <a:blip r:embed="rId2"/>
                      <a:stretch>
                        <a:fillRect/>
                      </a:stretch>
                    </p:blipFill>
                    <p:spPr>
                      <a:xfrm>
                        <a:off x="1763713" y="549275"/>
                        <a:ext cx="6178550" cy="4619625"/>
                      </a:xfrm>
                      <a:prstGeom prst="rect">
                        <a:avLst/>
                      </a:prstGeom>
                      <a:blipFill rotWithShape="0">
                        <a:blip r:embed="rId3"/>
                      </a:blipFill>
                      <a:ln w="38100">
                        <a:noFill/>
                        <a:miter/>
                      </a:ln>
                    </p:spPr>
                  </p:pic>
                </p:oleObj>
              </mc:Fallback>
            </mc:AlternateContent>
          </a:graphicData>
        </a:graphic>
      </p:graphicFrame>
      <p:graphicFrame>
        <p:nvGraphicFramePr>
          <p:cNvPr id="39939" name="Object 3"/>
          <p:cNvGraphicFramePr/>
          <p:nvPr/>
        </p:nvGraphicFramePr>
        <p:xfrm>
          <a:off x="1403350" y="5445125"/>
          <a:ext cx="5899150" cy="1046163"/>
        </p:xfrm>
        <a:graphic>
          <a:graphicData uri="http://schemas.openxmlformats.org/presentationml/2006/ole">
            <mc:AlternateContent xmlns:mc="http://schemas.openxmlformats.org/markup-compatibility/2006">
              <mc:Choice xmlns:v="urn:schemas-microsoft-com:vml" Requires="v">
                <p:oleObj spid="_x0000_s3237" name="" r:id="rId4" imgW="2578100" imgH="457200" progId="Equation.3">
                  <p:embed/>
                </p:oleObj>
              </mc:Choice>
              <mc:Fallback>
                <p:oleObj name="" r:id="rId4" imgW="2578100" imgH="457200" progId="Equation.3">
                  <p:embed/>
                  <p:pic>
                    <p:nvPicPr>
                      <p:cNvPr id="0" name="图片 3236"/>
                      <p:cNvPicPr/>
                      <p:nvPr/>
                    </p:nvPicPr>
                    <p:blipFill>
                      <a:blip r:embed="rId5"/>
                      <a:stretch>
                        <a:fillRect/>
                      </a:stretch>
                    </p:blipFill>
                    <p:spPr>
                      <a:xfrm>
                        <a:off x="1403350" y="5445125"/>
                        <a:ext cx="5899150" cy="10461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ox(in)">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box(in)">
                                      <p:cBhvr>
                                        <p:cTn id="12"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028" name="Rectangle 2"/>
          <p:cNvSpPr>
            <a:spLocks noGrp="1"/>
          </p:cNvSpPr>
          <p:nvPr>
            <p:ph type="title"/>
          </p:nvPr>
        </p:nvSpPr>
        <p:spPr>
          <a:xfrm>
            <a:off x="1301750" y="620713"/>
            <a:ext cx="6515100" cy="608012"/>
          </a:xfrm>
        </p:spPr>
        <p:txBody>
          <a:bodyPr vert="horz"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5</a:t>
            </a:r>
            <a:r>
              <a:rPr lang="zh-CN" altLang="en-US" sz="3600" b="1" dirty="0">
                <a:latin typeface="黑体" panose="02010609060101010101" pitchFamily="49" charset="-122"/>
                <a:ea typeface="黑体" panose="02010609060101010101" pitchFamily="49" charset="-122"/>
              </a:rPr>
              <a:t>.1  平衡的判据与相律</a:t>
            </a:r>
            <a:endParaRPr lang="zh-CN" altLang="en-US" sz="3600" b="1" dirty="0">
              <a:latin typeface="黑体" panose="02010609060101010101" pitchFamily="49" charset="-122"/>
              <a:ea typeface="黑体" panose="02010609060101010101" pitchFamily="49" charset="-122"/>
            </a:endParaRPr>
          </a:p>
        </p:txBody>
      </p:sp>
      <p:sp>
        <p:nvSpPr>
          <p:cNvPr id="8197" name="Rectangle 5"/>
          <p:cNvSpPr/>
          <p:nvPr/>
        </p:nvSpPr>
        <p:spPr>
          <a:xfrm>
            <a:off x="611188" y="4545013"/>
            <a:ext cx="2133600"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平衡时，</a:t>
            </a:r>
            <a:r>
              <a:rPr lang="zh-CN" altLang="en-US" sz="1200" dirty="0">
                <a:latin typeface="Verdana" panose="020B0604030504040204" pitchFamily="34" charset="0"/>
              </a:rPr>
              <a:t>     </a:t>
            </a:r>
            <a:endParaRPr lang="zh-CN" altLang="en-US" dirty="0">
              <a:latin typeface="Times New Roman" panose="02020603050405020304" pitchFamily="18" charset="0"/>
            </a:endParaRPr>
          </a:p>
        </p:txBody>
      </p:sp>
      <p:graphicFrame>
        <p:nvGraphicFramePr>
          <p:cNvPr id="8196" name="Object 4"/>
          <p:cNvGraphicFramePr>
            <a:graphicFrameLocks noChangeAspect="1"/>
          </p:cNvGraphicFramePr>
          <p:nvPr/>
        </p:nvGraphicFramePr>
        <p:xfrm>
          <a:off x="3363913" y="4570413"/>
          <a:ext cx="1608137" cy="2171700"/>
        </p:xfrm>
        <a:graphic>
          <a:graphicData uri="http://schemas.openxmlformats.org/presentationml/2006/ole">
            <mc:AlternateContent xmlns:mc="http://schemas.openxmlformats.org/markup-compatibility/2006">
              <mc:Choice xmlns:v="urn:schemas-microsoft-com:vml" Requires="v">
                <p:oleObj spid="_x0000_s3076" name="" r:id="rId1" imgW="736600" imgH="990600" progId="Equation.3">
                  <p:embed/>
                </p:oleObj>
              </mc:Choice>
              <mc:Fallback>
                <p:oleObj name="" r:id="rId1" imgW="736600" imgH="990600" progId="Equation.3">
                  <p:embed/>
                  <p:pic>
                    <p:nvPicPr>
                      <p:cNvPr id="0" name="图片 3075"/>
                      <p:cNvPicPr/>
                      <p:nvPr/>
                    </p:nvPicPr>
                    <p:blipFill>
                      <a:blip r:embed="rId2"/>
                      <a:stretch>
                        <a:fillRect/>
                      </a:stretch>
                    </p:blipFill>
                    <p:spPr>
                      <a:xfrm>
                        <a:off x="3363913" y="4570413"/>
                        <a:ext cx="1608137" cy="2171700"/>
                      </a:xfrm>
                      <a:prstGeom prst="rect">
                        <a:avLst/>
                      </a:prstGeom>
                      <a:noFill/>
                      <a:ln w="38100">
                        <a:noFill/>
                        <a:miter/>
                      </a:ln>
                    </p:spPr>
                  </p:pic>
                </p:oleObj>
              </mc:Fallback>
            </mc:AlternateContent>
          </a:graphicData>
        </a:graphic>
      </p:graphicFrame>
      <p:sp>
        <p:nvSpPr>
          <p:cNvPr id="3" name="矩形 2"/>
          <p:cNvSpPr/>
          <p:nvPr/>
        </p:nvSpPr>
        <p:spPr>
          <a:xfrm>
            <a:off x="230188" y="3027363"/>
            <a:ext cx="8712200" cy="1533525"/>
          </a:xfrm>
          <a:prstGeom prst="rect">
            <a:avLst/>
          </a:prstGeom>
        </p:spPr>
        <p:txBody>
          <a:bodyPr>
            <a:spAutoFit/>
          </a:bodyPr>
          <a:lstStyle/>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defRPr/>
            </a:pPr>
            <a:r>
              <a:rPr kumimoji="1"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由平衡的概念我们可以知道，当物系达到平衡时，物系就处于动态平衡，这时候质量传递的变化量等于零，而物系中各个热力学性质的变化量在相对的物系条件下也等于0。也即：</a:t>
            </a:r>
            <a:endParaRPr kumimoji="1" lang="zh-CN" altLang="en-US" sz="24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pic>
        <p:nvPicPr>
          <p:cNvPr id="4" name="图片 3"/>
          <p:cNvPicPr>
            <a:picLocks noChangeAspect="1"/>
          </p:cNvPicPr>
          <p:nvPr/>
        </p:nvPicPr>
        <p:blipFill>
          <a:blip r:embed="rId3"/>
          <a:stretch>
            <a:fillRect/>
          </a:stretch>
        </p:blipFill>
        <p:spPr>
          <a:xfrm>
            <a:off x="611188" y="1547813"/>
            <a:ext cx="7953375" cy="1457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7">
                                            <p:txEl>
                                              <p:charRg st="0" end="10"/>
                                            </p:txEl>
                                          </p:spTgt>
                                        </p:tgtEl>
                                        <p:attrNameLst>
                                          <p:attrName>style.visibility</p:attrName>
                                        </p:attrNameLst>
                                      </p:cBhvr>
                                      <p:to>
                                        <p:strVal val="visible"/>
                                      </p:to>
                                    </p:set>
                                    <p:animEffect transition="in" filter="wipe(left)">
                                      <p:cBhvr>
                                        <p:cTn id="17" dur="500"/>
                                        <p:tgtEl>
                                          <p:spTgt spid="8197">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wipe(left)">
                                      <p:cBhvr>
                                        <p:cTn id="2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8" name="Text Box 2"/>
          <p:cNvSpPr txBox="1"/>
          <p:nvPr/>
        </p:nvSpPr>
        <p:spPr>
          <a:xfrm>
            <a:off x="628650" y="476250"/>
            <a:ext cx="7772400" cy="646113"/>
          </a:xfrm>
          <a:prstGeom prst="rect">
            <a:avLst/>
          </a:prstGeom>
          <a:noFill/>
          <a:ln w="12700">
            <a:noFill/>
          </a:ln>
        </p:spPr>
        <p:txBody>
          <a:bodyPr>
            <a:spAutoFit/>
          </a:bodyPr>
          <a:p>
            <a:pPr>
              <a:spcBef>
                <a:spcPct val="50000"/>
              </a:spcBef>
            </a:pPr>
            <a:r>
              <a:rPr lang="en-US" altLang="zh-CN" sz="3600" dirty="0">
                <a:solidFill>
                  <a:srgbClr val="0000FF"/>
                </a:solidFill>
                <a:latin typeface="Times New Roman" panose="02020603050405020304" pitchFamily="18" charset="0"/>
                <a:ea typeface="黑体" panose="02010609060101010101" pitchFamily="49" charset="-122"/>
              </a:rPr>
              <a:t>B.</a:t>
            </a:r>
            <a:r>
              <a:rPr lang="zh-CN" altLang="en-US" sz="3600" dirty="0">
                <a:solidFill>
                  <a:srgbClr val="0000FF"/>
                </a:solidFill>
                <a:latin typeface="Times New Roman" panose="02020603050405020304" pitchFamily="18" charset="0"/>
                <a:ea typeface="黑体" panose="02010609060101010101" pitchFamily="49" charset="-122"/>
              </a:rPr>
              <a:t>求     （采用维里方程计算）    </a:t>
            </a:r>
            <a:endParaRPr lang="zh-CN" altLang="en-US" sz="3600" dirty="0">
              <a:solidFill>
                <a:srgbClr val="0000FF"/>
              </a:solidFill>
              <a:latin typeface="Times New Roman" panose="02020603050405020304" pitchFamily="18" charset="0"/>
              <a:ea typeface="黑体" panose="02010609060101010101" pitchFamily="49" charset="-122"/>
            </a:endParaRPr>
          </a:p>
        </p:txBody>
      </p:sp>
      <p:graphicFrame>
        <p:nvGraphicFramePr>
          <p:cNvPr id="40962" name="对象 4"/>
          <p:cNvGraphicFramePr>
            <a:graphicFrameLocks noChangeAspect="1"/>
          </p:cNvGraphicFramePr>
          <p:nvPr/>
        </p:nvGraphicFramePr>
        <p:xfrm>
          <a:off x="3203575" y="1125538"/>
          <a:ext cx="2881313" cy="950912"/>
        </p:xfrm>
        <a:graphic>
          <a:graphicData uri="http://schemas.openxmlformats.org/presentationml/2006/ole">
            <mc:AlternateContent xmlns:mc="http://schemas.openxmlformats.org/markup-compatibility/2006">
              <mc:Choice xmlns:v="urn:schemas-microsoft-com:vml" Requires="v">
                <p:oleObj spid="_x0000_s3245" name="" r:id="rId1" imgW="1345565" imgH="444500" progId="Equations">
                  <p:embed/>
                </p:oleObj>
              </mc:Choice>
              <mc:Fallback>
                <p:oleObj name="" r:id="rId1" imgW="1345565" imgH="444500" progId="Equations">
                  <p:embed/>
                  <p:pic>
                    <p:nvPicPr>
                      <p:cNvPr id="0" name="图片 3244"/>
                      <p:cNvPicPr/>
                      <p:nvPr/>
                    </p:nvPicPr>
                    <p:blipFill>
                      <a:blip r:embed="rId2"/>
                      <a:stretch>
                        <a:fillRect/>
                      </a:stretch>
                    </p:blipFill>
                    <p:spPr>
                      <a:xfrm>
                        <a:off x="3203575" y="1125538"/>
                        <a:ext cx="2881313" cy="950912"/>
                      </a:xfrm>
                      <a:prstGeom prst="rect">
                        <a:avLst/>
                      </a:prstGeom>
                      <a:noFill/>
                      <a:ln w="38100">
                        <a:noFill/>
                        <a:miter/>
                      </a:ln>
                    </p:spPr>
                  </p:pic>
                </p:oleObj>
              </mc:Fallback>
            </mc:AlternateContent>
          </a:graphicData>
        </a:graphic>
      </p:graphicFrame>
      <p:graphicFrame>
        <p:nvGraphicFramePr>
          <p:cNvPr id="40963" name="对象 5"/>
          <p:cNvGraphicFramePr>
            <a:graphicFrameLocks noChangeAspect="1"/>
          </p:cNvGraphicFramePr>
          <p:nvPr/>
        </p:nvGraphicFramePr>
        <p:xfrm>
          <a:off x="1331913" y="1268413"/>
          <a:ext cx="1274762" cy="431800"/>
        </p:xfrm>
        <a:graphic>
          <a:graphicData uri="http://schemas.openxmlformats.org/presentationml/2006/ole">
            <mc:AlternateContent xmlns:mc="http://schemas.openxmlformats.org/markup-compatibility/2006">
              <mc:Choice xmlns:v="urn:schemas-microsoft-com:vml" Requires="v">
                <p:oleObj spid="_x0000_s3246" name="" r:id="rId3" imgW="786765" imgH="266700" progId="Equation.3">
                  <p:embed/>
                </p:oleObj>
              </mc:Choice>
              <mc:Fallback>
                <p:oleObj name="" r:id="rId3" imgW="786765" imgH="266700" progId="Equation.3">
                  <p:embed/>
                  <p:pic>
                    <p:nvPicPr>
                      <p:cNvPr id="0" name="图片 3245"/>
                      <p:cNvPicPr/>
                      <p:nvPr/>
                    </p:nvPicPr>
                    <p:blipFill>
                      <a:blip r:embed="rId4"/>
                      <a:stretch>
                        <a:fillRect/>
                      </a:stretch>
                    </p:blipFill>
                    <p:spPr>
                      <a:xfrm>
                        <a:off x="1331913" y="1268413"/>
                        <a:ext cx="1274762" cy="431800"/>
                      </a:xfrm>
                      <a:prstGeom prst="rect">
                        <a:avLst/>
                      </a:prstGeom>
                      <a:noFill/>
                      <a:ln w="38100">
                        <a:noFill/>
                        <a:miter/>
                      </a:ln>
                    </p:spPr>
                  </p:pic>
                </p:oleObj>
              </mc:Fallback>
            </mc:AlternateContent>
          </a:graphicData>
        </a:graphic>
      </p:graphicFrame>
      <p:graphicFrame>
        <p:nvGraphicFramePr>
          <p:cNvPr id="40964" name="对象 7"/>
          <p:cNvGraphicFramePr>
            <a:graphicFrameLocks noChangeAspect="1"/>
          </p:cNvGraphicFramePr>
          <p:nvPr/>
        </p:nvGraphicFramePr>
        <p:xfrm>
          <a:off x="439738" y="2409825"/>
          <a:ext cx="457200" cy="400050"/>
        </p:xfrm>
        <a:graphic>
          <a:graphicData uri="http://schemas.openxmlformats.org/presentationml/2006/ole">
            <mc:AlternateContent xmlns:mc="http://schemas.openxmlformats.org/markup-compatibility/2006">
              <mc:Choice xmlns:v="urn:schemas-microsoft-com:vml" Requires="v">
                <p:oleObj spid="_x0000_s3238" name="" r:id="rId5" imgW="304800" imgH="266700" progId="Equation.3">
                  <p:embed/>
                </p:oleObj>
              </mc:Choice>
              <mc:Fallback>
                <p:oleObj name="" r:id="rId5" imgW="304800" imgH="266700" progId="Equation.3">
                  <p:embed/>
                  <p:pic>
                    <p:nvPicPr>
                      <p:cNvPr id="0" name="图片 3237"/>
                      <p:cNvPicPr/>
                      <p:nvPr/>
                    </p:nvPicPr>
                    <p:blipFill>
                      <a:blip r:embed="rId6"/>
                      <a:stretch>
                        <a:fillRect/>
                      </a:stretch>
                    </p:blipFill>
                    <p:spPr>
                      <a:xfrm>
                        <a:off x="439738" y="2409825"/>
                        <a:ext cx="457200" cy="400050"/>
                      </a:xfrm>
                      <a:prstGeom prst="rect">
                        <a:avLst/>
                      </a:prstGeom>
                      <a:noFill/>
                      <a:ln w="38100">
                        <a:noFill/>
                        <a:miter/>
                      </a:ln>
                    </p:spPr>
                  </p:pic>
                </p:oleObj>
              </mc:Fallback>
            </mc:AlternateContent>
          </a:graphicData>
        </a:graphic>
      </p:graphicFrame>
      <p:graphicFrame>
        <p:nvGraphicFramePr>
          <p:cNvPr id="40965" name="对象 11"/>
          <p:cNvGraphicFramePr>
            <a:graphicFrameLocks noChangeAspect="1"/>
          </p:cNvGraphicFramePr>
          <p:nvPr/>
        </p:nvGraphicFramePr>
        <p:xfrm>
          <a:off x="1773238" y="5529263"/>
          <a:ext cx="5310187" cy="633412"/>
        </p:xfrm>
        <a:graphic>
          <a:graphicData uri="http://schemas.openxmlformats.org/presentationml/2006/ole">
            <mc:AlternateContent xmlns:mc="http://schemas.openxmlformats.org/markup-compatibility/2006">
              <mc:Choice xmlns:v="urn:schemas-microsoft-com:vml" Requires="v">
                <p:oleObj spid="_x0000_s3243" name="" r:id="rId7" imgW="2018665" imgH="241300" progId="Equations">
                  <p:embed/>
                </p:oleObj>
              </mc:Choice>
              <mc:Fallback>
                <p:oleObj name="" r:id="rId7" imgW="2018665" imgH="241300" progId="Equations">
                  <p:embed/>
                  <p:pic>
                    <p:nvPicPr>
                      <p:cNvPr id="0" name="图片 3242"/>
                      <p:cNvPicPr/>
                      <p:nvPr/>
                    </p:nvPicPr>
                    <p:blipFill>
                      <a:blip r:embed="rId8"/>
                      <a:stretch>
                        <a:fillRect/>
                      </a:stretch>
                    </p:blipFill>
                    <p:spPr>
                      <a:xfrm>
                        <a:off x="1773238" y="5529263"/>
                        <a:ext cx="5310187" cy="633412"/>
                      </a:xfrm>
                      <a:prstGeom prst="rect">
                        <a:avLst/>
                      </a:prstGeom>
                      <a:noFill/>
                      <a:ln w="38100">
                        <a:noFill/>
                        <a:miter/>
                      </a:ln>
                    </p:spPr>
                  </p:pic>
                </p:oleObj>
              </mc:Fallback>
            </mc:AlternateContent>
          </a:graphicData>
        </a:graphic>
      </p:graphicFrame>
      <p:grpSp>
        <p:nvGrpSpPr>
          <p:cNvPr id="40969" name="Group 4"/>
          <p:cNvGrpSpPr/>
          <p:nvPr/>
        </p:nvGrpSpPr>
        <p:grpSpPr>
          <a:xfrm>
            <a:off x="1704975" y="376238"/>
            <a:ext cx="622300" cy="757237"/>
            <a:chOff x="1074" y="165"/>
            <a:chExt cx="392" cy="477"/>
          </a:xfrm>
        </p:grpSpPr>
        <p:sp>
          <p:nvSpPr>
            <p:cNvPr id="40970" name="Rectangle 5"/>
            <p:cNvSpPr/>
            <p:nvPr/>
          </p:nvSpPr>
          <p:spPr>
            <a:xfrm>
              <a:off x="1283" y="335"/>
              <a:ext cx="71" cy="307"/>
            </a:xfrm>
            <a:prstGeom prst="rect">
              <a:avLst/>
            </a:prstGeom>
            <a:noFill/>
            <a:ln w="9525">
              <a:noFill/>
            </a:ln>
          </p:spPr>
          <p:txBody>
            <a:bodyPr wrap="none" lIns="0" tIns="0" rIns="0" bIns="0">
              <a:spAutoFit/>
            </a:bodyPr>
            <a:p>
              <a:r>
                <a:rPr lang="en-US" altLang="zh-CN" sz="3200" b="1" i="1" dirty="0">
                  <a:latin typeface="Times New Roman" panose="02020603050405020304" pitchFamily="18" charset="0"/>
                  <a:ea typeface="黑体" panose="02010609060101010101" pitchFamily="49" charset="-122"/>
                </a:rPr>
                <a:t>i</a:t>
              </a:r>
              <a:endParaRPr lang="en-US" altLang="zh-CN" sz="3600" dirty="0">
                <a:latin typeface="Times New Roman" panose="02020603050405020304" pitchFamily="18" charset="0"/>
                <a:ea typeface="黑体" panose="02010609060101010101" pitchFamily="49" charset="-122"/>
              </a:endParaRPr>
            </a:p>
          </p:txBody>
        </p:sp>
        <p:grpSp>
          <p:nvGrpSpPr>
            <p:cNvPr id="40971" name="Group 6"/>
            <p:cNvGrpSpPr/>
            <p:nvPr/>
          </p:nvGrpSpPr>
          <p:grpSpPr>
            <a:xfrm>
              <a:off x="1074" y="165"/>
              <a:ext cx="392" cy="453"/>
              <a:chOff x="3114" y="2649"/>
              <a:chExt cx="334" cy="2843"/>
            </a:xfrm>
          </p:grpSpPr>
          <p:sp>
            <p:nvSpPr>
              <p:cNvPr id="40972" name="Rectangle 7"/>
              <p:cNvSpPr/>
              <p:nvPr/>
            </p:nvSpPr>
            <p:spPr>
              <a:xfrm>
                <a:off x="3327" y="2649"/>
                <a:ext cx="121" cy="1927"/>
              </a:xfrm>
              <a:prstGeom prst="rect">
                <a:avLst/>
              </a:prstGeom>
              <a:noFill/>
              <a:ln w="9525">
                <a:noFill/>
              </a:ln>
            </p:spPr>
            <p:txBody>
              <a:bodyPr wrap="none" lIns="0" tIns="0" rIns="0" bIns="0">
                <a:spAutoFit/>
              </a:bodyPr>
              <a:p>
                <a:r>
                  <a:rPr lang="en-US" altLang="zh-CN" sz="3200" b="1" i="1" dirty="0">
                    <a:latin typeface="Times New Roman" panose="02020603050405020304" pitchFamily="18" charset="0"/>
                    <a:ea typeface="黑体" panose="02010609060101010101" pitchFamily="49" charset="-122"/>
                  </a:rPr>
                  <a:t>S</a:t>
                </a:r>
                <a:endParaRPr lang="en-US" altLang="zh-CN" sz="3600" dirty="0">
                  <a:latin typeface="Times New Roman" panose="02020603050405020304" pitchFamily="18" charset="0"/>
                  <a:ea typeface="黑体" panose="02010609060101010101" pitchFamily="49" charset="-122"/>
                </a:endParaRPr>
              </a:p>
            </p:txBody>
          </p:sp>
          <p:sp>
            <p:nvSpPr>
              <p:cNvPr id="40973" name="Rectangle 8"/>
              <p:cNvSpPr/>
              <p:nvPr/>
            </p:nvSpPr>
            <p:spPr>
              <a:xfrm>
                <a:off x="3114" y="2663"/>
                <a:ext cx="166" cy="2829"/>
              </a:xfrm>
              <a:prstGeom prst="rect">
                <a:avLst/>
              </a:prstGeom>
              <a:noFill/>
              <a:ln w="9525">
                <a:noFill/>
              </a:ln>
            </p:spPr>
            <p:txBody>
              <a:bodyPr wrap="none" lIns="0" tIns="0" rIns="0" bIns="0">
                <a:spAutoFit/>
              </a:bodyPr>
              <a:p>
                <a:r>
                  <a:rPr lang="en-US" altLang="zh-CN" sz="4700" b="1" i="1" dirty="0">
                    <a:latin typeface="Symbol" panose="05050102010706020507" pitchFamily="18" charset="2"/>
                    <a:ea typeface="黑体" panose="02010609060101010101" pitchFamily="49" charset="-122"/>
                  </a:rPr>
                  <a:t>f</a:t>
                </a:r>
                <a:endParaRPr lang="en-US" altLang="zh-CN" sz="3600" dirty="0">
                  <a:latin typeface="Times New Roman" panose="02020603050405020304" pitchFamily="18" charset="0"/>
                  <a:ea typeface="黑体" panose="02010609060101010101" pitchFamily="49" charset="-122"/>
                </a:endParaRPr>
              </a:p>
            </p:txBody>
          </p:sp>
        </p:grpSp>
      </p:grpSp>
      <p:graphicFrame>
        <p:nvGraphicFramePr>
          <p:cNvPr id="40966" name="Object 16"/>
          <p:cNvGraphicFramePr/>
          <p:nvPr/>
        </p:nvGraphicFramePr>
        <p:xfrm>
          <a:off x="979488" y="2390775"/>
          <a:ext cx="3716337" cy="2863850"/>
        </p:xfrm>
        <a:graphic>
          <a:graphicData uri="http://schemas.openxmlformats.org/presentationml/2006/ole">
            <mc:AlternateContent xmlns:mc="http://schemas.openxmlformats.org/markup-compatibility/2006">
              <mc:Choice xmlns:v="urn:schemas-microsoft-com:vml" Requires="v">
                <p:oleObj spid="_x0000_s3247" name="" r:id="rId9" imgW="1879600" imgH="1447800" progId="Equations">
                  <p:embed/>
                </p:oleObj>
              </mc:Choice>
              <mc:Fallback>
                <p:oleObj name="" r:id="rId9" imgW="1879600" imgH="1447800" progId="Equations">
                  <p:embed/>
                  <p:pic>
                    <p:nvPicPr>
                      <p:cNvPr id="0" name="图片 3246"/>
                      <p:cNvPicPr/>
                      <p:nvPr/>
                    </p:nvPicPr>
                    <p:blipFill>
                      <a:blip r:embed="rId10"/>
                      <a:stretch>
                        <a:fillRect/>
                      </a:stretch>
                    </p:blipFill>
                    <p:spPr>
                      <a:xfrm>
                        <a:off x="979488" y="2390775"/>
                        <a:ext cx="3716337" cy="2863850"/>
                      </a:xfrm>
                      <a:prstGeom prst="rect">
                        <a:avLst/>
                      </a:prstGeom>
                      <a:noFill/>
                      <a:ln w="38100">
                        <a:noFill/>
                        <a:miter/>
                      </a:ln>
                    </p:spPr>
                  </p:pic>
                </p:oleObj>
              </mc:Fallback>
            </mc:AlternateContent>
          </a:graphicData>
        </a:graphic>
      </p:graphicFrame>
      <p:graphicFrame>
        <p:nvGraphicFramePr>
          <p:cNvPr id="40967" name="Object 18"/>
          <p:cNvGraphicFramePr/>
          <p:nvPr/>
        </p:nvGraphicFramePr>
        <p:xfrm>
          <a:off x="4886325" y="2381250"/>
          <a:ext cx="3767138" cy="2863850"/>
        </p:xfrm>
        <a:graphic>
          <a:graphicData uri="http://schemas.openxmlformats.org/presentationml/2006/ole">
            <mc:AlternateContent xmlns:mc="http://schemas.openxmlformats.org/markup-compatibility/2006">
              <mc:Choice xmlns:v="urn:schemas-microsoft-com:vml" Requires="v">
                <p:oleObj spid="_x0000_s3250" name="" r:id="rId11" imgW="1905000" imgH="1447800" progId="Equations">
                  <p:embed/>
                </p:oleObj>
              </mc:Choice>
              <mc:Fallback>
                <p:oleObj name="" r:id="rId11" imgW="1905000" imgH="1447800" progId="Equations">
                  <p:embed/>
                  <p:pic>
                    <p:nvPicPr>
                      <p:cNvPr id="0" name="图片 3249"/>
                      <p:cNvPicPr/>
                      <p:nvPr/>
                    </p:nvPicPr>
                    <p:blipFill>
                      <a:blip r:embed="rId12"/>
                      <a:stretch>
                        <a:fillRect/>
                      </a:stretch>
                    </p:blipFill>
                    <p:spPr>
                      <a:xfrm>
                        <a:off x="4886325" y="2381250"/>
                        <a:ext cx="3767138" cy="2863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box(in)">
                                      <p:cBhvr>
                                        <p:cTn id="7" dur="500"/>
                                        <p:tgtEl>
                                          <p:spTgt spid="4096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box(in)">
                                      <p:cBhvr>
                                        <p:cTn id="12" dur="500"/>
                                        <p:tgtEl>
                                          <p:spTgt spid="409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962"/>
                                        </p:tgtEl>
                                        <p:attrNameLst>
                                          <p:attrName>style.visibility</p:attrName>
                                        </p:attrNameLst>
                                      </p:cBhvr>
                                      <p:to>
                                        <p:strVal val="visible"/>
                                      </p:to>
                                    </p:set>
                                    <p:animEffect transition="in" filter="box(in)">
                                      <p:cBhvr>
                                        <p:cTn id="17" dur="500"/>
                                        <p:tgtEl>
                                          <p:spTgt spid="4096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66"/>
                                        </p:tgtEl>
                                        <p:attrNameLst>
                                          <p:attrName>style.visibility</p:attrName>
                                        </p:attrNameLst>
                                      </p:cBhvr>
                                      <p:to>
                                        <p:strVal val="visible"/>
                                      </p:to>
                                    </p:set>
                                    <p:animEffect transition="in" filter="box(in)">
                                      <p:cBhvr>
                                        <p:cTn id="22" dur="500"/>
                                        <p:tgtEl>
                                          <p:spTgt spid="4096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0967"/>
                                        </p:tgtEl>
                                        <p:attrNameLst>
                                          <p:attrName>style.visibility</p:attrName>
                                        </p:attrNameLst>
                                      </p:cBhvr>
                                      <p:to>
                                        <p:strVal val="visible"/>
                                      </p:to>
                                    </p:set>
                                    <p:animEffect transition="in" filter="box(in)">
                                      <p:cBhvr>
                                        <p:cTn id="27" dur="500"/>
                                        <p:tgtEl>
                                          <p:spTgt spid="4096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0965"/>
                                        </p:tgtEl>
                                        <p:attrNameLst>
                                          <p:attrName>style.visibility</p:attrName>
                                        </p:attrNameLst>
                                      </p:cBhvr>
                                      <p:to>
                                        <p:strVal val="visible"/>
                                      </p:to>
                                    </p:set>
                                    <p:animEffect transition="in" filter="box(in)">
                                      <p:cBhvr>
                                        <p:cTn id="32"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86" name="Object 20" descr="画布"/>
          <p:cNvGraphicFramePr>
            <a:graphicFrameLocks noChangeAspect="1"/>
          </p:cNvGraphicFramePr>
          <p:nvPr/>
        </p:nvGraphicFramePr>
        <p:xfrm>
          <a:off x="1187450" y="74613"/>
          <a:ext cx="6429375" cy="1914525"/>
        </p:xfrm>
        <a:graphic>
          <a:graphicData uri="http://schemas.openxmlformats.org/presentationml/2006/ole">
            <mc:AlternateContent xmlns:mc="http://schemas.openxmlformats.org/markup-compatibility/2006">
              <mc:Choice xmlns:v="urn:schemas-microsoft-com:vml" Requires="v">
                <p:oleObj spid="_x0000_s3251" name="" r:id="rId1" imgW="2984500" imgH="889000" progId="Equations">
                  <p:embed/>
                </p:oleObj>
              </mc:Choice>
              <mc:Fallback>
                <p:oleObj name="" r:id="rId1" imgW="2984500" imgH="889000" progId="Equations">
                  <p:embed/>
                  <p:pic>
                    <p:nvPicPr>
                      <p:cNvPr id="0" name="图片 3250"/>
                      <p:cNvPicPr/>
                      <p:nvPr/>
                    </p:nvPicPr>
                    <p:blipFill>
                      <a:blip r:embed="rId2"/>
                      <a:stretch>
                        <a:fillRect/>
                      </a:stretch>
                    </p:blipFill>
                    <p:spPr>
                      <a:xfrm>
                        <a:off x="1187450" y="74613"/>
                        <a:ext cx="6429375" cy="1914525"/>
                      </a:xfrm>
                      <a:prstGeom prst="rect">
                        <a:avLst/>
                      </a:prstGeom>
                      <a:blipFill rotWithShape="0">
                        <a:blip r:embed="rId3"/>
                      </a:blipFill>
                      <a:ln w="38100">
                        <a:noFill/>
                        <a:miter/>
                      </a:ln>
                    </p:spPr>
                  </p:pic>
                </p:oleObj>
              </mc:Fallback>
            </mc:AlternateContent>
          </a:graphicData>
        </a:graphic>
      </p:graphicFrame>
      <p:grpSp>
        <p:nvGrpSpPr>
          <p:cNvPr id="2" name="组合 4"/>
          <p:cNvGrpSpPr/>
          <p:nvPr/>
        </p:nvGrpSpPr>
        <p:grpSpPr>
          <a:xfrm>
            <a:off x="711200" y="1927225"/>
            <a:ext cx="7483475" cy="925513"/>
            <a:chOff x="604899" y="2400052"/>
            <a:chExt cx="7772400" cy="1009650"/>
          </a:xfrm>
        </p:grpSpPr>
        <p:sp>
          <p:nvSpPr>
            <p:cNvPr id="41993" name="Text Box 2"/>
            <p:cNvSpPr txBox="1"/>
            <p:nvPr/>
          </p:nvSpPr>
          <p:spPr>
            <a:xfrm>
              <a:off x="604899" y="2545278"/>
              <a:ext cx="7772400" cy="584775"/>
            </a:xfrm>
            <a:prstGeom prst="rect">
              <a:avLst/>
            </a:prstGeom>
            <a:noFill/>
            <a:ln w="12700">
              <a:noFill/>
            </a:ln>
          </p:spPr>
          <p:txBody>
            <a:bodyPr>
              <a:spAutoFit/>
            </a:bodyPr>
            <a:p>
              <a:pPr>
                <a:spcBef>
                  <a:spcPct val="50000"/>
                </a:spcBef>
              </a:pPr>
              <a:r>
                <a:rPr lang="en-US" altLang="zh-CN" sz="3200" dirty="0">
                  <a:solidFill>
                    <a:srgbClr val="0000FF"/>
                  </a:solidFill>
                  <a:latin typeface="Times New Roman" panose="02020603050405020304" pitchFamily="18" charset="0"/>
                  <a:ea typeface="黑体" panose="02010609060101010101" pitchFamily="49" charset="-122"/>
                </a:rPr>
                <a:t>C.</a:t>
              </a:r>
              <a:r>
                <a:rPr lang="zh-CN" altLang="en-US" sz="3200" dirty="0">
                  <a:solidFill>
                    <a:srgbClr val="0000FF"/>
                  </a:solidFill>
                  <a:latin typeface="Times New Roman" panose="02020603050405020304" pitchFamily="18" charset="0"/>
                  <a:ea typeface="黑体" panose="02010609060101010101" pitchFamily="49" charset="-122"/>
                </a:rPr>
                <a:t>求</a:t>
              </a:r>
              <a:r>
                <a:rPr lang="zh-CN" altLang="en-US" sz="3200" dirty="0">
                  <a:latin typeface="Times New Roman" panose="02020603050405020304" pitchFamily="18" charset="0"/>
                  <a:ea typeface="黑体" panose="02010609060101010101" pitchFamily="49" charset="-122"/>
                </a:rPr>
                <a:t>    </a:t>
              </a:r>
              <a:endParaRPr lang="zh-CN" altLang="en-US" sz="3200" dirty="0">
                <a:latin typeface="Times New Roman" panose="02020603050405020304" pitchFamily="18" charset="0"/>
                <a:ea typeface="黑体" panose="02010609060101010101" pitchFamily="49" charset="-122"/>
              </a:endParaRPr>
            </a:p>
          </p:txBody>
        </p:sp>
        <p:graphicFrame>
          <p:nvGraphicFramePr>
            <p:cNvPr id="41991" name="Object 3"/>
            <p:cNvGraphicFramePr/>
            <p:nvPr/>
          </p:nvGraphicFramePr>
          <p:xfrm>
            <a:off x="1824841" y="2400052"/>
            <a:ext cx="2937165" cy="1009650"/>
          </p:xfrm>
          <a:graphic>
            <a:graphicData uri="http://schemas.openxmlformats.org/presentationml/2006/ole">
              <mc:AlternateContent xmlns:mc="http://schemas.openxmlformats.org/markup-compatibility/2006">
                <mc:Choice xmlns:v="urn:schemas-microsoft-com:vml" Requires="v">
                  <p:oleObj spid="_x0000_s3252" name="" r:id="rId4" imgW="1219200" imgH="419100" progId="Equations">
                    <p:embed/>
                  </p:oleObj>
                </mc:Choice>
                <mc:Fallback>
                  <p:oleObj name="" r:id="rId4" imgW="1219200" imgH="419100" progId="Equations">
                    <p:embed/>
                    <p:pic>
                      <p:nvPicPr>
                        <p:cNvPr id="0" name="图片 3251"/>
                        <p:cNvPicPr/>
                        <p:nvPr/>
                      </p:nvPicPr>
                      <p:blipFill>
                        <a:blip r:embed="rId5"/>
                        <a:stretch>
                          <a:fillRect/>
                        </a:stretch>
                      </p:blipFill>
                      <p:spPr>
                        <a:xfrm>
                          <a:off x="1824841" y="2400052"/>
                          <a:ext cx="2937165" cy="1009650"/>
                        </a:xfrm>
                        <a:prstGeom prst="rect">
                          <a:avLst/>
                        </a:prstGeom>
                        <a:noFill/>
                        <a:ln w="38100">
                          <a:noFill/>
                          <a:miter/>
                        </a:ln>
                      </p:spPr>
                    </p:pic>
                  </p:oleObj>
                </mc:Fallback>
              </mc:AlternateContent>
            </a:graphicData>
          </a:graphic>
        </p:graphicFrame>
      </p:grpSp>
      <p:graphicFrame>
        <p:nvGraphicFramePr>
          <p:cNvPr id="41987" name="Object 2"/>
          <p:cNvGraphicFramePr>
            <a:graphicFrameLocks noChangeAspect="1"/>
          </p:cNvGraphicFramePr>
          <p:nvPr/>
        </p:nvGraphicFramePr>
        <p:xfrm>
          <a:off x="-19050" y="2781300"/>
          <a:ext cx="4951413" cy="490538"/>
        </p:xfrm>
        <a:graphic>
          <a:graphicData uri="http://schemas.openxmlformats.org/presentationml/2006/ole">
            <mc:AlternateContent xmlns:mc="http://schemas.openxmlformats.org/markup-compatibility/2006">
              <mc:Choice xmlns:v="urn:schemas-microsoft-com:vml" Requires="v">
                <p:oleObj spid="_x0000_s3255" name="" r:id="rId6" imgW="2082165" imgH="241300" progId="Equation.3">
                  <p:embed/>
                </p:oleObj>
              </mc:Choice>
              <mc:Fallback>
                <p:oleObj name="" r:id="rId6" imgW="2082165" imgH="241300" progId="Equation.3">
                  <p:embed/>
                  <p:pic>
                    <p:nvPicPr>
                      <p:cNvPr id="0" name="图片 3254"/>
                      <p:cNvPicPr/>
                      <p:nvPr/>
                    </p:nvPicPr>
                    <p:blipFill>
                      <a:blip r:embed="rId7"/>
                      <a:stretch>
                        <a:fillRect/>
                      </a:stretch>
                    </p:blipFill>
                    <p:spPr>
                      <a:xfrm>
                        <a:off x="-19050" y="2781300"/>
                        <a:ext cx="4951413" cy="490538"/>
                      </a:xfrm>
                      <a:prstGeom prst="rect">
                        <a:avLst/>
                      </a:prstGeom>
                      <a:noFill/>
                      <a:ln w="38100">
                        <a:noFill/>
                        <a:miter/>
                      </a:ln>
                    </p:spPr>
                  </p:pic>
                </p:oleObj>
              </mc:Fallback>
            </mc:AlternateContent>
          </a:graphicData>
        </a:graphic>
      </p:graphicFrame>
      <p:graphicFrame>
        <p:nvGraphicFramePr>
          <p:cNvPr id="3" name="对象 1"/>
          <p:cNvGraphicFramePr>
            <a:graphicFrameLocks noChangeAspect="1"/>
          </p:cNvGraphicFramePr>
          <p:nvPr/>
        </p:nvGraphicFramePr>
        <p:xfrm>
          <a:off x="3179763" y="3284538"/>
          <a:ext cx="5640387" cy="390525"/>
        </p:xfrm>
        <a:graphic>
          <a:graphicData uri="http://schemas.openxmlformats.org/presentationml/2006/ole">
            <mc:AlternateContent xmlns:mc="http://schemas.openxmlformats.org/markup-compatibility/2006">
              <mc:Choice xmlns:v="urn:schemas-microsoft-com:vml" Requires="v">
                <p:oleObj spid="_x0000_s3248" name="" r:id="rId8" imgW="4953000" imgH="342900" progId="Equation.3">
                  <p:embed/>
                </p:oleObj>
              </mc:Choice>
              <mc:Fallback>
                <p:oleObj name="" r:id="rId8" imgW="4953000" imgH="342900" progId="Equation.3">
                  <p:embed/>
                  <p:pic>
                    <p:nvPicPr>
                      <p:cNvPr id="0" name="图片 3247"/>
                      <p:cNvPicPr/>
                      <p:nvPr/>
                    </p:nvPicPr>
                    <p:blipFill>
                      <a:blip r:embed="rId9"/>
                      <a:stretch>
                        <a:fillRect/>
                      </a:stretch>
                    </p:blipFill>
                    <p:spPr>
                      <a:xfrm>
                        <a:off x="3179763" y="3284538"/>
                        <a:ext cx="5640387" cy="390525"/>
                      </a:xfrm>
                      <a:prstGeom prst="rect">
                        <a:avLst/>
                      </a:prstGeom>
                      <a:noFill/>
                      <a:ln w="38100">
                        <a:noFill/>
                        <a:miter/>
                      </a:ln>
                    </p:spPr>
                  </p:pic>
                </p:oleObj>
              </mc:Fallback>
            </mc:AlternateContent>
          </a:graphicData>
        </a:graphic>
      </p:graphicFrame>
      <p:graphicFrame>
        <p:nvGraphicFramePr>
          <p:cNvPr id="41992" name="对象 2"/>
          <p:cNvGraphicFramePr>
            <a:graphicFrameLocks noChangeAspect="1"/>
          </p:cNvGraphicFramePr>
          <p:nvPr/>
        </p:nvGraphicFramePr>
        <p:xfrm>
          <a:off x="3251200" y="2781300"/>
          <a:ext cx="5784850" cy="390525"/>
        </p:xfrm>
        <a:graphic>
          <a:graphicData uri="http://schemas.openxmlformats.org/presentationml/2006/ole">
            <mc:AlternateContent xmlns:mc="http://schemas.openxmlformats.org/markup-compatibility/2006">
              <mc:Choice xmlns:v="urn:schemas-microsoft-com:vml" Requires="v">
                <p:oleObj spid="_x0000_s3249" name="" r:id="rId10" imgW="5080000" imgH="342900" progId="Equation.3">
                  <p:embed/>
                </p:oleObj>
              </mc:Choice>
              <mc:Fallback>
                <p:oleObj name="" r:id="rId10" imgW="5080000" imgH="342900" progId="Equation.3">
                  <p:embed/>
                  <p:pic>
                    <p:nvPicPr>
                      <p:cNvPr id="0" name="图片 3248"/>
                      <p:cNvPicPr/>
                      <p:nvPr/>
                    </p:nvPicPr>
                    <p:blipFill>
                      <a:blip r:embed="rId11"/>
                      <a:stretch>
                        <a:fillRect/>
                      </a:stretch>
                    </p:blipFill>
                    <p:spPr>
                      <a:xfrm>
                        <a:off x="3251200" y="2781300"/>
                        <a:ext cx="5784850" cy="390525"/>
                      </a:xfrm>
                      <a:prstGeom prst="rect">
                        <a:avLst/>
                      </a:prstGeom>
                      <a:noFill/>
                      <a:ln w="38100">
                        <a:noFill/>
                        <a:miter/>
                      </a:ln>
                    </p:spPr>
                  </p:pic>
                </p:oleObj>
              </mc:Fallback>
            </mc:AlternateContent>
          </a:graphicData>
        </a:graphic>
      </p:graphicFrame>
      <p:graphicFrame>
        <p:nvGraphicFramePr>
          <p:cNvPr id="4" name="Object 2"/>
          <p:cNvGraphicFramePr>
            <a:graphicFrameLocks noChangeAspect="1"/>
          </p:cNvGraphicFramePr>
          <p:nvPr/>
        </p:nvGraphicFramePr>
        <p:xfrm>
          <a:off x="539750" y="3595688"/>
          <a:ext cx="6973888" cy="3262312"/>
        </p:xfrm>
        <a:graphic>
          <a:graphicData uri="http://schemas.openxmlformats.org/presentationml/2006/ole">
            <mc:AlternateContent xmlns:mc="http://schemas.openxmlformats.org/markup-compatibility/2006">
              <mc:Choice xmlns:v="urn:schemas-microsoft-com:vml" Requires="v">
                <p:oleObj spid="_x0000_s3254" name="" r:id="rId12" imgW="2933700" imgH="1600200" progId="Equation.3">
                  <p:embed/>
                </p:oleObj>
              </mc:Choice>
              <mc:Fallback>
                <p:oleObj name="" r:id="rId12" imgW="2933700" imgH="1600200" progId="Equation.3">
                  <p:embed/>
                  <p:pic>
                    <p:nvPicPr>
                      <p:cNvPr id="0" name="图片 3253"/>
                      <p:cNvPicPr/>
                      <p:nvPr/>
                    </p:nvPicPr>
                    <p:blipFill>
                      <a:blip r:embed="rId13"/>
                      <a:stretch>
                        <a:fillRect/>
                      </a:stretch>
                    </p:blipFill>
                    <p:spPr>
                      <a:xfrm>
                        <a:off x="539750" y="3595688"/>
                        <a:ext cx="6973888" cy="32623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ox(in)">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1987"/>
                                        </p:tgtEl>
                                        <p:attrNameLst>
                                          <p:attrName>style.visibility</p:attrName>
                                        </p:attrNameLst>
                                      </p:cBhvr>
                                      <p:to>
                                        <p:strVal val="visible"/>
                                      </p:to>
                                    </p:set>
                                    <p:animEffect transition="in" filter="box(in)">
                                      <p:cBhvr>
                                        <p:cTn id="17" dur="500"/>
                                        <p:tgtEl>
                                          <p:spTgt spid="4198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1992"/>
                                        </p:tgtEl>
                                        <p:attrNameLst>
                                          <p:attrName>style.visibility</p:attrName>
                                        </p:attrNameLst>
                                      </p:cBhvr>
                                      <p:to>
                                        <p:strVal val="visible"/>
                                      </p:to>
                                    </p:set>
                                    <p:animEffect transition="in" filter="box(in)">
                                      <p:cBhvr>
                                        <p:cTn id="22" dur="500"/>
                                        <p:tgtEl>
                                          <p:spTgt spid="4199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ox(i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5"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175106" name="Object 2" descr="羊皮纸"/>
          <p:cNvGraphicFramePr/>
          <p:nvPr/>
        </p:nvGraphicFramePr>
        <p:xfrm>
          <a:off x="395288" y="1557338"/>
          <a:ext cx="6913562" cy="655637"/>
        </p:xfrm>
        <a:graphic>
          <a:graphicData uri="http://schemas.openxmlformats.org/presentationml/2006/ole">
            <mc:AlternateContent xmlns:mc="http://schemas.openxmlformats.org/markup-compatibility/2006">
              <mc:Choice xmlns:v="urn:schemas-microsoft-com:vml" Requires="v">
                <p:oleObj spid="_x0000_s3253" name="" r:id="rId1" imgW="2857500" imgH="279400" progId="Equations">
                  <p:embed/>
                </p:oleObj>
              </mc:Choice>
              <mc:Fallback>
                <p:oleObj name="" r:id="rId1" imgW="2857500" imgH="279400" progId="Equations">
                  <p:embed/>
                  <p:pic>
                    <p:nvPicPr>
                      <p:cNvPr id="0" name="图片 3252"/>
                      <p:cNvPicPr/>
                      <p:nvPr/>
                    </p:nvPicPr>
                    <p:blipFill>
                      <a:blip r:embed="rId2"/>
                      <a:stretch>
                        <a:fillRect/>
                      </a:stretch>
                    </p:blipFill>
                    <p:spPr>
                      <a:xfrm>
                        <a:off x="395288" y="1557338"/>
                        <a:ext cx="6913562" cy="655637"/>
                      </a:xfrm>
                      <a:prstGeom prst="rect">
                        <a:avLst/>
                      </a:prstGeom>
                      <a:blipFill rotWithShape="0">
                        <a:blip r:embed="rId3"/>
                      </a:blipFill>
                      <a:ln w="38100">
                        <a:noFill/>
                        <a:miter/>
                      </a:ln>
                    </p:spPr>
                  </p:pic>
                </p:oleObj>
              </mc:Fallback>
            </mc:AlternateContent>
          </a:graphicData>
        </a:graphic>
      </p:graphicFrame>
      <p:graphicFrame>
        <p:nvGraphicFramePr>
          <p:cNvPr id="175107" name="Object 3"/>
          <p:cNvGraphicFramePr/>
          <p:nvPr/>
        </p:nvGraphicFramePr>
        <p:xfrm>
          <a:off x="250825" y="2506663"/>
          <a:ext cx="7218363" cy="635000"/>
        </p:xfrm>
        <a:graphic>
          <a:graphicData uri="http://schemas.openxmlformats.org/presentationml/2006/ole">
            <mc:AlternateContent xmlns:mc="http://schemas.openxmlformats.org/markup-compatibility/2006">
              <mc:Choice xmlns:v="urn:schemas-microsoft-com:vml" Requires="v">
                <p:oleObj spid="_x0000_s3256" name="" r:id="rId4" imgW="2857500" imgH="279400" progId="Equations">
                  <p:embed/>
                </p:oleObj>
              </mc:Choice>
              <mc:Fallback>
                <p:oleObj name="" r:id="rId4" imgW="2857500" imgH="279400" progId="Equations">
                  <p:embed/>
                  <p:pic>
                    <p:nvPicPr>
                      <p:cNvPr id="0" name="图片 3255"/>
                      <p:cNvPicPr/>
                      <p:nvPr/>
                    </p:nvPicPr>
                    <p:blipFill>
                      <a:blip r:embed="rId5"/>
                      <a:stretch>
                        <a:fillRect/>
                      </a:stretch>
                    </p:blipFill>
                    <p:spPr>
                      <a:xfrm>
                        <a:off x="250825" y="2506663"/>
                        <a:ext cx="7218363" cy="635000"/>
                      </a:xfrm>
                      <a:prstGeom prst="rect">
                        <a:avLst/>
                      </a:prstGeom>
                      <a:noFill/>
                      <a:ln w="38100">
                        <a:noFill/>
                        <a:miter/>
                      </a:ln>
                    </p:spPr>
                  </p:pic>
                </p:oleObj>
              </mc:Fallback>
            </mc:AlternateContent>
          </a:graphicData>
        </a:graphic>
      </p:graphicFrame>
      <p:sp>
        <p:nvSpPr>
          <p:cNvPr id="43016" name="矩形 1"/>
          <p:cNvSpPr/>
          <p:nvPr/>
        </p:nvSpPr>
        <p:spPr>
          <a:xfrm>
            <a:off x="611188" y="260350"/>
            <a:ext cx="7572375" cy="584200"/>
          </a:xfrm>
          <a:prstGeom prst="rect">
            <a:avLst/>
          </a:prstGeom>
          <a:noFill/>
          <a:ln w="9525">
            <a:noFill/>
          </a:ln>
        </p:spPr>
        <p:txBody>
          <a:bodyPr>
            <a:spAutoFit/>
          </a:bodyPr>
          <a:p>
            <a:pPr>
              <a:spcBef>
                <a:spcPct val="50000"/>
              </a:spcBef>
            </a:pPr>
            <a:r>
              <a:rPr lang="en-US" altLang="zh-CN" sz="3200" dirty="0">
                <a:solidFill>
                  <a:srgbClr val="0000FF"/>
                </a:solidFill>
                <a:latin typeface="Times New Roman" panose="02020603050405020304" pitchFamily="18" charset="0"/>
                <a:ea typeface="黑体" panose="02010609060101010101" pitchFamily="49" charset="-122"/>
              </a:rPr>
              <a:t>D.</a:t>
            </a:r>
            <a:r>
              <a:rPr lang="zh-CN" altLang="en-US" sz="3200" dirty="0">
                <a:solidFill>
                  <a:srgbClr val="0000FF"/>
                </a:solidFill>
                <a:latin typeface="Times New Roman" panose="02020603050405020304" pitchFamily="18" charset="0"/>
                <a:ea typeface="黑体" panose="02010609060101010101" pitchFamily="49" charset="-122"/>
              </a:rPr>
              <a:t>求液相活度系数（采用</a:t>
            </a:r>
            <a:r>
              <a:rPr lang="en-US" altLang="zh-CN" sz="3200" dirty="0">
                <a:solidFill>
                  <a:srgbClr val="0000FF"/>
                </a:solidFill>
                <a:latin typeface="Times New Roman" panose="02020603050405020304" pitchFamily="18" charset="0"/>
                <a:ea typeface="黑体" panose="02010609060101010101" pitchFamily="49" charset="-122"/>
              </a:rPr>
              <a:t>Wilson</a:t>
            </a:r>
            <a:r>
              <a:rPr lang="zh-CN" altLang="en-US" sz="3200" dirty="0">
                <a:solidFill>
                  <a:srgbClr val="0000FF"/>
                </a:solidFill>
                <a:latin typeface="Times New Roman" panose="02020603050405020304" pitchFamily="18" charset="0"/>
                <a:ea typeface="黑体" panose="02010609060101010101" pitchFamily="49" charset="-122"/>
              </a:rPr>
              <a:t>方程）</a:t>
            </a:r>
            <a:endParaRPr lang="zh-CN" altLang="en-US" sz="3200" dirty="0">
              <a:solidFill>
                <a:srgbClr val="0000FF"/>
              </a:solidFill>
              <a:latin typeface="Times New Roman" panose="02020603050405020304" pitchFamily="18" charset="0"/>
              <a:ea typeface="黑体" panose="02010609060101010101" pitchFamily="49" charset="-122"/>
            </a:endParaRPr>
          </a:p>
        </p:txBody>
      </p:sp>
      <p:sp>
        <p:nvSpPr>
          <p:cNvPr id="43017" name="矩形 38"/>
          <p:cNvSpPr/>
          <p:nvPr/>
        </p:nvSpPr>
        <p:spPr>
          <a:xfrm>
            <a:off x="1116013" y="1125538"/>
            <a:ext cx="3419475" cy="393700"/>
          </a:xfrm>
          <a:prstGeom prst="rect">
            <a:avLst/>
          </a:prstGeom>
          <a:noFill/>
          <a:ln w="9525">
            <a:noFill/>
          </a:ln>
        </p:spPr>
        <p:txBody>
          <a:bodyPr wrap="none">
            <a:spAutoFit/>
          </a:bodyPr>
          <a:p>
            <a:pPr>
              <a:lnSpc>
                <a:spcPct val="70000"/>
              </a:lnSpc>
              <a:spcBef>
                <a:spcPct val="50000"/>
              </a:spcBef>
            </a:pPr>
            <a:r>
              <a:rPr lang="zh-CN" altLang="en-US" sz="2800" b="1" dirty="0">
                <a:latin typeface="Times New Roman" panose="02020603050405020304" pitchFamily="18" charset="0"/>
                <a:ea typeface="黑体" panose="02010609060101010101" pitchFamily="49" charset="-122"/>
              </a:rPr>
              <a:t>由</a:t>
            </a:r>
            <a:r>
              <a:rPr lang="en-US" altLang="zh-CN" sz="2800" b="1" dirty="0">
                <a:latin typeface="Times New Roman" panose="02020603050405020304" pitchFamily="18" charset="0"/>
                <a:ea typeface="黑体" panose="02010609060101010101" pitchFamily="49" charset="-122"/>
              </a:rPr>
              <a:t>Wilson</a:t>
            </a:r>
            <a:r>
              <a:rPr lang="zh-CN" altLang="en-US" sz="2800" b="1" dirty="0">
                <a:latin typeface="Times New Roman" panose="02020603050405020304" pitchFamily="18" charset="0"/>
                <a:ea typeface="黑体" panose="02010609060101010101" pitchFamily="49" charset="-122"/>
              </a:rPr>
              <a:t>方程可知：</a:t>
            </a:r>
            <a:endParaRPr lang="zh-CN" altLang="en-US" sz="2800" b="1" dirty="0">
              <a:latin typeface="Times New Roman" panose="02020603050405020304" pitchFamily="18" charset="0"/>
              <a:ea typeface="黑体" panose="02010609060101010101" pitchFamily="49" charset="-122"/>
            </a:endParaRPr>
          </a:p>
        </p:txBody>
      </p:sp>
      <p:sp>
        <p:nvSpPr>
          <p:cNvPr id="7" name="Rectangle 7"/>
          <p:cNvSpPr/>
          <p:nvPr/>
        </p:nvSpPr>
        <p:spPr>
          <a:xfrm>
            <a:off x="7523163" y="1700213"/>
            <a:ext cx="1512887" cy="461962"/>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(4-</a:t>
            </a:r>
            <a:r>
              <a:rPr lang="en-US" altLang="zh-CN" b="1" dirty="0">
                <a:latin typeface="黑体" panose="02010609060101010101" pitchFamily="49" charset="-122"/>
                <a:ea typeface="黑体" panose="02010609060101010101" pitchFamily="49" charset="-122"/>
              </a:rPr>
              <a:t>126a</a:t>
            </a:r>
            <a:r>
              <a:rPr lang="zh-CN" altLang="en-US"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
        <p:nvSpPr>
          <p:cNvPr id="8" name="Rectangle 7"/>
          <p:cNvSpPr/>
          <p:nvPr/>
        </p:nvSpPr>
        <p:spPr>
          <a:xfrm>
            <a:off x="7597775" y="2679700"/>
            <a:ext cx="1511300" cy="461963"/>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(4-</a:t>
            </a:r>
            <a:r>
              <a:rPr lang="en-US" altLang="zh-CN" b="1" dirty="0">
                <a:latin typeface="黑体" panose="02010609060101010101" pitchFamily="49" charset="-122"/>
                <a:ea typeface="黑体" panose="02010609060101010101" pitchFamily="49" charset="-122"/>
              </a:rPr>
              <a:t>126b</a:t>
            </a:r>
            <a:r>
              <a:rPr lang="zh-CN" altLang="en-US" b="1" dirty="0">
                <a:latin typeface="黑体" panose="02010609060101010101" pitchFamily="49" charset="-122"/>
                <a:ea typeface="黑体" panose="02010609060101010101" pitchFamily="49" charset="-122"/>
              </a:rPr>
              <a:t>) </a:t>
            </a:r>
            <a:endParaRPr lang="zh-CN" altLang="en-US" b="1" dirty="0">
              <a:latin typeface="黑体" panose="02010609060101010101" pitchFamily="49" charset="-122"/>
              <a:ea typeface="黑体" panose="02010609060101010101" pitchFamily="49" charset="-122"/>
            </a:endParaRPr>
          </a:p>
        </p:txBody>
      </p:sp>
      <p:sp>
        <p:nvSpPr>
          <p:cNvPr id="43020" name="矩形 8"/>
          <p:cNvSpPr/>
          <p:nvPr/>
        </p:nvSpPr>
        <p:spPr>
          <a:xfrm>
            <a:off x="827088" y="3121025"/>
            <a:ext cx="3895725" cy="523875"/>
          </a:xfrm>
          <a:prstGeom prst="rect">
            <a:avLst/>
          </a:prstGeom>
          <a:noFill/>
          <a:ln w="9525">
            <a:noFill/>
          </a:ln>
        </p:spPr>
        <p:txBody>
          <a:bodyPr wrap="none">
            <a:spAutoFit/>
          </a:bodyPr>
          <a:p>
            <a:r>
              <a:rPr lang="zh-CN" altLang="en-US" sz="2800" b="1" dirty="0">
                <a:latin typeface="Times New Roman" panose="02020603050405020304" pitchFamily="18" charset="0"/>
                <a:ea typeface="黑体" panose="02010609060101010101" pitchFamily="49" charset="-122"/>
              </a:rPr>
              <a:t>而</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=0.6</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=0.4</a:t>
            </a:r>
            <a:r>
              <a:rPr lang="zh-CN" altLang="en-US" sz="2800" b="1" dirty="0">
                <a:latin typeface="Times New Roman" panose="02020603050405020304" pitchFamily="18" charset="0"/>
                <a:ea typeface="黑体" panose="02010609060101010101" pitchFamily="49" charset="-122"/>
              </a:rPr>
              <a:t>已知，</a:t>
            </a:r>
            <a:endParaRPr lang="zh-CN" altLang="en-US" sz="2800" dirty="0">
              <a:latin typeface="Tahoma" panose="020B0604030504040204" pitchFamily="34" charset="0"/>
            </a:endParaRPr>
          </a:p>
        </p:txBody>
      </p:sp>
      <p:sp>
        <p:nvSpPr>
          <p:cNvPr id="43021" name="矩形 9"/>
          <p:cNvSpPr/>
          <p:nvPr/>
        </p:nvSpPr>
        <p:spPr>
          <a:xfrm>
            <a:off x="827088" y="3619500"/>
            <a:ext cx="2405062" cy="522288"/>
          </a:xfrm>
          <a:prstGeom prst="rect">
            <a:avLst/>
          </a:prstGeom>
          <a:noFill/>
          <a:ln w="9525">
            <a:noFill/>
          </a:ln>
        </p:spPr>
        <p:txBody>
          <a:bodyPr wrap="none">
            <a:spAutoFit/>
          </a:bodyPr>
          <a:p>
            <a:pPr>
              <a:buNone/>
            </a:pPr>
            <a:r>
              <a:rPr lang="zh-CN" altLang="en-US" sz="2800" b="1" dirty="0">
                <a:latin typeface="Times New Roman" panose="02020603050405020304" pitchFamily="18" charset="0"/>
                <a:ea typeface="黑体" panose="02010609060101010101" pitchFamily="49" charset="-122"/>
              </a:rPr>
              <a:t>故，需求</a:t>
            </a:r>
            <a:r>
              <a:rPr lang="el-GR" altLang="zh-CN" sz="2800" b="1" dirty="0">
                <a:latin typeface="Times New Roman" panose="02020603050405020304" pitchFamily="18" charset="0"/>
                <a:ea typeface="黑体" panose="02010609060101010101" pitchFamily="49" charset="-122"/>
              </a:rPr>
              <a:t>λ</a:t>
            </a:r>
            <a:r>
              <a:rPr lang="en-US" altLang="zh-CN" sz="2800" b="1" baseline="-25000" dirty="0">
                <a:latin typeface="Times New Roman" panose="02020603050405020304" pitchFamily="18" charset="0"/>
                <a:ea typeface="黑体" panose="02010609060101010101" pitchFamily="49" charset="-122"/>
              </a:rPr>
              <a:t>12</a:t>
            </a:r>
            <a:r>
              <a:rPr lang="zh-CN" altLang="en-US" sz="2800" b="1" dirty="0">
                <a:latin typeface="Times New Roman" panose="02020603050405020304" pitchFamily="18" charset="0"/>
                <a:ea typeface="黑体" panose="02010609060101010101" pitchFamily="49" charset="-122"/>
              </a:rPr>
              <a:t>，</a:t>
            </a:r>
            <a:endParaRPr lang="zh-CN" altLang="en-US" sz="2800" dirty="0">
              <a:latin typeface="Tahoma" panose="020B0604030504040204" pitchFamily="34" charset="0"/>
            </a:endParaRPr>
          </a:p>
        </p:txBody>
      </p:sp>
      <p:graphicFrame>
        <p:nvGraphicFramePr>
          <p:cNvPr id="175108" name="Object 4"/>
          <p:cNvGraphicFramePr/>
          <p:nvPr/>
        </p:nvGraphicFramePr>
        <p:xfrm>
          <a:off x="1946275" y="4183063"/>
          <a:ext cx="4064000" cy="635000"/>
        </p:xfrm>
        <a:graphic>
          <a:graphicData uri="http://schemas.openxmlformats.org/presentationml/2006/ole">
            <mc:AlternateContent xmlns:mc="http://schemas.openxmlformats.org/markup-compatibility/2006">
              <mc:Choice xmlns:v="urn:schemas-microsoft-com:vml" Requires="v">
                <p:oleObj spid="_x0000_s3257" name="" r:id="rId6" imgW="2042795" imgH="317500" progId="Equations">
                  <p:embed/>
                </p:oleObj>
              </mc:Choice>
              <mc:Fallback>
                <p:oleObj name="" r:id="rId6" imgW="2042795" imgH="317500" progId="Equations">
                  <p:embed/>
                  <p:pic>
                    <p:nvPicPr>
                      <p:cNvPr id="0" name="图片 3256"/>
                      <p:cNvPicPr/>
                      <p:nvPr/>
                    </p:nvPicPr>
                    <p:blipFill>
                      <a:blip r:embed="rId7"/>
                      <a:stretch>
                        <a:fillRect/>
                      </a:stretch>
                    </p:blipFill>
                    <p:spPr>
                      <a:xfrm>
                        <a:off x="1946275" y="4183063"/>
                        <a:ext cx="4064000" cy="635000"/>
                      </a:xfrm>
                      <a:prstGeom prst="rect">
                        <a:avLst/>
                      </a:prstGeom>
                      <a:noFill/>
                      <a:ln w="38100">
                        <a:noFill/>
                        <a:miter/>
                      </a:ln>
                    </p:spPr>
                  </p:pic>
                </p:oleObj>
              </mc:Fallback>
            </mc:AlternateContent>
          </a:graphicData>
        </a:graphic>
      </p:graphicFrame>
      <p:graphicFrame>
        <p:nvGraphicFramePr>
          <p:cNvPr id="175109" name="Object 5"/>
          <p:cNvGraphicFramePr/>
          <p:nvPr/>
        </p:nvGraphicFramePr>
        <p:xfrm>
          <a:off x="1908175" y="4987925"/>
          <a:ext cx="4094163" cy="635000"/>
        </p:xfrm>
        <a:graphic>
          <a:graphicData uri="http://schemas.openxmlformats.org/presentationml/2006/ole">
            <mc:AlternateContent xmlns:mc="http://schemas.openxmlformats.org/markup-compatibility/2006">
              <mc:Choice xmlns:v="urn:schemas-microsoft-com:vml" Requires="v">
                <p:oleObj spid="_x0000_s3264" name="" r:id="rId8" imgW="2030095" imgH="317500" progId="Equations">
                  <p:embed/>
                </p:oleObj>
              </mc:Choice>
              <mc:Fallback>
                <p:oleObj name="" r:id="rId8" imgW="2030095" imgH="317500" progId="Equations">
                  <p:embed/>
                  <p:pic>
                    <p:nvPicPr>
                      <p:cNvPr id="0" name="图片 3263"/>
                      <p:cNvPicPr/>
                      <p:nvPr/>
                    </p:nvPicPr>
                    <p:blipFill>
                      <a:blip r:embed="rId9"/>
                      <a:stretch>
                        <a:fillRect/>
                      </a:stretch>
                    </p:blipFill>
                    <p:spPr>
                      <a:xfrm>
                        <a:off x="1908175" y="4987925"/>
                        <a:ext cx="4094163" cy="635000"/>
                      </a:xfrm>
                      <a:prstGeom prst="rect">
                        <a:avLst/>
                      </a:prstGeom>
                      <a:noFill/>
                      <a:ln w="38100">
                        <a:noFill/>
                        <a:miter/>
                      </a:ln>
                    </p:spPr>
                  </p:pic>
                </p:oleObj>
              </mc:Fallback>
            </mc:AlternateContent>
          </a:graphicData>
        </a:graphic>
      </p:graphicFrame>
      <p:graphicFrame>
        <p:nvGraphicFramePr>
          <p:cNvPr id="175117" name="Object 13"/>
          <p:cNvGraphicFramePr/>
          <p:nvPr/>
        </p:nvGraphicFramePr>
        <p:xfrm>
          <a:off x="1258888" y="5924550"/>
          <a:ext cx="5502275" cy="457200"/>
        </p:xfrm>
        <a:graphic>
          <a:graphicData uri="http://schemas.openxmlformats.org/presentationml/2006/ole">
            <mc:AlternateContent xmlns:mc="http://schemas.openxmlformats.org/markup-compatibility/2006">
              <mc:Choice xmlns:v="urn:schemas-microsoft-com:vml" Requires="v">
                <p:oleObj spid="_x0000_s3259" name="" r:id="rId10" imgW="2768600" imgH="228600" progId="Equations">
                  <p:embed/>
                </p:oleObj>
              </mc:Choice>
              <mc:Fallback>
                <p:oleObj name="" r:id="rId10" imgW="2768600" imgH="228600" progId="Equations">
                  <p:embed/>
                  <p:pic>
                    <p:nvPicPr>
                      <p:cNvPr id="0" name="图片 3258"/>
                      <p:cNvPicPr/>
                      <p:nvPr/>
                    </p:nvPicPr>
                    <p:blipFill>
                      <a:blip r:embed="rId11"/>
                      <a:stretch>
                        <a:fillRect/>
                      </a:stretch>
                    </p:blipFill>
                    <p:spPr>
                      <a:xfrm>
                        <a:off x="1258888" y="5924550"/>
                        <a:ext cx="5502275" cy="457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017"/>
                                        </p:tgtEl>
                                        <p:attrNameLst>
                                          <p:attrName>style.visibility</p:attrName>
                                        </p:attrNameLst>
                                      </p:cBhvr>
                                      <p:to>
                                        <p:strVal val="visible"/>
                                      </p:to>
                                    </p:set>
                                    <p:animEffect transition="in" filter="box(in)">
                                      <p:cBhvr>
                                        <p:cTn id="7" dur="500"/>
                                        <p:tgtEl>
                                          <p:spTgt spid="430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5106"/>
                                        </p:tgtEl>
                                        <p:attrNameLst>
                                          <p:attrName>style.visibility</p:attrName>
                                        </p:attrNameLst>
                                      </p:cBhvr>
                                      <p:to>
                                        <p:strVal val="visible"/>
                                      </p:to>
                                    </p:set>
                                    <p:animEffect transition="in" filter="box(in)">
                                      <p:cBhvr>
                                        <p:cTn id="12" dur="500"/>
                                        <p:tgtEl>
                                          <p:spTgt spid="1751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5107"/>
                                        </p:tgtEl>
                                        <p:attrNameLst>
                                          <p:attrName>style.visibility</p:attrName>
                                        </p:attrNameLst>
                                      </p:cBhvr>
                                      <p:to>
                                        <p:strVal val="visible"/>
                                      </p:to>
                                    </p:set>
                                    <p:animEffect transition="in" filter="box(in)">
                                      <p:cBhvr>
                                        <p:cTn id="22" dur="500"/>
                                        <p:tgtEl>
                                          <p:spTgt spid="17510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3020"/>
                                        </p:tgtEl>
                                        <p:attrNameLst>
                                          <p:attrName>style.visibility</p:attrName>
                                        </p:attrNameLst>
                                      </p:cBhvr>
                                      <p:to>
                                        <p:strVal val="visible"/>
                                      </p:to>
                                    </p:set>
                                    <p:animEffect transition="in" filter="box(in)">
                                      <p:cBhvr>
                                        <p:cTn id="32" dur="500"/>
                                        <p:tgtEl>
                                          <p:spTgt spid="4302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3021"/>
                                        </p:tgtEl>
                                        <p:attrNameLst>
                                          <p:attrName>style.visibility</p:attrName>
                                        </p:attrNameLst>
                                      </p:cBhvr>
                                      <p:to>
                                        <p:strVal val="visible"/>
                                      </p:to>
                                    </p:set>
                                    <p:animEffect transition="in" filter="box(in)">
                                      <p:cBhvr>
                                        <p:cTn id="37" dur="500"/>
                                        <p:tgtEl>
                                          <p:spTgt spid="43021"/>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5108"/>
                                        </p:tgtEl>
                                        <p:attrNameLst>
                                          <p:attrName>style.visibility</p:attrName>
                                        </p:attrNameLst>
                                      </p:cBhvr>
                                      <p:to>
                                        <p:strVal val="visible"/>
                                      </p:to>
                                    </p:set>
                                    <p:animEffect transition="in" filter="box(in)">
                                      <p:cBhvr>
                                        <p:cTn id="42" dur="500"/>
                                        <p:tgtEl>
                                          <p:spTgt spid="17510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5109"/>
                                        </p:tgtEl>
                                        <p:attrNameLst>
                                          <p:attrName>style.visibility</p:attrName>
                                        </p:attrNameLst>
                                      </p:cBhvr>
                                      <p:to>
                                        <p:strVal val="visible"/>
                                      </p:to>
                                    </p:set>
                                    <p:animEffect transition="in" filter="box(in)">
                                      <p:cBhvr>
                                        <p:cTn id="47" dur="500"/>
                                        <p:tgtEl>
                                          <p:spTgt spid="17510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75117"/>
                                        </p:tgtEl>
                                        <p:attrNameLst>
                                          <p:attrName>style.visibility</p:attrName>
                                        </p:attrNameLst>
                                      </p:cBhvr>
                                      <p:to>
                                        <p:strVal val="visible"/>
                                      </p:to>
                                    </p:set>
                                    <p:animEffect transition="in" filter="box(in)">
                                      <p:cBhvr>
                                        <p:cTn id="52" dur="500"/>
                                        <p:tgtEl>
                                          <p:spTgt spid="175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7" grpId="0"/>
      <p:bldP spid="7" grpId="0"/>
      <p:bldP spid="8" grpId="0"/>
      <p:bldP spid="43020" grpId="0"/>
      <p:bldP spid="430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43"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44034" name="对象 1"/>
          <p:cNvGraphicFramePr>
            <a:graphicFrameLocks noChangeAspect="1"/>
          </p:cNvGraphicFramePr>
          <p:nvPr/>
        </p:nvGraphicFramePr>
        <p:xfrm>
          <a:off x="1619250" y="549275"/>
          <a:ext cx="6240463" cy="431800"/>
        </p:xfrm>
        <a:graphic>
          <a:graphicData uri="http://schemas.openxmlformats.org/presentationml/2006/ole">
            <mc:AlternateContent xmlns:mc="http://schemas.openxmlformats.org/markup-compatibility/2006">
              <mc:Choice xmlns:v="urn:schemas-microsoft-com:vml" Requires="v">
                <p:oleObj spid="_x0000_s3267" name="" r:id="rId1" imgW="4953000" imgH="342900" progId="Equation.3">
                  <p:embed/>
                </p:oleObj>
              </mc:Choice>
              <mc:Fallback>
                <p:oleObj name="" r:id="rId1" imgW="4953000" imgH="342900" progId="Equation.3">
                  <p:embed/>
                  <p:pic>
                    <p:nvPicPr>
                      <p:cNvPr id="0" name="图片 3266"/>
                      <p:cNvPicPr/>
                      <p:nvPr/>
                    </p:nvPicPr>
                    <p:blipFill>
                      <a:blip r:embed="rId2"/>
                      <a:stretch>
                        <a:fillRect/>
                      </a:stretch>
                    </p:blipFill>
                    <p:spPr>
                      <a:xfrm>
                        <a:off x="1619250" y="549275"/>
                        <a:ext cx="6240463" cy="431800"/>
                      </a:xfrm>
                      <a:prstGeom prst="rect">
                        <a:avLst/>
                      </a:prstGeom>
                      <a:noFill/>
                      <a:ln w="38100">
                        <a:noFill/>
                        <a:miter/>
                      </a:ln>
                    </p:spPr>
                  </p:pic>
                </p:oleObj>
              </mc:Fallback>
            </mc:AlternateContent>
          </a:graphicData>
        </a:graphic>
      </p:graphicFrame>
      <p:graphicFrame>
        <p:nvGraphicFramePr>
          <p:cNvPr id="44035" name="对象 2"/>
          <p:cNvGraphicFramePr>
            <a:graphicFrameLocks noChangeAspect="1"/>
          </p:cNvGraphicFramePr>
          <p:nvPr/>
        </p:nvGraphicFramePr>
        <p:xfrm>
          <a:off x="1619250" y="1268413"/>
          <a:ext cx="6400800" cy="431800"/>
        </p:xfrm>
        <a:graphic>
          <a:graphicData uri="http://schemas.openxmlformats.org/presentationml/2006/ole">
            <mc:AlternateContent xmlns:mc="http://schemas.openxmlformats.org/markup-compatibility/2006">
              <mc:Choice xmlns:v="urn:schemas-microsoft-com:vml" Requires="v">
                <p:oleObj spid="_x0000_s3270" name="" r:id="rId3" imgW="5080000" imgH="342900" progId="Equation.3">
                  <p:embed/>
                </p:oleObj>
              </mc:Choice>
              <mc:Fallback>
                <p:oleObj name="" r:id="rId3" imgW="5080000" imgH="342900" progId="Equation.3">
                  <p:embed/>
                  <p:pic>
                    <p:nvPicPr>
                      <p:cNvPr id="0" name="图片 3269"/>
                      <p:cNvPicPr/>
                      <p:nvPr/>
                    </p:nvPicPr>
                    <p:blipFill>
                      <a:blip r:embed="rId4"/>
                      <a:stretch>
                        <a:fillRect/>
                      </a:stretch>
                    </p:blipFill>
                    <p:spPr>
                      <a:xfrm>
                        <a:off x="1619250" y="1268413"/>
                        <a:ext cx="6400800" cy="431800"/>
                      </a:xfrm>
                      <a:prstGeom prst="rect">
                        <a:avLst/>
                      </a:prstGeom>
                      <a:noFill/>
                      <a:ln w="38100">
                        <a:noFill/>
                        <a:miter/>
                      </a:ln>
                    </p:spPr>
                  </p:pic>
                </p:oleObj>
              </mc:Fallback>
            </mc:AlternateContent>
          </a:graphicData>
        </a:graphic>
      </p:graphicFrame>
      <p:graphicFrame>
        <p:nvGraphicFramePr>
          <p:cNvPr id="44036" name="Object 16"/>
          <p:cNvGraphicFramePr>
            <a:graphicFrameLocks noChangeAspect="1"/>
          </p:cNvGraphicFramePr>
          <p:nvPr/>
        </p:nvGraphicFramePr>
        <p:xfrm>
          <a:off x="1042988" y="1916113"/>
          <a:ext cx="3240087" cy="360362"/>
        </p:xfrm>
        <a:graphic>
          <a:graphicData uri="http://schemas.openxmlformats.org/presentationml/2006/ole">
            <mc:AlternateContent xmlns:mc="http://schemas.openxmlformats.org/markup-compatibility/2006">
              <mc:Choice xmlns:v="urn:schemas-microsoft-com:vml" Requires="v">
                <p:oleObj spid="_x0000_s3263" name="" r:id="rId5" imgW="1940560" imgH="215900" progId="Equations">
                  <p:embed/>
                </p:oleObj>
              </mc:Choice>
              <mc:Fallback>
                <p:oleObj name="" r:id="rId5" imgW="1940560" imgH="215900" progId="Equations">
                  <p:embed/>
                  <p:pic>
                    <p:nvPicPr>
                      <p:cNvPr id="0" name="图片 3262"/>
                      <p:cNvPicPr/>
                      <p:nvPr/>
                    </p:nvPicPr>
                    <p:blipFill>
                      <a:blip r:embed="rId6"/>
                      <a:stretch>
                        <a:fillRect/>
                      </a:stretch>
                    </p:blipFill>
                    <p:spPr>
                      <a:xfrm>
                        <a:off x="1042988" y="1916113"/>
                        <a:ext cx="3240087" cy="360362"/>
                      </a:xfrm>
                      <a:prstGeom prst="rect">
                        <a:avLst/>
                      </a:prstGeom>
                      <a:noFill/>
                      <a:ln w="38100">
                        <a:noFill/>
                        <a:miter/>
                      </a:ln>
                    </p:spPr>
                  </p:pic>
                </p:oleObj>
              </mc:Fallback>
            </mc:AlternateContent>
          </a:graphicData>
        </a:graphic>
      </p:graphicFrame>
      <p:graphicFrame>
        <p:nvGraphicFramePr>
          <p:cNvPr id="44037" name="Object 15"/>
          <p:cNvGraphicFramePr>
            <a:graphicFrameLocks noChangeAspect="1"/>
          </p:cNvGraphicFramePr>
          <p:nvPr/>
        </p:nvGraphicFramePr>
        <p:xfrm>
          <a:off x="4572000" y="1916113"/>
          <a:ext cx="3070225" cy="360362"/>
        </p:xfrm>
        <a:graphic>
          <a:graphicData uri="http://schemas.openxmlformats.org/presentationml/2006/ole">
            <mc:AlternateContent xmlns:mc="http://schemas.openxmlformats.org/markup-compatibility/2006">
              <mc:Choice xmlns:v="urn:schemas-microsoft-com:vml" Requires="v">
                <p:oleObj spid="_x0000_s3262" name="" r:id="rId7" imgW="1838960" imgH="215900" progId="Equations">
                  <p:embed/>
                </p:oleObj>
              </mc:Choice>
              <mc:Fallback>
                <p:oleObj name="" r:id="rId7" imgW="1838960" imgH="215900" progId="Equations">
                  <p:embed/>
                  <p:pic>
                    <p:nvPicPr>
                      <p:cNvPr id="0" name="图片 3261"/>
                      <p:cNvPicPr/>
                      <p:nvPr/>
                    </p:nvPicPr>
                    <p:blipFill>
                      <a:blip r:embed="rId8"/>
                      <a:stretch>
                        <a:fillRect/>
                      </a:stretch>
                    </p:blipFill>
                    <p:spPr>
                      <a:xfrm>
                        <a:off x="4572000" y="1916113"/>
                        <a:ext cx="3070225" cy="360362"/>
                      </a:xfrm>
                      <a:prstGeom prst="rect">
                        <a:avLst/>
                      </a:prstGeom>
                      <a:noFill/>
                      <a:ln w="38100">
                        <a:noFill/>
                        <a:miter/>
                      </a:ln>
                    </p:spPr>
                  </p:pic>
                </p:oleObj>
              </mc:Fallback>
            </mc:AlternateContent>
          </a:graphicData>
        </a:graphic>
      </p:graphicFrame>
      <p:sp>
        <p:nvSpPr>
          <p:cNvPr id="44044" name="矩形 6"/>
          <p:cNvSpPr/>
          <p:nvPr/>
        </p:nvSpPr>
        <p:spPr>
          <a:xfrm>
            <a:off x="755650" y="188913"/>
            <a:ext cx="906463" cy="522287"/>
          </a:xfrm>
          <a:prstGeom prst="rect">
            <a:avLst/>
          </a:prstGeom>
          <a:noFill/>
          <a:ln w="9525">
            <a:noFill/>
          </a:ln>
        </p:spPr>
        <p:txBody>
          <a:bodyPr wrap="none">
            <a:spAutoFit/>
          </a:bodyPr>
          <a:p>
            <a:r>
              <a:rPr lang="zh-CN" altLang="en-US" sz="2800" b="1" dirty="0">
                <a:latin typeface="Times New Roman" panose="02020603050405020304" pitchFamily="18" charset="0"/>
                <a:ea typeface="黑体" panose="02010609060101010101" pitchFamily="49" charset="-122"/>
              </a:rPr>
              <a:t>由，</a:t>
            </a:r>
            <a:endParaRPr lang="zh-CN" altLang="en-US" sz="2800" dirty="0">
              <a:latin typeface="Tahoma" panose="020B0604030504040204" pitchFamily="34" charset="0"/>
            </a:endParaRPr>
          </a:p>
        </p:txBody>
      </p:sp>
      <p:graphicFrame>
        <p:nvGraphicFramePr>
          <p:cNvPr id="44038" name="对象 7"/>
          <p:cNvGraphicFramePr>
            <a:graphicFrameLocks noChangeAspect="1"/>
          </p:cNvGraphicFramePr>
          <p:nvPr/>
        </p:nvGraphicFramePr>
        <p:xfrm>
          <a:off x="1619250" y="5013325"/>
          <a:ext cx="1384300" cy="503238"/>
        </p:xfrm>
        <a:graphic>
          <a:graphicData uri="http://schemas.openxmlformats.org/presentationml/2006/ole">
            <mc:AlternateContent xmlns:mc="http://schemas.openxmlformats.org/markup-compatibility/2006">
              <mc:Choice xmlns:v="urn:schemas-microsoft-com:vml" Requires="v">
                <p:oleObj spid="_x0000_s3265" name="" r:id="rId9" imgW="558165" imgH="203200" progId="Equations">
                  <p:embed/>
                </p:oleObj>
              </mc:Choice>
              <mc:Fallback>
                <p:oleObj name="" r:id="rId9" imgW="558165" imgH="203200" progId="Equations">
                  <p:embed/>
                  <p:pic>
                    <p:nvPicPr>
                      <p:cNvPr id="0" name="图片 3264"/>
                      <p:cNvPicPr/>
                      <p:nvPr/>
                    </p:nvPicPr>
                    <p:blipFill>
                      <a:blip r:embed="rId10"/>
                      <a:stretch>
                        <a:fillRect/>
                      </a:stretch>
                    </p:blipFill>
                    <p:spPr>
                      <a:xfrm>
                        <a:off x="1619250" y="5013325"/>
                        <a:ext cx="1384300" cy="503238"/>
                      </a:xfrm>
                      <a:prstGeom prst="rect">
                        <a:avLst/>
                      </a:prstGeom>
                      <a:noFill/>
                      <a:ln w="38100">
                        <a:noFill/>
                        <a:miter/>
                      </a:ln>
                    </p:spPr>
                  </p:pic>
                </p:oleObj>
              </mc:Fallback>
            </mc:AlternateContent>
          </a:graphicData>
        </a:graphic>
      </p:graphicFrame>
      <p:graphicFrame>
        <p:nvGraphicFramePr>
          <p:cNvPr id="44039" name="对象 8"/>
          <p:cNvGraphicFramePr>
            <a:graphicFrameLocks noChangeAspect="1"/>
          </p:cNvGraphicFramePr>
          <p:nvPr/>
        </p:nvGraphicFramePr>
        <p:xfrm>
          <a:off x="3203575" y="5084763"/>
          <a:ext cx="1665288" cy="457200"/>
        </p:xfrm>
        <a:graphic>
          <a:graphicData uri="http://schemas.openxmlformats.org/presentationml/2006/ole">
            <mc:AlternateContent xmlns:mc="http://schemas.openxmlformats.org/markup-compatibility/2006">
              <mc:Choice xmlns:v="urn:schemas-microsoft-com:vml" Requires="v">
                <p:oleObj spid="_x0000_s3268" name="" r:id="rId11" imgW="1155065" imgH="317500" progId="Equation.3">
                  <p:embed/>
                </p:oleObj>
              </mc:Choice>
              <mc:Fallback>
                <p:oleObj name="" r:id="rId11" imgW="1155065" imgH="317500" progId="Equation.3">
                  <p:embed/>
                  <p:pic>
                    <p:nvPicPr>
                      <p:cNvPr id="0" name="图片 3267"/>
                      <p:cNvPicPr/>
                      <p:nvPr/>
                    </p:nvPicPr>
                    <p:blipFill>
                      <a:blip r:embed="rId12"/>
                      <a:stretch>
                        <a:fillRect/>
                      </a:stretch>
                    </p:blipFill>
                    <p:spPr>
                      <a:xfrm>
                        <a:off x="3203575" y="5084763"/>
                        <a:ext cx="1665288" cy="457200"/>
                      </a:xfrm>
                      <a:prstGeom prst="rect">
                        <a:avLst/>
                      </a:prstGeom>
                      <a:noFill/>
                      <a:ln w="38100">
                        <a:noFill/>
                        <a:miter/>
                      </a:ln>
                    </p:spPr>
                  </p:pic>
                </p:oleObj>
              </mc:Fallback>
            </mc:AlternateContent>
          </a:graphicData>
        </a:graphic>
      </p:graphicFrame>
      <p:graphicFrame>
        <p:nvGraphicFramePr>
          <p:cNvPr id="44040" name="对象 9"/>
          <p:cNvGraphicFramePr>
            <a:graphicFrameLocks noChangeAspect="1"/>
          </p:cNvGraphicFramePr>
          <p:nvPr/>
        </p:nvGraphicFramePr>
        <p:xfrm>
          <a:off x="3132138" y="5805488"/>
          <a:ext cx="1828800" cy="496887"/>
        </p:xfrm>
        <a:graphic>
          <a:graphicData uri="http://schemas.openxmlformats.org/presentationml/2006/ole">
            <mc:AlternateContent xmlns:mc="http://schemas.openxmlformats.org/markup-compatibility/2006">
              <mc:Choice xmlns:v="urn:schemas-microsoft-com:vml" Requires="v">
                <p:oleObj spid="_x0000_s3261" name="" r:id="rId13" imgW="1167765" imgH="317500" progId="Equation.3">
                  <p:embed/>
                </p:oleObj>
              </mc:Choice>
              <mc:Fallback>
                <p:oleObj name="" r:id="rId13" imgW="1167765" imgH="317500" progId="Equation.3">
                  <p:embed/>
                  <p:pic>
                    <p:nvPicPr>
                      <p:cNvPr id="0" name="图片 3260"/>
                      <p:cNvPicPr/>
                      <p:nvPr/>
                    </p:nvPicPr>
                    <p:blipFill>
                      <a:blip r:embed="rId14"/>
                      <a:stretch>
                        <a:fillRect/>
                      </a:stretch>
                    </p:blipFill>
                    <p:spPr>
                      <a:xfrm>
                        <a:off x="3132138" y="5805488"/>
                        <a:ext cx="1828800" cy="496887"/>
                      </a:xfrm>
                      <a:prstGeom prst="rect">
                        <a:avLst/>
                      </a:prstGeom>
                      <a:noFill/>
                      <a:ln w="38100">
                        <a:noFill/>
                        <a:miter/>
                      </a:ln>
                    </p:spPr>
                  </p:pic>
                </p:oleObj>
              </mc:Fallback>
            </mc:AlternateContent>
          </a:graphicData>
        </a:graphic>
      </p:graphicFrame>
      <p:sp>
        <p:nvSpPr>
          <p:cNvPr id="44045" name="矩形 11"/>
          <p:cNvSpPr/>
          <p:nvPr/>
        </p:nvSpPr>
        <p:spPr>
          <a:xfrm>
            <a:off x="971550" y="2565400"/>
            <a:ext cx="5273675" cy="522288"/>
          </a:xfrm>
          <a:prstGeom prst="rect">
            <a:avLst/>
          </a:prstGeom>
          <a:noFill/>
          <a:ln w="9525">
            <a:noFill/>
          </a:ln>
        </p:spPr>
        <p:txBody>
          <a:bodyPr wrap="none">
            <a:spAutoFit/>
          </a:bodyPr>
          <a:p>
            <a:pPr>
              <a:buNone/>
            </a:pPr>
            <a:r>
              <a:rPr lang="zh-CN" altLang="en-US" sz="2800" b="1" dirty="0">
                <a:latin typeface="Times New Roman" panose="02020603050405020304" pitchFamily="18" charset="0"/>
                <a:ea typeface="黑体" panose="02010609060101010101" pitchFamily="49" charset="-122"/>
              </a:rPr>
              <a:t>可求出</a:t>
            </a:r>
            <a:r>
              <a:rPr lang="el-GR" altLang="zh-CN" sz="2800" b="1" dirty="0">
                <a:latin typeface="Times New Roman" panose="02020603050405020304" pitchFamily="18" charset="0"/>
                <a:ea typeface="黑体" panose="02010609060101010101" pitchFamily="49" charset="-122"/>
              </a:rPr>
              <a:t>λ</a:t>
            </a:r>
            <a:r>
              <a:rPr lang="en-US" altLang="zh-CN" sz="2800" b="1" baseline="-25000" dirty="0">
                <a:latin typeface="Times New Roman" panose="02020603050405020304" pitchFamily="18" charset="0"/>
                <a:ea typeface="黑体" panose="02010609060101010101" pitchFamily="49" charset="-122"/>
              </a:rPr>
              <a:t>ij</a:t>
            </a:r>
            <a:r>
              <a:rPr lang="zh-CN" altLang="en-US" sz="2800" b="1" dirty="0">
                <a:latin typeface="Times New Roman" panose="02020603050405020304" pitchFamily="18" charset="0"/>
                <a:ea typeface="黑体" panose="02010609060101010101" pitchFamily="49" charset="-122"/>
              </a:rPr>
              <a:t>，进而根据</a:t>
            </a:r>
            <a:r>
              <a:rPr lang="en-US" altLang="zh-CN" sz="2800" b="1" dirty="0">
                <a:latin typeface="Times New Roman" panose="02020603050405020304" pitchFamily="18" charset="0"/>
                <a:ea typeface="黑体" panose="02010609060101010101" pitchFamily="49" charset="-122"/>
              </a:rPr>
              <a:t>Wilson </a:t>
            </a:r>
            <a:r>
              <a:rPr lang="zh-CN" altLang="en-US" sz="2800" b="1" dirty="0">
                <a:latin typeface="Times New Roman" panose="02020603050405020304" pitchFamily="18" charset="0"/>
                <a:ea typeface="黑体" panose="02010609060101010101" pitchFamily="49" charset="-122"/>
              </a:rPr>
              <a:t>方程</a:t>
            </a:r>
            <a:endParaRPr lang="zh-CN" altLang="en-US" sz="2800" dirty="0">
              <a:latin typeface="Tahoma" panose="020B0604030504040204" pitchFamily="34" charset="0"/>
            </a:endParaRPr>
          </a:p>
        </p:txBody>
      </p:sp>
      <p:graphicFrame>
        <p:nvGraphicFramePr>
          <p:cNvPr id="176138" name="Object 10" descr="羊皮纸"/>
          <p:cNvGraphicFramePr/>
          <p:nvPr/>
        </p:nvGraphicFramePr>
        <p:xfrm>
          <a:off x="611188" y="3284538"/>
          <a:ext cx="6913562" cy="655637"/>
        </p:xfrm>
        <a:graphic>
          <a:graphicData uri="http://schemas.openxmlformats.org/presentationml/2006/ole">
            <mc:AlternateContent xmlns:mc="http://schemas.openxmlformats.org/markup-compatibility/2006">
              <mc:Choice xmlns:v="urn:schemas-microsoft-com:vml" Requires="v">
                <p:oleObj spid="_x0000_s3269" name="" r:id="rId15" imgW="2857500" imgH="279400" progId="Equations">
                  <p:embed/>
                </p:oleObj>
              </mc:Choice>
              <mc:Fallback>
                <p:oleObj name="" r:id="rId15" imgW="2857500" imgH="279400" progId="Equations">
                  <p:embed/>
                  <p:pic>
                    <p:nvPicPr>
                      <p:cNvPr id="0" name="图片 3268"/>
                      <p:cNvPicPr/>
                      <p:nvPr/>
                    </p:nvPicPr>
                    <p:blipFill>
                      <a:blip r:embed="rId16"/>
                      <a:stretch>
                        <a:fillRect/>
                      </a:stretch>
                    </p:blipFill>
                    <p:spPr>
                      <a:xfrm>
                        <a:off x="611188" y="3284538"/>
                        <a:ext cx="6913562" cy="655637"/>
                      </a:xfrm>
                      <a:prstGeom prst="rect">
                        <a:avLst/>
                      </a:prstGeom>
                      <a:blipFill rotWithShape="0">
                        <a:blip r:embed="rId17"/>
                      </a:blipFill>
                      <a:ln w="38100">
                        <a:noFill/>
                        <a:miter/>
                      </a:ln>
                    </p:spPr>
                  </p:pic>
                </p:oleObj>
              </mc:Fallback>
            </mc:AlternateContent>
          </a:graphicData>
        </a:graphic>
      </p:graphicFrame>
      <p:graphicFrame>
        <p:nvGraphicFramePr>
          <p:cNvPr id="176139" name="Object 11"/>
          <p:cNvGraphicFramePr/>
          <p:nvPr/>
        </p:nvGraphicFramePr>
        <p:xfrm>
          <a:off x="466725" y="4016375"/>
          <a:ext cx="7218363" cy="635000"/>
        </p:xfrm>
        <a:graphic>
          <a:graphicData uri="http://schemas.openxmlformats.org/presentationml/2006/ole">
            <mc:AlternateContent xmlns:mc="http://schemas.openxmlformats.org/markup-compatibility/2006">
              <mc:Choice xmlns:v="urn:schemas-microsoft-com:vml" Requires="v">
                <p:oleObj spid="_x0000_s3266" name="" r:id="rId18" imgW="2857500" imgH="279400" progId="Equations">
                  <p:embed/>
                </p:oleObj>
              </mc:Choice>
              <mc:Fallback>
                <p:oleObj name="" r:id="rId18" imgW="2857500" imgH="279400" progId="Equations">
                  <p:embed/>
                  <p:pic>
                    <p:nvPicPr>
                      <p:cNvPr id="0" name="图片 3265"/>
                      <p:cNvPicPr/>
                      <p:nvPr/>
                    </p:nvPicPr>
                    <p:blipFill>
                      <a:blip r:embed="rId19"/>
                      <a:stretch>
                        <a:fillRect/>
                      </a:stretch>
                    </p:blipFill>
                    <p:spPr>
                      <a:xfrm>
                        <a:off x="466725" y="4016375"/>
                        <a:ext cx="7218363" cy="635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44"/>
                                        </p:tgtEl>
                                        <p:attrNameLst>
                                          <p:attrName>style.visibility</p:attrName>
                                        </p:attrNameLst>
                                      </p:cBhvr>
                                      <p:to>
                                        <p:strVal val="visible"/>
                                      </p:to>
                                    </p:set>
                                    <p:animEffect transition="in" filter="box(in)">
                                      <p:cBhvr>
                                        <p:cTn id="7" dur="500"/>
                                        <p:tgtEl>
                                          <p:spTgt spid="4404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box(in)">
                                      <p:cBhvr>
                                        <p:cTn id="12" dur="500"/>
                                        <p:tgtEl>
                                          <p:spTgt spid="440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box(in)">
                                      <p:cBhvr>
                                        <p:cTn id="17" dur="500"/>
                                        <p:tgtEl>
                                          <p:spTgt spid="4403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4036"/>
                                        </p:tgtEl>
                                        <p:attrNameLst>
                                          <p:attrName>style.visibility</p:attrName>
                                        </p:attrNameLst>
                                      </p:cBhvr>
                                      <p:to>
                                        <p:strVal val="visible"/>
                                      </p:to>
                                    </p:set>
                                    <p:animEffect transition="in" filter="box(in)">
                                      <p:cBhvr>
                                        <p:cTn id="22" dur="500"/>
                                        <p:tgtEl>
                                          <p:spTgt spid="4403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4037"/>
                                        </p:tgtEl>
                                        <p:attrNameLst>
                                          <p:attrName>style.visibility</p:attrName>
                                        </p:attrNameLst>
                                      </p:cBhvr>
                                      <p:to>
                                        <p:strVal val="visible"/>
                                      </p:to>
                                    </p:set>
                                    <p:animEffect transition="in" filter="box(in)">
                                      <p:cBhvr>
                                        <p:cTn id="27" dur="500"/>
                                        <p:tgtEl>
                                          <p:spTgt spid="4403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4045"/>
                                        </p:tgtEl>
                                        <p:attrNameLst>
                                          <p:attrName>style.visibility</p:attrName>
                                        </p:attrNameLst>
                                      </p:cBhvr>
                                      <p:to>
                                        <p:strVal val="visible"/>
                                      </p:to>
                                    </p:set>
                                    <p:animEffect transition="in" filter="box(in)">
                                      <p:cBhvr>
                                        <p:cTn id="32" dur="500"/>
                                        <p:tgtEl>
                                          <p:spTgt spid="4404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6138"/>
                                        </p:tgtEl>
                                        <p:attrNameLst>
                                          <p:attrName>style.visibility</p:attrName>
                                        </p:attrNameLst>
                                      </p:cBhvr>
                                      <p:to>
                                        <p:strVal val="visible"/>
                                      </p:to>
                                    </p:set>
                                    <p:animEffect transition="in" filter="box(in)">
                                      <p:cBhvr>
                                        <p:cTn id="37" dur="500"/>
                                        <p:tgtEl>
                                          <p:spTgt spid="17613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76139"/>
                                        </p:tgtEl>
                                        <p:attrNameLst>
                                          <p:attrName>style.visibility</p:attrName>
                                        </p:attrNameLst>
                                      </p:cBhvr>
                                      <p:to>
                                        <p:strVal val="visible"/>
                                      </p:to>
                                    </p:set>
                                    <p:animEffect transition="in" filter="box(in)">
                                      <p:cBhvr>
                                        <p:cTn id="42" dur="500"/>
                                        <p:tgtEl>
                                          <p:spTgt spid="17613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4038"/>
                                        </p:tgtEl>
                                        <p:attrNameLst>
                                          <p:attrName>style.visibility</p:attrName>
                                        </p:attrNameLst>
                                      </p:cBhvr>
                                      <p:to>
                                        <p:strVal val="visible"/>
                                      </p:to>
                                    </p:set>
                                    <p:animEffect transition="in" filter="box(in)">
                                      <p:cBhvr>
                                        <p:cTn id="47" dur="500"/>
                                        <p:tgtEl>
                                          <p:spTgt spid="44038"/>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44039"/>
                                        </p:tgtEl>
                                        <p:attrNameLst>
                                          <p:attrName>style.visibility</p:attrName>
                                        </p:attrNameLst>
                                      </p:cBhvr>
                                      <p:to>
                                        <p:strVal val="visible"/>
                                      </p:to>
                                    </p:set>
                                    <p:animEffect transition="in" filter="box(in)">
                                      <p:cBhvr>
                                        <p:cTn id="52" dur="500"/>
                                        <p:tgtEl>
                                          <p:spTgt spid="4403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4040"/>
                                        </p:tgtEl>
                                        <p:attrNameLst>
                                          <p:attrName>style.visibility</p:attrName>
                                        </p:attrNameLst>
                                      </p:cBhvr>
                                      <p:to>
                                        <p:strVal val="visible"/>
                                      </p:to>
                                    </p:set>
                                    <p:animEffect transition="in" filter="box(in)">
                                      <p:cBhvr>
                                        <p:cTn id="57" dur="500"/>
                                        <p:tgtEl>
                                          <p:spTgt spid="44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4" grpId="0"/>
      <p:bldP spid="4404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62" name="Group 61"/>
          <p:cNvGrpSpPr/>
          <p:nvPr/>
        </p:nvGrpSpPr>
        <p:grpSpPr>
          <a:xfrm>
            <a:off x="820738" y="260350"/>
            <a:ext cx="8323262" cy="5676900"/>
            <a:chOff x="313" y="384"/>
            <a:chExt cx="5243" cy="3576"/>
          </a:xfrm>
        </p:grpSpPr>
        <p:sp>
          <p:nvSpPr>
            <p:cNvPr id="45064" name="Text Box 2"/>
            <p:cNvSpPr txBox="1"/>
            <p:nvPr/>
          </p:nvSpPr>
          <p:spPr>
            <a:xfrm>
              <a:off x="408" y="384"/>
              <a:ext cx="4896" cy="407"/>
            </a:xfrm>
            <a:prstGeom prst="rect">
              <a:avLst/>
            </a:prstGeom>
            <a:noFill/>
            <a:ln w="12700">
              <a:noFill/>
            </a:ln>
          </p:spPr>
          <p:txBody>
            <a:bodyPr>
              <a:spAutoFit/>
            </a:bodyPr>
            <a:p>
              <a:pPr>
                <a:spcBef>
                  <a:spcPct val="50000"/>
                </a:spcBef>
              </a:pPr>
              <a:r>
                <a:rPr lang="en-US" altLang="zh-CN" sz="3200" dirty="0">
                  <a:solidFill>
                    <a:srgbClr val="0000FF"/>
                  </a:solidFill>
                  <a:latin typeface="Times New Roman" panose="02020603050405020304" pitchFamily="18" charset="0"/>
                  <a:ea typeface="黑体" panose="02010609060101010101" pitchFamily="49" charset="-122"/>
                </a:rPr>
                <a:t>E.</a:t>
              </a:r>
              <a:r>
                <a:rPr lang="zh-CN" altLang="en-US" sz="3200" dirty="0">
                  <a:solidFill>
                    <a:srgbClr val="0000FF"/>
                  </a:solidFill>
                  <a:latin typeface="Times New Roman" panose="02020603050405020304" pitchFamily="18" charset="0"/>
                  <a:ea typeface="黑体" panose="02010609060101010101" pitchFamily="49" charset="-122"/>
                </a:rPr>
                <a:t>求相平衡常数</a:t>
              </a:r>
              <a:r>
                <a:rPr lang="zh-CN" altLang="en-US" sz="3600" dirty="0">
                  <a:solidFill>
                    <a:srgbClr val="FF0000"/>
                  </a:solidFill>
                  <a:latin typeface="Times New Roman" panose="02020603050405020304" pitchFamily="18" charset="0"/>
                  <a:ea typeface="黑体" panose="02010609060101010101" pitchFamily="49" charset="-122"/>
                </a:rPr>
                <a:t>    </a:t>
              </a:r>
              <a:endParaRPr lang="zh-CN" altLang="en-US" sz="3600" dirty="0">
                <a:solidFill>
                  <a:srgbClr val="FF0000"/>
                </a:solidFill>
                <a:latin typeface="Times New Roman" panose="02020603050405020304" pitchFamily="18" charset="0"/>
                <a:ea typeface="黑体" panose="02010609060101010101" pitchFamily="49" charset="-122"/>
              </a:endParaRPr>
            </a:p>
          </p:txBody>
        </p:sp>
        <p:graphicFrame>
          <p:nvGraphicFramePr>
            <p:cNvPr id="45059" name="Object 23"/>
            <p:cNvGraphicFramePr>
              <a:graphicFrameLocks noChangeAspect="1"/>
            </p:cNvGraphicFramePr>
            <p:nvPr/>
          </p:nvGraphicFramePr>
          <p:xfrm>
            <a:off x="458" y="814"/>
            <a:ext cx="3088" cy="1269"/>
          </p:xfrm>
          <a:graphic>
            <a:graphicData uri="http://schemas.openxmlformats.org/presentationml/2006/ole">
              <mc:AlternateContent xmlns:mc="http://schemas.openxmlformats.org/markup-compatibility/2006">
                <mc:Choice xmlns:v="urn:schemas-microsoft-com:vml" Requires="v">
                  <p:oleObj spid="_x0000_s3258" name="" r:id="rId1" imgW="2349500" imgH="965200" progId="Equations">
                    <p:embed/>
                  </p:oleObj>
                </mc:Choice>
                <mc:Fallback>
                  <p:oleObj name="" r:id="rId1" imgW="2349500" imgH="965200" progId="Equations">
                    <p:embed/>
                    <p:pic>
                      <p:nvPicPr>
                        <p:cNvPr id="0" name="图片 3257"/>
                        <p:cNvPicPr/>
                        <p:nvPr/>
                      </p:nvPicPr>
                      <p:blipFill>
                        <a:blip r:embed="rId2"/>
                        <a:stretch>
                          <a:fillRect/>
                        </a:stretch>
                      </p:blipFill>
                      <p:spPr>
                        <a:xfrm>
                          <a:off x="458" y="814"/>
                          <a:ext cx="3088" cy="1269"/>
                        </a:xfrm>
                        <a:prstGeom prst="rect">
                          <a:avLst/>
                        </a:prstGeom>
                        <a:noFill/>
                        <a:ln w="38100">
                          <a:noFill/>
                          <a:miter/>
                        </a:ln>
                      </p:spPr>
                    </p:pic>
                  </p:oleObj>
                </mc:Fallback>
              </mc:AlternateContent>
            </a:graphicData>
          </a:graphic>
        </p:graphicFrame>
        <p:graphicFrame>
          <p:nvGraphicFramePr>
            <p:cNvPr id="45060" name="Object 24"/>
            <p:cNvGraphicFramePr>
              <a:graphicFrameLocks noChangeAspect="1"/>
            </p:cNvGraphicFramePr>
            <p:nvPr/>
          </p:nvGraphicFramePr>
          <p:xfrm>
            <a:off x="1536" y="1026"/>
            <a:ext cx="72" cy="143"/>
          </p:xfrm>
          <a:graphic>
            <a:graphicData uri="http://schemas.openxmlformats.org/presentationml/2006/ole">
              <mc:AlternateContent xmlns:mc="http://schemas.openxmlformats.org/markup-compatibility/2006">
                <mc:Choice xmlns:v="urn:schemas-microsoft-com:vml" Requires="v">
                  <p:oleObj spid="_x0000_s3260" name="" r:id="rId3" imgW="114300" imgH="215900" progId="">
                    <p:embed/>
                  </p:oleObj>
                </mc:Choice>
                <mc:Fallback>
                  <p:oleObj name="" r:id="rId3" imgW="114300" imgH="215900" progId="">
                    <p:embed/>
                    <p:pic>
                      <p:nvPicPr>
                        <p:cNvPr id="0" name="图片 3259"/>
                        <p:cNvPicPr/>
                        <p:nvPr/>
                      </p:nvPicPr>
                      <p:blipFill>
                        <a:blip r:embed="rId4"/>
                        <a:stretch>
                          <a:fillRect/>
                        </a:stretch>
                      </p:blipFill>
                      <p:spPr>
                        <a:xfrm>
                          <a:off x="1536" y="1026"/>
                          <a:ext cx="72" cy="143"/>
                        </a:xfrm>
                        <a:prstGeom prst="rect">
                          <a:avLst/>
                        </a:prstGeom>
                        <a:noFill/>
                        <a:ln w="38100">
                          <a:noFill/>
                          <a:miter/>
                        </a:ln>
                      </p:spPr>
                    </p:pic>
                  </p:oleObj>
                </mc:Fallback>
              </mc:AlternateContent>
            </a:graphicData>
          </a:graphic>
        </p:graphicFrame>
        <p:grpSp>
          <p:nvGrpSpPr>
            <p:cNvPr id="45065" name="Group 26"/>
            <p:cNvGrpSpPr/>
            <p:nvPr/>
          </p:nvGrpSpPr>
          <p:grpSpPr>
            <a:xfrm>
              <a:off x="3000" y="1157"/>
              <a:ext cx="2556" cy="2803"/>
              <a:chOff x="3120" y="2448"/>
              <a:chExt cx="2184" cy="1675"/>
            </a:xfrm>
          </p:grpSpPr>
          <p:graphicFrame>
            <p:nvGraphicFramePr>
              <p:cNvPr id="45061" name="Object 25"/>
              <p:cNvGraphicFramePr>
                <a:graphicFrameLocks noChangeAspect="1"/>
              </p:cNvGraphicFramePr>
              <p:nvPr/>
            </p:nvGraphicFramePr>
            <p:xfrm>
              <a:off x="3984" y="2496"/>
              <a:ext cx="1320" cy="1627"/>
            </p:xfrm>
            <a:graphic>
              <a:graphicData uri="http://schemas.openxmlformats.org/presentationml/2006/ole">
                <mc:AlternateContent xmlns:mc="http://schemas.openxmlformats.org/markup-compatibility/2006">
                  <mc:Choice xmlns:v="urn:schemas-microsoft-com:vml" Requires="v">
                    <p:oleObj spid="_x0000_s3272" name="" r:id="rId5" imgW="2095500" imgH="2583180" progId="">
                      <p:embed/>
                    </p:oleObj>
                  </mc:Choice>
                  <mc:Fallback>
                    <p:oleObj name="" r:id="rId5" imgW="2095500" imgH="2583180" progId="">
                      <p:embed/>
                      <p:pic>
                        <p:nvPicPr>
                          <p:cNvPr id="0" name="图片 3271"/>
                          <p:cNvPicPr/>
                          <p:nvPr/>
                        </p:nvPicPr>
                        <p:blipFill>
                          <a:blip r:embed="rId6"/>
                          <a:stretch>
                            <a:fillRect/>
                          </a:stretch>
                        </p:blipFill>
                        <p:spPr>
                          <a:xfrm>
                            <a:off x="3984" y="2496"/>
                            <a:ext cx="1320" cy="1627"/>
                          </a:xfrm>
                          <a:prstGeom prst="rect">
                            <a:avLst/>
                          </a:prstGeom>
                          <a:noFill/>
                          <a:ln w="38100">
                            <a:noFill/>
                            <a:miter/>
                          </a:ln>
                        </p:spPr>
                      </p:pic>
                    </p:oleObj>
                  </mc:Fallback>
                </mc:AlternateContent>
              </a:graphicData>
            </a:graphic>
          </p:graphicFrame>
          <p:grpSp>
            <p:nvGrpSpPr>
              <p:cNvPr id="45067" name="Group 28"/>
              <p:cNvGrpSpPr/>
              <p:nvPr/>
            </p:nvGrpSpPr>
            <p:grpSpPr>
              <a:xfrm>
                <a:off x="3120" y="2448"/>
                <a:ext cx="1305" cy="1630"/>
                <a:chOff x="2315" y="2691"/>
                <a:chExt cx="1305" cy="1630"/>
              </a:xfrm>
            </p:grpSpPr>
            <p:grpSp>
              <p:nvGrpSpPr>
                <p:cNvPr id="45068" name="Group 29"/>
                <p:cNvGrpSpPr/>
                <p:nvPr/>
              </p:nvGrpSpPr>
              <p:grpSpPr>
                <a:xfrm>
                  <a:off x="2783" y="3785"/>
                  <a:ext cx="336" cy="532"/>
                  <a:chOff x="2783" y="3785"/>
                  <a:chExt cx="336" cy="532"/>
                </a:xfrm>
              </p:grpSpPr>
              <p:sp>
                <p:nvSpPr>
                  <p:cNvPr id="45094" name="Freeform 30"/>
                  <p:cNvSpPr/>
                  <p:nvPr/>
                </p:nvSpPr>
                <p:spPr>
                  <a:xfrm>
                    <a:off x="2783" y="4086"/>
                    <a:ext cx="336" cy="231"/>
                  </a:xfrm>
                  <a:custGeom>
                    <a:avLst/>
                    <a:gdLst>
                      <a:gd name="txL" fmla="*/ 0 w 336"/>
                      <a:gd name="txT" fmla="*/ 0 h 231"/>
                      <a:gd name="txR" fmla="*/ 336 w 336"/>
                      <a:gd name="txB" fmla="*/ 231 h 231"/>
                    </a:gdLst>
                    <a:ahLst/>
                    <a:cxnLst>
                      <a:cxn ang="0">
                        <a:pos x="168" y="24"/>
                      </a:cxn>
                      <a:cxn ang="0">
                        <a:pos x="294" y="0"/>
                      </a:cxn>
                      <a:cxn ang="0">
                        <a:pos x="306" y="69"/>
                      </a:cxn>
                      <a:cxn ang="0">
                        <a:pos x="318" y="111"/>
                      </a:cxn>
                      <a:cxn ang="0">
                        <a:pos x="330" y="150"/>
                      </a:cxn>
                      <a:cxn ang="0">
                        <a:pos x="336" y="177"/>
                      </a:cxn>
                      <a:cxn ang="0">
                        <a:pos x="315" y="192"/>
                      </a:cxn>
                      <a:cxn ang="0">
                        <a:pos x="288" y="200"/>
                      </a:cxn>
                      <a:cxn ang="0">
                        <a:pos x="258" y="207"/>
                      </a:cxn>
                      <a:cxn ang="0">
                        <a:pos x="234" y="207"/>
                      </a:cxn>
                      <a:cxn ang="0">
                        <a:pos x="228" y="180"/>
                      </a:cxn>
                      <a:cxn ang="0">
                        <a:pos x="186" y="207"/>
                      </a:cxn>
                      <a:cxn ang="0">
                        <a:pos x="156" y="219"/>
                      </a:cxn>
                      <a:cxn ang="0">
                        <a:pos x="120" y="228"/>
                      </a:cxn>
                      <a:cxn ang="0">
                        <a:pos x="66" y="231"/>
                      </a:cxn>
                      <a:cxn ang="0">
                        <a:pos x="18" y="231"/>
                      </a:cxn>
                      <a:cxn ang="0">
                        <a:pos x="7" y="224"/>
                      </a:cxn>
                      <a:cxn ang="0">
                        <a:pos x="0" y="210"/>
                      </a:cxn>
                      <a:cxn ang="0">
                        <a:pos x="6" y="189"/>
                      </a:cxn>
                      <a:cxn ang="0">
                        <a:pos x="27" y="165"/>
                      </a:cxn>
                      <a:cxn ang="0">
                        <a:pos x="54" y="150"/>
                      </a:cxn>
                      <a:cxn ang="0">
                        <a:pos x="87" y="132"/>
                      </a:cxn>
                      <a:cxn ang="0">
                        <a:pos x="129" y="118"/>
                      </a:cxn>
                      <a:cxn ang="0">
                        <a:pos x="144" y="93"/>
                      </a:cxn>
                      <a:cxn ang="0">
                        <a:pos x="153" y="57"/>
                      </a:cxn>
                      <a:cxn ang="0">
                        <a:pos x="168" y="24"/>
                      </a:cxn>
                    </a:cxnLst>
                    <a:rect l="txL" t="txT" r="txR" b="txB"/>
                    <a:pathLst>
                      <a:path w="336" h="231">
                        <a:moveTo>
                          <a:pt x="168" y="24"/>
                        </a:moveTo>
                        <a:lnTo>
                          <a:pt x="294" y="0"/>
                        </a:lnTo>
                        <a:lnTo>
                          <a:pt x="306" y="69"/>
                        </a:lnTo>
                        <a:lnTo>
                          <a:pt x="318" y="111"/>
                        </a:lnTo>
                        <a:lnTo>
                          <a:pt x="330" y="150"/>
                        </a:lnTo>
                        <a:lnTo>
                          <a:pt x="336" y="177"/>
                        </a:lnTo>
                        <a:lnTo>
                          <a:pt x="315" y="192"/>
                        </a:lnTo>
                        <a:lnTo>
                          <a:pt x="288" y="200"/>
                        </a:lnTo>
                        <a:lnTo>
                          <a:pt x="258" y="207"/>
                        </a:lnTo>
                        <a:lnTo>
                          <a:pt x="234" y="207"/>
                        </a:lnTo>
                        <a:lnTo>
                          <a:pt x="228" y="180"/>
                        </a:lnTo>
                        <a:lnTo>
                          <a:pt x="186" y="207"/>
                        </a:lnTo>
                        <a:lnTo>
                          <a:pt x="156" y="219"/>
                        </a:lnTo>
                        <a:lnTo>
                          <a:pt x="120" y="228"/>
                        </a:lnTo>
                        <a:lnTo>
                          <a:pt x="66" y="231"/>
                        </a:lnTo>
                        <a:lnTo>
                          <a:pt x="18" y="231"/>
                        </a:lnTo>
                        <a:lnTo>
                          <a:pt x="7" y="224"/>
                        </a:lnTo>
                        <a:lnTo>
                          <a:pt x="0" y="210"/>
                        </a:lnTo>
                        <a:lnTo>
                          <a:pt x="6" y="189"/>
                        </a:lnTo>
                        <a:lnTo>
                          <a:pt x="27" y="165"/>
                        </a:lnTo>
                        <a:lnTo>
                          <a:pt x="54" y="150"/>
                        </a:lnTo>
                        <a:lnTo>
                          <a:pt x="87" y="132"/>
                        </a:lnTo>
                        <a:lnTo>
                          <a:pt x="129" y="118"/>
                        </a:lnTo>
                        <a:lnTo>
                          <a:pt x="144" y="93"/>
                        </a:lnTo>
                        <a:lnTo>
                          <a:pt x="153" y="57"/>
                        </a:lnTo>
                        <a:lnTo>
                          <a:pt x="168" y="24"/>
                        </a:lnTo>
                        <a:close/>
                      </a:path>
                    </a:pathLst>
                  </a:custGeom>
                  <a:solidFill>
                    <a:srgbClr val="3F000B">
                      <a:alpha val="100000"/>
                    </a:srgbClr>
                  </a:solidFill>
                  <a:ln w="9525">
                    <a:noFill/>
                  </a:ln>
                </p:spPr>
                <p:txBody>
                  <a:bodyPr/>
                  <a:p>
                    <a:endParaRPr lang="zh-CN" altLang="en-US"/>
                  </a:p>
                </p:txBody>
              </p:sp>
              <p:sp>
                <p:nvSpPr>
                  <p:cNvPr id="45095" name="Freeform 31"/>
                  <p:cNvSpPr/>
                  <p:nvPr/>
                </p:nvSpPr>
                <p:spPr>
                  <a:xfrm>
                    <a:off x="2837" y="3785"/>
                    <a:ext cx="249" cy="352"/>
                  </a:xfrm>
                  <a:custGeom>
                    <a:avLst/>
                    <a:gdLst>
                      <a:gd name="txL" fmla="*/ 0 w 249"/>
                      <a:gd name="txT" fmla="*/ 0 h 352"/>
                      <a:gd name="txR" fmla="*/ 249 w 249"/>
                      <a:gd name="txB" fmla="*/ 352 h 352"/>
                    </a:gdLst>
                    <a:ahLst/>
                    <a:cxnLst>
                      <a:cxn ang="0">
                        <a:pos x="3" y="175"/>
                      </a:cxn>
                      <a:cxn ang="0">
                        <a:pos x="33" y="235"/>
                      </a:cxn>
                      <a:cxn ang="0">
                        <a:pos x="48" y="298"/>
                      </a:cxn>
                      <a:cxn ang="0">
                        <a:pos x="57" y="349"/>
                      </a:cxn>
                      <a:cxn ang="0">
                        <a:pos x="96" y="352"/>
                      </a:cxn>
                      <a:cxn ang="0">
                        <a:pos x="141" y="349"/>
                      </a:cxn>
                      <a:cxn ang="0">
                        <a:pos x="231" y="337"/>
                      </a:cxn>
                      <a:cxn ang="0">
                        <a:pos x="249" y="325"/>
                      </a:cxn>
                      <a:cxn ang="0">
                        <a:pos x="228" y="259"/>
                      </a:cxn>
                      <a:cxn ang="0">
                        <a:pos x="216" y="190"/>
                      </a:cxn>
                      <a:cxn ang="0">
                        <a:pos x="198" y="75"/>
                      </a:cxn>
                      <a:cxn ang="0">
                        <a:pos x="204" y="0"/>
                      </a:cxn>
                      <a:cxn ang="0">
                        <a:pos x="117" y="6"/>
                      </a:cxn>
                      <a:cxn ang="0">
                        <a:pos x="0" y="81"/>
                      </a:cxn>
                      <a:cxn ang="0">
                        <a:pos x="3" y="175"/>
                      </a:cxn>
                    </a:cxnLst>
                    <a:rect l="txL" t="txT" r="txR" b="txB"/>
                    <a:pathLst>
                      <a:path w="249" h="352">
                        <a:moveTo>
                          <a:pt x="3" y="175"/>
                        </a:moveTo>
                        <a:lnTo>
                          <a:pt x="33" y="235"/>
                        </a:lnTo>
                        <a:lnTo>
                          <a:pt x="48" y="298"/>
                        </a:lnTo>
                        <a:lnTo>
                          <a:pt x="57" y="349"/>
                        </a:lnTo>
                        <a:lnTo>
                          <a:pt x="96" y="352"/>
                        </a:lnTo>
                        <a:lnTo>
                          <a:pt x="141" y="349"/>
                        </a:lnTo>
                        <a:lnTo>
                          <a:pt x="231" y="337"/>
                        </a:lnTo>
                        <a:lnTo>
                          <a:pt x="249" y="325"/>
                        </a:lnTo>
                        <a:lnTo>
                          <a:pt x="228" y="259"/>
                        </a:lnTo>
                        <a:lnTo>
                          <a:pt x="216" y="190"/>
                        </a:lnTo>
                        <a:lnTo>
                          <a:pt x="198" y="75"/>
                        </a:lnTo>
                        <a:lnTo>
                          <a:pt x="204" y="0"/>
                        </a:lnTo>
                        <a:lnTo>
                          <a:pt x="117" y="6"/>
                        </a:lnTo>
                        <a:lnTo>
                          <a:pt x="0" y="81"/>
                        </a:lnTo>
                        <a:lnTo>
                          <a:pt x="3" y="175"/>
                        </a:lnTo>
                        <a:close/>
                      </a:path>
                    </a:pathLst>
                  </a:custGeom>
                  <a:solidFill>
                    <a:srgbClr val="081D58">
                      <a:alpha val="100000"/>
                    </a:srgbClr>
                  </a:solidFill>
                  <a:ln w="9525">
                    <a:noFill/>
                  </a:ln>
                </p:spPr>
                <p:txBody>
                  <a:bodyPr/>
                  <a:p>
                    <a:endParaRPr lang="zh-CN" altLang="en-US"/>
                  </a:p>
                </p:txBody>
              </p:sp>
            </p:grpSp>
            <p:grpSp>
              <p:nvGrpSpPr>
                <p:cNvPr id="45069" name="Group 32"/>
                <p:cNvGrpSpPr/>
                <p:nvPr/>
              </p:nvGrpSpPr>
              <p:grpSpPr>
                <a:xfrm>
                  <a:off x="2315" y="3109"/>
                  <a:ext cx="730" cy="1183"/>
                  <a:chOff x="2315" y="3109"/>
                  <a:chExt cx="730" cy="1183"/>
                </a:xfrm>
              </p:grpSpPr>
              <p:sp>
                <p:nvSpPr>
                  <p:cNvPr id="45091" name="Line 33"/>
                  <p:cNvSpPr/>
                  <p:nvPr/>
                </p:nvSpPr>
                <p:spPr>
                  <a:xfrm flipH="1">
                    <a:off x="2339" y="3457"/>
                    <a:ext cx="228" cy="180"/>
                  </a:xfrm>
                  <a:prstGeom prst="line">
                    <a:avLst/>
                  </a:prstGeom>
                  <a:ln w="25400" cap="flat" cmpd="sng">
                    <a:solidFill>
                      <a:srgbClr val="3F000B"/>
                    </a:solidFill>
                    <a:prstDash val="solid"/>
                    <a:headEnd type="none" w="med" len="med"/>
                    <a:tailEnd type="none" w="med" len="med"/>
                  </a:ln>
                </p:spPr>
              </p:sp>
              <p:sp>
                <p:nvSpPr>
                  <p:cNvPr id="45092" name="Line 34"/>
                  <p:cNvSpPr/>
                  <p:nvPr/>
                </p:nvSpPr>
                <p:spPr>
                  <a:xfrm flipH="1">
                    <a:off x="2345" y="3158"/>
                    <a:ext cx="60" cy="129"/>
                  </a:xfrm>
                  <a:prstGeom prst="line">
                    <a:avLst/>
                  </a:prstGeom>
                  <a:ln w="25400" cap="flat" cmpd="sng">
                    <a:solidFill>
                      <a:srgbClr val="3F000B"/>
                    </a:solidFill>
                    <a:prstDash val="solid"/>
                    <a:headEnd type="none" w="med" len="med"/>
                    <a:tailEnd type="none" w="med" len="med"/>
                  </a:ln>
                </p:spPr>
              </p:sp>
              <p:sp>
                <p:nvSpPr>
                  <p:cNvPr id="45093" name="Freeform 35"/>
                  <p:cNvSpPr/>
                  <p:nvPr/>
                </p:nvSpPr>
                <p:spPr>
                  <a:xfrm>
                    <a:off x="2315" y="3109"/>
                    <a:ext cx="730" cy="1183"/>
                  </a:xfrm>
                  <a:custGeom>
                    <a:avLst/>
                    <a:gdLst>
                      <a:gd name="txL" fmla="*/ 0 w 730"/>
                      <a:gd name="txT" fmla="*/ 0 h 1183"/>
                      <a:gd name="txR" fmla="*/ 730 w 730"/>
                      <a:gd name="txB" fmla="*/ 1183 h 1183"/>
                    </a:gdLst>
                    <a:ahLst/>
                    <a:cxnLst>
                      <a:cxn ang="0">
                        <a:pos x="9" y="27"/>
                      </a:cxn>
                      <a:cxn ang="0">
                        <a:pos x="607" y="174"/>
                      </a:cxn>
                      <a:cxn ang="0">
                        <a:pos x="0" y="174"/>
                      </a:cxn>
                      <a:cxn ang="0">
                        <a:pos x="0" y="1135"/>
                      </a:cxn>
                      <a:cxn ang="0">
                        <a:pos x="30" y="1171"/>
                      </a:cxn>
                      <a:cxn ang="0">
                        <a:pos x="90" y="1183"/>
                      </a:cxn>
                      <a:cxn ang="0">
                        <a:pos x="730" y="1183"/>
                      </a:cxn>
                      <a:cxn ang="0">
                        <a:pos x="730" y="1141"/>
                      </a:cxn>
                      <a:cxn ang="0">
                        <a:pos x="96" y="1141"/>
                      </a:cxn>
                      <a:cxn ang="0">
                        <a:pos x="48" y="1123"/>
                      </a:cxn>
                      <a:cxn ang="0">
                        <a:pos x="42" y="1081"/>
                      </a:cxn>
                      <a:cxn ang="0">
                        <a:pos x="42" y="372"/>
                      </a:cxn>
                      <a:cxn ang="0">
                        <a:pos x="721" y="372"/>
                      </a:cxn>
                      <a:cxn ang="0">
                        <a:pos x="721" y="180"/>
                      </a:cxn>
                      <a:cxn ang="0">
                        <a:pos x="12" y="0"/>
                      </a:cxn>
                      <a:cxn ang="0">
                        <a:pos x="9" y="27"/>
                      </a:cxn>
                    </a:cxnLst>
                    <a:rect l="txL" t="txT" r="txR" b="txB"/>
                    <a:pathLst>
                      <a:path w="730" h="1183">
                        <a:moveTo>
                          <a:pt x="9" y="27"/>
                        </a:moveTo>
                        <a:lnTo>
                          <a:pt x="607" y="174"/>
                        </a:lnTo>
                        <a:lnTo>
                          <a:pt x="0" y="174"/>
                        </a:lnTo>
                        <a:lnTo>
                          <a:pt x="0" y="1135"/>
                        </a:lnTo>
                        <a:lnTo>
                          <a:pt x="30" y="1171"/>
                        </a:lnTo>
                        <a:lnTo>
                          <a:pt x="90" y="1183"/>
                        </a:lnTo>
                        <a:lnTo>
                          <a:pt x="730" y="1183"/>
                        </a:lnTo>
                        <a:lnTo>
                          <a:pt x="730" y="1141"/>
                        </a:lnTo>
                        <a:lnTo>
                          <a:pt x="96" y="1141"/>
                        </a:lnTo>
                        <a:lnTo>
                          <a:pt x="48" y="1123"/>
                        </a:lnTo>
                        <a:lnTo>
                          <a:pt x="42" y="1081"/>
                        </a:lnTo>
                        <a:lnTo>
                          <a:pt x="42" y="372"/>
                        </a:lnTo>
                        <a:lnTo>
                          <a:pt x="721" y="372"/>
                        </a:lnTo>
                        <a:lnTo>
                          <a:pt x="721" y="180"/>
                        </a:lnTo>
                        <a:lnTo>
                          <a:pt x="12" y="0"/>
                        </a:lnTo>
                        <a:lnTo>
                          <a:pt x="9" y="27"/>
                        </a:lnTo>
                        <a:close/>
                      </a:path>
                    </a:pathLst>
                  </a:custGeom>
                  <a:solidFill>
                    <a:srgbClr val="712000">
                      <a:alpha val="100000"/>
                    </a:srgbClr>
                  </a:solidFill>
                  <a:ln w="12700" cap="flat" cmpd="sng">
                    <a:solidFill>
                      <a:srgbClr val="3F000B">
                        <a:alpha val="100000"/>
                      </a:srgbClr>
                    </a:solidFill>
                    <a:prstDash val="solid"/>
                    <a:round/>
                    <a:headEnd type="none" w="med" len="med"/>
                    <a:tailEnd type="none" w="med" len="med"/>
                  </a:ln>
                </p:spPr>
                <p:txBody>
                  <a:bodyPr/>
                  <a:p>
                    <a:endParaRPr lang="zh-CN" altLang="en-US"/>
                  </a:p>
                </p:txBody>
              </p:sp>
            </p:grpSp>
            <p:grpSp>
              <p:nvGrpSpPr>
                <p:cNvPr id="45070" name="Group 36"/>
                <p:cNvGrpSpPr/>
                <p:nvPr/>
              </p:nvGrpSpPr>
              <p:grpSpPr>
                <a:xfrm>
                  <a:off x="2960" y="3196"/>
                  <a:ext cx="660" cy="1097"/>
                  <a:chOff x="2960" y="3196"/>
                  <a:chExt cx="660" cy="1097"/>
                </a:xfrm>
              </p:grpSpPr>
              <p:sp>
                <p:nvSpPr>
                  <p:cNvPr id="45078" name="Freeform 37"/>
                  <p:cNvSpPr/>
                  <p:nvPr/>
                </p:nvSpPr>
                <p:spPr>
                  <a:xfrm>
                    <a:off x="3439" y="3451"/>
                    <a:ext cx="75" cy="358"/>
                  </a:xfrm>
                  <a:custGeom>
                    <a:avLst/>
                    <a:gdLst>
                      <a:gd name="txL" fmla="*/ 0 w 75"/>
                      <a:gd name="txT" fmla="*/ 0 h 358"/>
                      <a:gd name="txR" fmla="*/ 75 w 75"/>
                      <a:gd name="txB" fmla="*/ 358 h 358"/>
                    </a:gdLst>
                    <a:ahLst/>
                    <a:cxnLst>
                      <a:cxn ang="0">
                        <a:pos x="75" y="30"/>
                      </a:cxn>
                      <a:cxn ang="0">
                        <a:pos x="71" y="100"/>
                      </a:cxn>
                      <a:cxn ang="0">
                        <a:pos x="64" y="175"/>
                      </a:cxn>
                      <a:cxn ang="0">
                        <a:pos x="54" y="248"/>
                      </a:cxn>
                      <a:cxn ang="0">
                        <a:pos x="47" y="286"/>
                      </a:cxn>
                      <a:cxn ang="0">
                        <a:pos x="34" y="358"/>
                      </a:cxn>
                      <a:cxn ang="0">
                        <a:pos x="0" y="308"/>
                      </a:cxn>
                      <a:cxn ang="0">
                        <a:pos x="11" y="263"/>
                      </a:cxn>
                      <a:cxn ang="0">
                        <a:pos x="23" y="191"/>
                      </a:cxn>
                      <a:cxn ang="0">
                        <a:pos x="31" y="132"/>
                      </a:cxn>
                      <a:cxn ang="0">
                        <a:pos x="37" y="67"/>
                      </a:cxn>
                      <a:cxn ang="0">
                        <a:pos x="41" y="0"/>
                      </a:cxn>
                      <a:cxn ang="0">
                        <a:pos x="75" y="30"/>
                      </a:cxn>
                    </a:cxnLst>
                    <a:rect l="txL" t="txT" r="txR" b="txB"/>
                    <a:pathLst>
                      <a:path w="75" h="358">
                        <a:moveTo>
                          <a:pt x="75" y="30"/>
                        </a:moveTo>
                        <a:lnTo>
                          <a:pt x="71" y="100"/>
                        </a:lnTo>
                        <a:lnTo>
                          <a:pt x="64" y="175"/>
                        </a:lnTo>
                        <a:lnTo>
                          <a:pt x="54" y="248"/>
                        </a:lnTo>
                        <a:lnTo>
                          <a:pt x="47" y="286"/>
                        </a:lnTo>
                        <a:lnTo>
                          <a:pt x="34" y="358"/>
                        </a:lnTo>
                        <a:lnTo>
                          <a:pt x="0" y="308"/>
                        </a:lnTo>
                        <a:lnTo>
                          <a:pt x="11" y="263"/>
                        </a:lnTo>
                        <a:lnTo>
                          <a:pt x="23" y="191"/>
                        </a:lnTo>
                        <a:lnTo>
                          <a:pt x="31" y="132"/>
                        </a:lnTo>
                        <a:lnTo>
                          <a:pt x="37" y="67"/>
                        </a:lnTo>
                        <a:lnTo>
                          <a:pt x="41" y="0"/>
                        </a:lnTo>
                        <a:lnTo>
                          <a:pt x="75" y="30"/>
                        </a:lnTo>
                        <a:close/>
                      </a:path>
                    </a:pathLst>
                  </a:custGeom>
                  <a:solidFill>
                    <a:srgbClr val="808080">
                      <a:alpha val="100000"/>
                    </a:srgbClr>
                  </a:solidFill>
                  <a:ln w="9525">
                    <a:noFill/>
                  </a:ln>
                </p:spPr>
                <p:txBody>
                  <a:bodyPr/>
                  <a:p>
                    <a:endParaRPr lang="zh-CN" altLang="en-US"/>
                  </a:p>
                </p:txBody>
              </p:sp>
              <p:grpSp>
                <p:nvGrpSpPr>
                  <p:cNvPr id="45079" name="Group 38"/>
                  <p:cNvGrpSpPr/>
                  <p:nvPr/>
                </p:nvGrpSpPr>
                <p:grpSpPr>
                  <a:xfrm>
                    <a:off x="3391" y="3196"/>
                    <a:ext cx="210" cy="320"/>
                    <a:chOff x="3391" y="3196"/>
                    <a:chExt cx="210" cy="320"/>
                  </a:xfrm>
                </p:grpSpPr>
                <p:sp>
                  <p:nvSpPr>
                    <p:cNvPr id="45089" name="Freeform 39"/>
                    <p:cNvSpPr/>
                    <p:nvPr/>
                  </p:nvSpPr>
                  <p:spPr>
                    <a:xfrm>
                      <a:off x="3391" y="3196"/>
                      <a:ext cx="150" cy="315"/>
                    </a:xfrm>
                    <a:custGeom>
                      <a:avLst/>
                      <a:gdLst>
                        <a:gd name="txL" fmla="*/ 0 w 150"/>
                        <a:gd name="txT" fmla="*/ 0 h 315"/>
                        <a:gd name="txR" fmla="*/ 150 w 150"/>
                        <a:gd name="txB" fmla="*/ 315 h 315"/>
                      </a:gdLst>
                      <a:ahLst/>
                      <a:cxnLst>
                        <a:cxn ang="0">
                          <a:pos x="150" y="0"/>
                        </a:cxn>
                        <a:cxn ang="0">
                          <a:pos x="53" y="29"/>
                        </a:cxn>
                        <a:cxn ang="0">
                          <a:pos x="39" y="36"/>
                        </a:cxn>
                        <a:cxn ang="0">
                          <a:pos x="20" y="56"/>
                        </a:cxn>
                        <a:cxn ang="0">
                          <a:pos x="17" y="69"/>
                        </a:cxn>
                        <a:cxn ang="0">
                          <a:pos x="15" y="96"/>
                        </a:cxn>
                        <a:cxn ang="0">
                          <a:pos x="12" y="141"/>
                        </a:cxn>
                        <a:cxn ang="0">
                          <a:pos x="5" y="209"/>
                        </a:cxn>
                        <a:cxn ang="0">
                          <a:pos x="2" y="231"/>
                        </a:cxn>
                        <a:cxn ang="0">
                          <a:pos x="0" y="252"/>
                        </a:cxn>
                        <a:cxn ang="0">
                          <a:pos x="3" y="267"/>
                        </a:cxn>
                        <a:cxn ang="0">
                          <a:pos x="9" y="280"/>
                        </a:cxn>
                        <a:cxn ang="0">
                          <a:pos x="17" y="285"/>
                        </a:cxn>
                        <a:cxn ang="0">
                          <a:pos x="29" y="290"/>
                        </a:cxn>
                        <a:cxn ang="0">
                          <a:pos x="126" y="315"/>
                        </a:cxn>
                        <a:cxn ang="0">
                          <a:pos x="150" y="0"/>
                        </a:cxn>
                      </a:cxnLst>
                      <a:rect l="txL" t="txT" r="txR" b="txB"/>
                      <a:pathLst>
                        <a:path w="150" h="315">
                          <a:moveTo>
                            <a:pt x="150" y="0"/>
                          </a:moveTo>
                          <a:lnTo>
                            <a:pt x="53" y="29"/>
                          </a:lnTo>
                          <a:lnTo>
                            <a:pt x="39" y="36"/>
                          </a:lnTo>
                          <a:lnTo>
                            <a:pt x="20" y="56"/>
                          </a:lnTo>
                          <a:lnTo>
                            <a:pt x="17" y="69"/>
                          </a:lnTo>
                          <a:lnTo>
                            <a:pt x="15" y="96"/>
                          </a:lnTo>
                          <a:lnTo>
                            <a:pt x="12" y="141"/>
                          </a:lnTo>
                          <a:lnTo>
                            <a:pt x="5" y="209"/>
                          </a:lnTo>
                          <a:lnTo>
                            <a:pt x="2" y="231"/>
                          </a:lnTo>
                          <a:lnTo>
                            <a:pt x="0" y="252"/>
                          </a:lnTo>
                          <a:lnTo>
                            <a:pt x="3" y="267"/>
                          </a:lnTo>
                          <a:lnTo>
                            <a:pt x="9" y="280"/>
                          </a:lnTo>
                          <a:lnTo>
                            <a:pt x="17" y="285"/>
                          </a:lnTo>
                          <a:lnTo>
                            <a:pt x="29" y="290"/>
                          </a:lnTo>
                          <a:lnTo>
                            <a:pt x="126" y="315"/>
                          </a:lnTo>
                          <a:lnTo>
                            <a:pt x="150" y="0"/>
                          </a:lnTo>
                          <a:close/>
                        </a:path>
                      </a:pathLst>
                    </a:custGeom>
                    <a:solidFill>
                      <a:srgbClr val="767900">
                        <a:alpha val="100000"/>
                      </a:srgbClr>
                    </a:solidFill>
                    <a:ln w="9525">
                      <a:noFill/>
                    </a:ln>
                  </p:spPr>
                  <p:txBody>
                    <a:bodyPr/>
                    <a:p>
                      <a:endParaRPr lang="zh-CN" altLang="en-US"/>
                    </a:p>
                  </p:txBody>
                </p:sp>
                <p:sp>
                  <p:nvSpPr>
                    <p:cNvPr id="45090" name="Freeform 40"/>
                    <p:cNvSpPr/>
                    <p:nvPr/>
                  </p:nvSpPr>
                  <p:spPr>
                    <a:xfrm>
                      <a:off x="3483" y="3196"/>
                      <a:ext cx="118" cy="320"/>
                    </a:xfrm>
                    <a:custGeom>
                      <a:avLst/>
                      <a:gdLst>
                        <a:gd name="txL" fmla="*/ 0 w 118"/>
                        <a:gd name="txT" fmla="*/ 0 h 320"/>
                        <a:gd name="txR" fmla="*/ 118 w 118"/>
                        <a:gd name="txB" fmla="*/ 320 h 320"/>
                      </a:gdLst>
                      <a:ahLst/>
                      <a:cxnLst>
                        <a:cxn ang="0">
                          <a:pos x="113" y="16"/>
                        </a:cxn>
                        <a:cxn ang="0">
                          <a:pos x="102" y="6"/>
                        </a:cxn>
                        <a:cxn ang="0">
                          <a:pos x="84" y="0"/>
                        </a:cxn>
                        <a:cxn ang="0">
                          <a:pos x="60" y="0"/>
                        </a:cxn>
                        <a:cxn ang="0">
                          <a:pos x="44" y="5"/>
                        </a:cxn>
                        <a:cxn ang="0">
                          <a:pos x="36" y="20"/>
                        </a:cxn>
                        <a:cxn ang="0">
                          <a:pos x="31" y="56"/>
                        </a:cxn>
                        <a:cxn ang="0">
                          <a:pos x="19" y="134"/>
                        </a:cxn>
                        <a:cxn ang="0">
                          <a:pos x="10" y="198"/>
                        </a:cxn>
                        <a:cxn ang="0">
                          <a:pos x="4" y="252"/>
                        </a:cxn>
                        <a:cxn ang="0">
                          <a:pos x="0" y="288"/>
                        </a:cxn>
                        <a:cxn ang="0">
                          <a:pos x="4" y="298"/>
                        </a:cxn>
                        <a:cxn ang="0">
                          <a:pos x="16" y="309"/>
                        </a:cxn>
                        <a:cxn ang="0">
                          <a:pos x="39" y="317"/>
                        </a:cxn>
                        <a:cxn ang="0">
                          <a:pos x="58" y="320"/>
                        </a:cxn>
                        <a:cxn ang="0">
                          <a:pos x="69" y="317"/>
                        </a:cxn>
                        <a:cxn ang="0">
                          <a:pos x="78" y="308"/>
                        </a:cxn>
                        <a:cxn ang="0">
                          <a:pos x="90" y="254"/>
                        </a:cxn>
                        <a:cxn ang="0">
                          <a:pos x="97" y="203"/>
                        </a:cxn>
                        <a:cxn ang="0">
                          <a:pos x="111" y="121"/>
                        </a:cxn>
                        <a:cxn ang="0">
                          <a:pos x="118" y="54"/>
                        </a:cxn>
                        <a:cxn ang="0">
                          <a:pos x="118" y="36"/>
                        </a:cxn>
                        <a:cxn ang="0">
                          <a:pos x="113" y="16"/>
                        </a:cxn>
                      </a:cxnLst>
                      <a:rect l="txL" t="txT" r="txR" b="txB"/>
                      <a:pathLst>
                        <a:path w="118" h="320">
                          <a:moveTo>
                            <a:pt x="113" y="16"/>
                          </a:moveTo>
                          <a:lnTo>
                            <a:pt x="102" y="6"/>
                          </a:lnTo>
                          <a:lnTo>
                            <a:pt x="84" y="0"/>
                          </a:lnTo>
                          <a:lnTo>
                            <a:pt x="60" y="0"/>
                          </a:lnTo>
                          <a:lnTo>
                            <a:pt x="44" y="5"/>
                          </a:lnTo>
                          <a:lnTo>
                            <a:pt x="36" y="20"/>
                          </a:lnTo>
                          <a:lnTo>
                            <a:pt x="31" y="56"/>
                          </a:lnTo>
                          <a:lnTo>
                            <a:pt x="19" y="134"/>
                          </a:lnTo>
                          <a:lnTo>
                            <a:pt x="10" y="198"/>
                          </a:lnTo>
                          <a:lnTo>
                            <a:pt x="4" y="252"/>
                          </a:lnTo>
                          <a:lnTo>
                            <a:pt x="0" y="288"/>
                          </a:lnTo>
                          <a:lnTo>
                            <a:pt x="4" y="298"/>
                          </a:lnTo>
                          <a:lnTo>
                            <a:pt x="16" y="309"/>
                          </a:lnTo>
                          <a:lnTo>
                            <a:pt x="39" y="317"/>
                          </a:lnTo>
                          <a:lnTo>
                            <a:pt x="58" y="320"/>
                          </a:lnTo>
                          <a:lnTo>
                            <a:pt x="69" y="317"/>
                          </a:lnTo>
                          <a:lnTo>
                            <a:pt x="78" y="308"/>
                          </a:lnTo>
                          <a:lnTo>
                            <a:pt x="90" y="254"/>
                          </a:lnTo>
                          <a:lnTo>
                            <a:pt x="97" y="203"/>
                          </a:lnTo>
                          <a:lnTo>
                            <a:pt x="111" y="121"/>
                          </a:lnTo>
                          <a:lnTo>
                            <a:pt x="118" y="54"/>
                          </a:lnTo>
                          <a:lnTo>
                            <a:pt x="118" y="36"/>
                          </a:lnTo>
                          <a:lnTo>
                            <a:pt x="113" y="16"/>
                          </a:lnTo>
                          <a:close/>
                        </a:path>
                      </a:pathLst>
                    </a:custGeom>
                    <a:solidFill>
                      <a:srgbClr val="767900">
                        <a:alpha val="100000"/>
                      </a:srgbClr>
                    </a:solidFill>
                    <a:ln w="9525">
                      <a:noFill/>
                    </a:ln>
                  </p:spPr>
                  <p:txBody>
                    <a:bodyPr/>
                    <a:p>
                      <a:endParaRPr lang="zh-CN" altLang="en-US"/>
                    </a:p>
                  </p:txBody>
                </p:sp>
              </p:grpSp>
              <p:grpSp>
                <p:nvGrpSpPr>
                  <p:cNvPr id="45080" name="Group 41"/>
                  <p:cNvGrpSpPr/>
                  <p:nvPr/>
                </p:nvGrpSpPr>
                <p:grpSpPr>
                  <a:xfrm>
                    <a:off x="3014" y="3693"/>
                    <a:ext cx="504" cy="154"/>
                    <a:chOff x="3014" y="3693"/>
                    <a:chExt cx="504" cy="154"/>
                  </a:xfrm>
                </p:grpSpPr>
                <p:sp>
                  <p:nvSpPr>
                    <p:cNvPr id="45087" name="Rectangle 42"/>
                    <p:cNvSpPr/>
                    <p:nvPr/>
                  </p:nvSpPr>
                  <p:spPr>
                    <a:xfrm>
                      <a:off x="3016" y="3761"/>
                      <a:ext cx="502" cy="86"/>
                    </a:xfrm>
                    <a:prstGeom prst="rect">
                      <a:avLst/>
                    </a:prstGeom>
                    <a:solidFill>
                      <a:srgbClr val="808000"/>
                    </a:solidFill>
                    <a:ln w="9525">
                      <a:noFill/>
                    </a:ln>
                  </p:spPr>
                  <p:txBody>
                    <a:bodyPr/>
                    <a:p>
                      <a:endParaRPr lang="zh-CN" altLang="en-US" dirty="0">
                        <a:latin typeface="Tahoma" panose="020B0604030504040204" pitchFamily="34" charset="0"/>
                      </a:endParaRPr>
                    </a:p>
                  </p:txBody>
                </p:sp>
                <p:sp>
                  <p:nvSpPr>
                    <p:cNvPr id="45088" name="Freeform 43"/>
                    <p:cNvSpPr/>
                    <p:nvPr/>
                  </p:nvSpPr>
                  <p:spPr>
                    <a:xfrm>
                      <a:off x="3014" y="3693"/>
                      <a:ext cx="502" cy="70"/>
                    </a:xfrm>
                    <a:custGeom>
                      <a:avLst/>
                      <a:gdLst>
                        <a:gd name="txL" fmla="*/ 0 w 502"/>
                        <a:gd name="txT" fmla="*/ 0 h 70"/>
                        <a:gd name="txR" fmla="*/ 502 w 502"/>
                        <a:gd name="txB" fmla="*/ 70 h 70"/>
                      </a:gdLst>
                      <a:ahLst/>
                      <a:cxnLst>
                        <a:cxn ang="0">
                          <a:pos x="502" y="69"/>
                        </a:cxn>
                        <a:cxn ang="0">
                          <a:pos x="409" y="0"/>
                        </a:cxn>
                        <a:cxn ang="0">
                          <a:pos x="28" y="0"/>
                        </a:cxn>
                        <a:cxn ang="0">
                          <a:pos x="0" y="70"/>
                        </a:cxn>
                        <a:cxn ang="0">
                          <a:pos x="502" y="69"/>
                        </a:cxn>
                      </a:cxnLst>
                      <a:rect l="txL" t="txT" r="txR" b="txB"/>
                      <a:pathLst>
                        <a:path w="502" h="70">
                          <a:moveTo>
                            <a:pt x="502" y="69"/>
                          </a:moveTo>
                          <a:lnTo>
                            <a:pt x="409" y="0"/>
                          </a:lnTo>
                          <a:lnTo>
                            <a:pt x="28" y="0"/>
                          </a:lnTo>
                          <a:lnTo>
                            <a:pt x="0" y="70"/>
                          </a:lnTo>
                          <a:lnTo>
                            <a:pt x="502" y="69"/>
                          </a:lnTo>
                          <a:close/>
                        </a:path>
                      </a:pathLst>
                    </a:custGeom>
                    <a:solidFill>
                      <a:srgbClr val="808000">
                        <a:alpha val="100000"/>
                      </a:srgbClr>
                    </a:solidFill>
                    <a:ln w="9525">
                      <a:noFill/>
                    </a:ln>
                  </p:spPr>
                  <p:txBody>
                    <a:bodyPr/>
                    <a:p>
                      <a:endParaRPr lang="zh-CN" altLang="en-US"/>
                    </a:p>
                  </p:txBody>
                </p:sp>
              </p:grpSp>
              <p:sp>
                <p:nvSpPr>
                  <p:cNvPr id="45081" name="Freeform 44"/>
                  <p:cNvSpPr/>
                  <p:nvPr/>
                </p:nvSpPr>
                <p:spPr>
                  <a:xfrm>
                    <a:off x="3583" y="3300"/>
                    <a:ext cx="37" cy="69"/>
                  </a:xfrm>
                  <a:custGeom>
                    <a:avLst/>
                    <a:gdLst>
                      <a:gd name="txL" fmla="*/ 0 w 37"/>
                      <a:gd name="txT" fmla="*/ 0 h 69"/>
                      <a:gd name="txR" fmla="*/ 37 w 37"/>
                      <a:gd name="txB" fmla="*/ 69 h 69"/>
                    </a:gdLst>
                    <a:ahLst/>
                    <a:cxnLst>
                      <a:cxn ang="0">
                        <a:pos x="9" y="0"/>
                      </a:cxn>
                      <a:cxn ang="0">
                        <a:pos x="37" y="6"/>
                      </a:cxn>
                      <a:cxn ang="0">
                        <a:pos x="27" y="69"/>
                      </a:cxn>
                      <a:cxn ang="0">
                        <a:pos x="0" y="64"/>
                      </a:cxn>
                      <a:cxn ang="0">
                        <a:pos x="9" y="0"/>
                      </a:cxn>
                    </a:cxnLst>
                    <a:rect l="txL" t="txT" r="txR" b="txB"/>
                    <a:pathLst>
                      <a:path w="37" h="69">
                        <a:moveTo>
                          <a:pt x="9" y="0"/>
                        </a:moveTo>
                        <a:lnTo>
                          <a:pt x="37" y="6"/>
                        </a:lnTo>
                        <a:lnTo>
                          <a:pt x="27" y="69"/>
                        </a:lnTo>
                        <a:lnTo>
                          <a:pt x="0" y="64"/>
                        </a:lnTo>
                        <a:lnTo>
                          <a:pt x="9" y="0"/>
                        </a:lnTo>
                        <a:close/>
                      </a:path>
                    </a:pathLst>
                  </a:custGeom>
                  <a:solidFill>
                    <a:srgbClr val="808080">
                      <a:alpha val="100000"/>
                    </a:srgbClr>
                  </a:solidFill>
                  <a:ln w="9525">
                    <a:noFill/>
                  </a:ln>
                </p:spPr>
                <p:txBody>
                  <a:bodyPr/>
                  <a:p>
                    <a:endParaRPr lang="zh-CN" altLang="en-US"/>
                  </a:p>
                </p:txBody>
              </p:sp>
              <p:sp>
                <p:nvSpPr>
                  <p:cNvPr id="45082" name="Rectangle 45"/>
                  <p:cNvSpPr/>
                  <p:nvPr/>
                </p:nvSpPr>
                <p:spPr>
                  <a:xfrm>
                    <a:off x="3256" y="3823"/>
                    <a:ext cx="49" cy="293"/>
                  </a:xfrm>
                  <a:prstGeom prst="rect">
                    <a:avLst/>
                  </a:prstGeom>
                  <a:solidFill>
                    <a:srgbClr val="C0C0C0"/>
                  </a:solidFill>
                  <a:ln w="9525">
                    <a:noFill/>
                  </a:ln>
                </p:spPr>
                <p:txBody>
                  <a:bodyPr/>
                  <a:p>
                    <a:endParaRPr lang="zh-CN" altLang="en-US" dirty="0">
                      <a:latin typeface="Tahoma" panose="020B0604030504040204" pitchFamily="34" charset="0"/>
                    </a:endParaRPr>
                  </a:p>
                </p:txBody>
              </p:sp>
              <p:sp>
                <p:nvSpPr>
                  <p:cNvPr id="45083" name="Rectangle 46"/>
                  <p:cNvSpPr/>
                  <p:nvPr/>
                </p:nvSpPr>
                <p:spPr>
                  <a:xfrm>
                    <a:off x="3229" y="4110"/>
                    <a:ext cx="103" cy="74"/>
                  </a:xfrm>
                  <a:prstGeom prst="rect">
                    <a:avLst/>
                  </a:prstGeom>
                  <a:solidFill>
                    <a:srgbClr val="C0C0C0"/>
                  </a:solidFill>
                  <a:ln w="9525">
                    <a:noFill/>
                  </a:ln>
                </p:spPr>
                <p:txBody>
                  <a:bodyPr/>
                  <a:p>
                    <a:endParaRPr lang="zh-CN" altLang="en-US" dirty="0">
                      <a:latin typeface="Tahoma" panose="020B0604030504040204" pitchFamily="34" charset="0"/>
                    </a:endParaRPr>
                  </a:p>
                </p:txBody>
              </p:sp>
              <p:grpSp>
                <p:nvGrpSpPr>
                  <p:cNvPr id="45084" name="Group 47"/>
                  <p:cNvGrpSpPr/>
                  <p:nvPr/>
                </p:nvGrpSpPr>
                <p:grpSpPr>
                  <a:xfrm>
                    <a:off x="2960" y="4159"/>
                    <a:ext cx="642" cy="134"/>
                    <a:chOff x="2960" y="4159"/>
                    <a:chExt cx="642" cy="134"/>
                  </a:xfrm>
                </p:grpSpPr>
                <p:sp>
                  <p:nvSpPr>
                    <p:cNvPr id="45085" name="Freeform 48"/>
                    <p:cNvSpPr/>
                    <p:nvPr/>
                  </p:nvSpPr>
                  <p:spPr>
                    <a:xfrm>
                      <a:off x="3281" y="4159"/>
                      <a:ext cx="321" cy="134"/>
                    </a:xfrm>
                    <a:custGeom>
                      <a:avLst/>
                      <a:gdLst>
                        <a:gd name="txL" fmla="*/ 0 w 321"/>
                        <a:gd name="txT" fmla="*/ 0 h 134"/>
                        <a:gd name="txR" fmla="*/ 321 w 321"/>
                        <a:gd name="txB" fmla="*/ 134 h 134"/>
                      </a:gdLst>
                      <a:ahLst/>
                      <a:cxnLst>
                        <a:cxn ang="0">
                          <a:pos x="47" y="0"/>
                        </a:cxn>
                        <a:cxn ang="0">
                          <a:pos x="85" y="8"/>
                        </a:cxn>
                        <a:cxn ang="0">
                          <a:pos x="118" y="17"/>
                        </a:cxn>
                        <a:cxn ang="0">
                          <a:pos x="150" y="29"/>
                        </a:cxn>
                        <a:cxn ang="0">
                          <a:pos x="175" y="42"/>
                        </a:cxn>
                        <a:cxn ang="0">
                          <a:pos x="194" y="55"/>
                        </a:cxn>
                        <a:cxn ang="0">
                          <a:pos x="207" y="64"/>
                        </a:cxn>
                        <a:cxn ang="0">
                          <a:pos x="220" y="74"/>
                        </a:cxn>
                        <a:cxn ang="0">
                          <a:pos x="234" y="85"/>
                        </a:cxn>
                        <a:cxn ang="0">
                          <a:pos x="248" y="93"/>
                        </a:cxn>
                        <a:cxn ang="0">
                          <a:pos x="265" y="99"/>
                        </a:cxn>
                        <a:cxn ang="0">
                          <a:pos x="281" y="101"/>
                        </a:cxn>
                        <a:cxn ang="0">
                          <a:pos x="296" y="101"/>
                        </a:cxn>
                        <a:cxn ang="0">
                          <a:pos x="321" y="101"/>
                        </a:cxn>
                        <a:cxn ang="0">
                          <a:pos x="321" y="134"/>
                        </a:cxn>
                        <a:cxn ang="0">
                          <a:pos x="134" y="134"/>
                        </a:cxn>
                        <a:cxn ang="0">
                          <a:pos x="128" y="117"/>
                        </a:cxn>
                        <a:cxn ang="0">
                          <a:pos x="122" y="105"/>
                        </a:cxn>
                        <a:cxn ang="0">
                          <a:pos x="118" y="95"/>
                        </a:cxn>
                        <a:cxn ang="0">
                          <a:pos x="110" y="85"/>
                        </a:cxn>
                        <a:cxn ang="0">
                          <a:pos x="101" y="73"/>
                        </a:cxn>
                        <a:cxn ang="0">
                          <a:pos x="89" y="64"/>
                        </a:cxn>
                        <a:cxn ang="0">
                          <a:pos x="79" y="56"/>
                        </a:cxn>
                        <a:cxn ang="0">
                          <a:pos x="63" y="48"/>
                        </a:cxn>
                        <a:cxn ang="0">
                          <a:pos x="49" y="44"/>
                        </a:cxn>
                        <a:cxn ang="0">
                          <a:pos x="29" y="38"/>
                        </a:cxn>
                        <a:cxn ang="0">
                          <a:pos x="13" y="37"/>
                        </a:cxn>
                        <a:cxn ang="0">
                          <a:pos x="0" y="37"/>
                        </a:cxn>
                        <a:cxn ang="0">
                          <a:pos x="0" y="0"/>
                        </a:cxn>
                        <a:cxn ang="0">
                          <a:pos x="17" y="0"/>
                        </a:cxn>
                        <a:cxn ang="0">
                          <a:pos x="47" y="0"/>
                        </a:cxn>
                      </a:cxnLst>
                      <a:rect l="txL" t="txT" r="txR" b="txB"/>
                      <a:pathLst>
                        <a:path w="321" h="134">
                          <a:moveTo>
                            <a:pt x="47" y="0"/>
                          </a:moveTo>
                          <a:lnTo>
                            <a:pt x="85" y="8"/>
                          </a:lnTo>
                          <a:lnTo>
                            <a:pt x="118" y="17"/>
                          </a:lnTo>
                          <a:lnTo>
                            <a:pt x="150" y="29"/>
                          </a:lnTo>
                          <a:lnTo>
                            <a:pt x="175" y="42"/>
                          </a:lnTo>
                          <a:lnTo>
                            <a:pt x="194" y="55"/>
                          </a:lnTo>
                          <a:lnTo>
                            <a:pt x="207" y="64"/>
                          </a:lnTo>
                          <a:lnTo>
                            <a:pt x="220" y="74"/>
                          </a:lnTo>
                          <a:lnTo>
                            <a:pt x="234" y="85"/>
                          </a:lnTo>
                          <a:lnTo>
                            <a:pt x="248" y="93"/>
                          </a:lnTo>
                          <a:lnTo>
                            <a:pt x="265" y="99"/>
                          </a:lnTo>
                          <a:lnTo>
                            <a:pt x="281" y="101"/>
                          </a:lnTo>
                          <a:lnTo>
                            <a:pt x="296" y="101"/>
                          </a:lnTo>
                          <a:lnTo>
                            <a:pt x="321" y="101"/>
                          </a:lnTo>
                          <a:lnTo>
                            <a:pt x="321" y="134"/>
                          </a:lnTo>
                          <a:lnTo>
                            <a:pt x="134" y="134"/>
                          </a:lnTo>
                          <a:lnTo>
                            <a:pt x="128" y="117"/>
                          </a:lnTo>
                          <a:lnTo>
                            <a:pt x="122" y="105"/>
                          </a:lnTo>
                          <a:lnTo>
                            <a:pt x="118" y="95"/>
                          </a:lnTo>
                          <a:lnTo>
                            <a:pt x="110" y="85"/>
                          </a:lnTo>
                          <a:lnTo>
                            <a:pt x="101" y="73"/>
                          </a:lnTo>
                          <a:lnTo>
                            <a:pt x="89" y="64"/>
                          </a:lnTo>
                          <a:lnTo>
                            <a:pt x="79" y="56"/>
                          </a:lnTo>
                          <a:lnTo>
                            <a:pt x="63" y="48"/>
                          </a:lnTo>
                          <a:lnTo>
                            <a:pt x="49" y="44"/>
                          </a:lnTo>
                          <a:lnTo>
                            <a:pt x="29" y="38"/>
                          </a:lnTo>
                          <a:lnTo>
                            <a:pt x="13" y="37"/>
                          </a:lnTo>
                          <a:lnTo>
                            <a:pt x="0" y="37"/>
                          </a:lnTo>
                          <a:lnTo>
                            <a:pt x="0" y="0"/>
                          </a:lnTo>
                          <a:lnTo>
                            <a:pt x="17" y="0"/>
                          </a:lnTo>
                          <a:lnTo>
                            <a:pt x="47" y="0"/>
                          </a:lnTo>
                          <a:close/>
                        </a:path>
                      </a:pathLst>
                    </a:custGeom>
                    <a:solidFill>
                      <a:srgbClr val="808080">
                        <a:alpha val="100000"/>
                      </a:srgbClr>
                    </a:solidFill>
                    <a:ln w="9525">
                      <a:noFill/>
                    </a:ln>
                  </p:spPr>
                  <p:txBody>
                    <a:bodyPr/>
                    <a:p>
                      <a:endParaRPr lang="zh-CN" altLang="en-US"/>
                    </a:p>
                  </p:txBody>
                </p:sp>
                <p:sp>
                  <p:nvSpPr>
                    <p:cNvPr id="45086" name="Freeform 49"/>
                    <p:cNvSpPr/>
                    <p:nvPr/>
                  </p:nvSpPr>
                  <p:spPr>
                    <a:xfrm>
                      <a:off x="2960" y="4159"/>
                      <a:ext cx="321" cy="134"/>
                    </a:xfrm>
                    <a:custGeom>
                      <a:avLst/>
                      <a:gdLst>
                        <a:gd name="txL" fmla="*/ 0 w 321"/>
                        <a:gd name="txT" fmla="*/ 0 h 134"/>
                        <a:gd name="txR" fmla="*/ 321 w 321"/>
                        <a:gd name="txB" fmla="*/ 134 h 134"/>
                      </a:gdLst>
                      <a:ahLst/>
                      <a:cxnLst>
                        <a:cxn ang="0">
                          <a:pos x="274" y="0"/>
                        </a:cxn>
                        <a:cxn ang="0">
                          <a:pos x="237" y="8"/>
                        </a:cxn>
                        <a:cxn ang="0">
                          <a:pos x="203" y="17"/>
                        </a:cxn>
                        <a:cxn ang="0">
                          <a:pos x="171" y="29"/>
                        </a:cxn>
                        <a:cxn ang="0">
                          <a:pos x="146" y="42"/>
                        </a:cxn>
                        <a:cxn ang="0">
                          <a:pos x="127" y="55"/>
                        </a:cxn>
                        <a:cxn ang="0">
                          <a:pos x="114" y="64"/>
                        </a:cxn>
                        <a:cxn ang="0">
                          <a:pos x="102" y="74"/>
                        </a:cxn>
                        <a:cxn ang="0">
                          <a:pos x="87" y="85"/>
                        </a:cxn>
                        <a:cxn ang="0">
                          <a:pos x="73" y="93"/>
                        </a:cxn>
                        <a:cxn ang="0">
                          <a:pos x="56" y="99"/>
                        </a:cxn>
                        <a:cxn ang="0">
                          <a:pos x="40" y="101"/>
                        </a:cxn>
                        <a:cxn ang="0">
                          <a:pos x="25" y="101"/>
                        </a:cxn>
                        <a:cxn ang="0">
                          <a:pos x="0" y="101"/>
                        </a:cxn>
                        <a:cxn ang="0">
                          <a:pos x="0" y="134"/>
                        </a:cxn>
                        <a:cxn ang="0">
                          <a:pos x="187" y="134"/>
                        </a:cxn>
                        <a:cxn ang="0">
                          <a:pos x="193" y="117"/>
                        </a:cxn>
                        <a:cxn ang="0">
                          <a:pos x="199" y="105"/>
                        </a:cxn>
                        <a:cxn ang="0">
                          <a:pos x="203" y="95"/>
                        </a:cxn>
                        <a:cxn ang="0">
                          <a:pos x="211" y="85"/>
                        </a:cxn>
                        <a:cxn ang="0">
                          <a:pos x="220" y="73"/>
                        </a:cxn>
                        <a:cxn ang="0">
                          <a:pos x="232" y="64"/>
                        </a:cxn>
                        <a:cxn ang="0">
                          <a:pos x="242" y="56"/>
                        </a:cxn>
                        <a:cxn ang="0">
                          <a:pos x="258" y="48"/>
                        </a:cxn>
                        <a:cxn ang="0">
                          <a:pos x="272" y="44"/>
                        </a:cxn>
                        <a:cxn ang="0">
                          <a:pos x="292" y="38"/>
                        </a:cxn>
                        <a:cxn ang="0">
                          <a:pos x="308" y="37"/>
                        </a:cxn>
                        <a:cxn ang="0">
                          <a:pos x="321" y="37"/>
                        </a:cxn>
                        <a:cxn ang="0">
                          <a:pos x="321" y="0"/>
                        </a:cxn>
                        <a:cxn ang="0">
                          <a:pos x="304" y="0"/>
                        </a:cxn>
                        <a:cxn ang="0">
                          <a:pos x="274" y="0"/>
                        </a:cxn>
                      </a:cxnLst>
                      <a:rect l="txL" t="txT" r="txR" b="txB"/>
                      <a:pathLst>
                        <a:path w="321" h="134">
                          <a:moveTo>
                            <a:pt x="274" y="0"/>
                          </a:moveTo>
                          <a:lnTo>
                            <a:pt x="237" y="8"/>
                          </a:lnTo>
                          <a:lnTo>
                            <a:pt x="203" y="17"/>
                          </a:lnTo>
                          <a:lnTo>
                            <a:pt x="171" y="29"/>
                          </a:lnTo>
                          <a:lnTo>
                            <a:pt x="146" y="42"/>
                          </a:lnTo>
                          <a:lnTo>
                            <a:pt x="127" y="55"/>
                          </a:lnTo>
                          <a:lnTo>
                            <a:pt x="114" y="64"/>
                          </a:lnTo>
                          <a:lnTo>
                            <a:pt x="102" y="74"/>
                          </a:lnTo>
                          <a:lnTo>
                            <a:pt x="87" y="85"/>
                          </a:lnTo>
                          <a:lnTo>
                            <a:pt x="73" y="93"/>
                          </a:lnTo>
                          <a:lnTo>
                            <a:pt x="56" y="99"/>
                          </a:lnTo>
                          <a:lnTo>
                            <a:pt x="40" y="101"/>
                          </a:lnTo>
                          <a:lnTo>
                            <a:pt x="25" y="101"/>
                          </a:lnTo>
                          <a:lnTo>
                            <a:pt x="0" y="101"/>
                          </a:lnTo>
                          <a:lnTo>
                            <a:pt x="0" y="134"/>
                          </a:lnTo>
                          <a:lnTo>
                            <a:pt x="187" y="134"/>
                          </a:lnTo>
                          <a:lnTo>
                            <a:pt x="193" y="117"/>
                          </a:lnTo>
                          <a:lnTo>
                            <a:pt x="199" y="105"/>
                          </a:lnTo>
                          <a:lnTo>
                            <a:pt x="203" y="95"/>
                          </a:lnTo>
                          <a:lnTo>
                            <a:pt x="211" y="85"/>
                          </a:lnTo>
                          <a:lnTo>
                            <a:pt x="220" y="73"/>
                          </a:lnTo>
                          <a:lnTo>
                            <a:pt x="232" y="64"/>
                          </a:lnTo>
                          <a:lnTo>
                            <a:pt x="242" y="56"/>
                          </a:lnTo>
                          <a:lnTo>
                            <a:pt x="258" y="48"/>
                          </a:lnTo>
                          <a:lnTo>
                            <a:pt x="272" y="44"/>
                          </a:lnTo>
                          <a:lnTo>
                            <a:pt x="292" y="38"/>
                          </a:lnTo>
                          <a:lnTo>
                            <a:pt x="308" y="37"/>
                          </a:lnTo>
                          <a:lnTo>
                            <a:pt x="321" y="37"/>
                          </a:lnTo>
                          <a:lnTo>
                            <a:pt x="321" y="0"/>
                          </a:lnTo>
                          <a:lnTo>
                            <a:pt x="304" y="0"/>
                          </a:lnTo>
                          <a:lnTo>
                            <a:pt x="274" y="0"/>
                          </a:lnTo>
                          <a:close/>
                        </a:path>
                      </a:pathLst>
                    </a:custGeom>
                    <a:solidFill>
                      <a:srgbClr val="808080">
                        <a:alpha val="100000"/>
                      </a:srgbClr>
                    </a:solidFill>
                    <a:ln w="9525">
                      <a:noFill/>
                    </a:ln>
                  </p:spPr>
                  <p:txBody>
                    <a:bodyPr/>
                    <a:p>
                      <a:endParaRPr lang="zh-CN" altLang="en-US"/>
                    </a:p>
                  </p:txBody>
                </p:sp>
              </p:grpSp>
            </p:grpSp>
            <p:sp>
              <p:nvSpPr>
                <p:cNvPr id="45071" name="Line 50"/>
                <p:cNvSpPr/>
                <p:nvPr/>
              </p:nvSpPr>
              <p:spPr>
                <a:xfrm flipV="1">
                  <a:off x="2752" y="3051"/>
                  <a:ext cx="94" cy="144"/>
                </a:xfrm>
                <a:prstGeom prst="line">
                  <a:avLst/>
                </a:prstGeom>
                <a:ln w="25400" cap="flat" cmpd="sng">
                  <a:solidFill>
                    <a:srgbClr val="808000"/>
                  </a:solidFill>
                  <a:prstDash val="solid"/>
                  <a:headEnd type="none" w="med" len="med"/>
                  <a:tailEnd type="none" w="med" len="med"/>
                </a:ln>
              </p:spPr>
            </p:sp>
            <p:sp>
              <p:nvSpPr>
                <p:cNvPr id="45072" name="Freeform 51"/>
                <p:cNvSpPr/>
                <p:nvPr/>
              </p:nvSpPr>
              <p:spPr>
                <a:xfrm>
                  <a:off x="2684" y="3141"/>
                  <a:ext cx="192" cy="104"/>
                </a:xfrm>
                <a:custGeom>
                  <a:avLst/>
                  <a:gdLst>
                    <a:gd name="txL" fmla="*/ 0 w 192"/>
                    <a:gd name="txT" fmla="*/ 0 h 104"/>
                    <a:gd name="txR" fmla="*/ 192 w 192"/>
                    <a:gd name="txB" fmla="*/ 104 h 104"/>
                  </a:gdLst>
                  <a:ahLst/>
                  <a:cxnLst>
                    <a:cxn ang="0">
                      <a:pos x="192" y="66"/>
                    </a:cxn>
                    <a:cxn ang="0">
                      <a:pos x="127" y="12"/>
                    </a:cxn>
                    <a:cxn ang="0">
                      <a:pos x="111" y="6"/>
                    </a:cxn>
                    <a:cxn ang="0">
                      <a:pos x="88" y="5"/>
                    </a:cxn>
                    <a:cxn ang="0">
                      <a:pos x="72" y="0"/>
                    </a:cxn>
                    <a:cxn ang="0">
                      <a:pos x="61" y="2"/>
                    </a:cxn>
                    <a:cxn ang="0">
                      <a:pos x="11" y="39"/>
                    </a:cxn>
                    <a:cxn ang="0">
                      <a:pos x="0" y="49"/>
                    </a:cxn>
                    <a:cxn ang="0">
                      <a:pos x="4" y="62"/>
                    </a:cxn>
                    <a:cxn ang="0">
                      <a:pos x="178" y="104"/>
                    </a:cxn>
                    <a:cxn ang="0">
                      <a:pos x="192" y="66"/>
                    </a:cxn>
                  </a:cxnLst>
                  <a:rect l="txL" t="txT" r="txR" b="txB"/>
                  <a:pathLst>
                    <a:path w="192" h="104">
                      <a:moveTo>
                        <a:pt x="192" y="66"/>
                      </a:moveTo>
                      <a:lnTo>
                        <a:pt x="127" y="12"/>
                      </a:lnTo>
                      <a:lnTo>
                        <a:pt x="111" y="6"/>
                      </a:lnTo>
                      <a:lnTo>
                        <a:pt x="88" y="5"/>
                      </a:lnTo>
                      <a:lnTo>
                        <a:pt x="72" y="0"/>
                      </a:lnTo>
                      <a:lnTo>
                        <a:pt x="61" y="2"/>
                      </a:lnTo>
                      <a:lnTo>
                        <a:pt x="11" y="39"/>
                      </a:lnTo>
                      <a:lnTo>
                        <a:pt x="0" y="49"/>
                      </a:lnTo>
                      <a:lnTo>
                        <a:pt x="4" y="62"/>
                      </a:lnTo>
                      <a:lnTo>
                        <a:pt x="178" y="104"/>
                      </a:lnTo>
                      <a:lnTo>
                        <a:pt x="192" y="66"/>
                      </a:lnTo>
                      <a:close/>
                    </a:path>
                  </a:pathLst>
                </a:custGeom>
                <a:solidFill>
                  <a:srgbClr val="FCD1C1">
                    <a:alpha val="100000"/>
                  </a:srgbClr>
                </a:solidFill>
                <a:ln w="9525">
                  <a:noFill/>
                </a:ln>
              </p:spPr>
              <p:txBody>
                <a:bodyPr/>
                <a:p>
                  <a:endParaRPr lang="zh-CN" altLang="en-US"/>
                </a:p>
              </p:txBody>
            </p:sp>
            <p:sp>
              <p:nvSpPr>
                <p:cNvPr id="45073" name="Freeform 52"/>
                <p:cNvSpPr/>
                <p:nvPr/>
              </p:nvSpPr>
              <p:spPr>
                <a:xfrm>
                  <a:off x="2877" y="2700"/>
                  <a:ext cx="369" cy="383"/>
                </a:xfrm>
                <a:custGeom>
                  <a:avLst/>
                  <a:gdLst>
                    <a:gd name="txL" fmla="*/ 0 w 369"/>
                    <a:gd name="txT" fmla="*/ 0 h 383"/>
                    <a:gd name="txR" fmla="*/ 369 w 369"/>
                    <a:gd name="txB" fmla="*/ 383 h 383"/>
                  </a:gdLst>
                  <a:ahLst/>
                  <a:cxnLst>
                    <a:cxn ang="0">
                      <a:pos x="369" y="282"/>
                    </a:cxn>
                    <a:cxn ang="0">
                      <a:pos x="345" y="255"/>
                    </a:cxn>
                    <a:cxn ang="0">
                      <a:pos x="335" y="231"/>
                    </a:cxn>
                    <a:cxn ang="0">
                      <a:pos x="332" y="195"/>
                    </a:cxn>
                    <a:cxn ang="0">
                      <a:pos x="329" y="158"/>
                    </a:cxn>
                    <a:cxn ang="0">
                      <a:pos x="326" y="117"/>
                    </a:cxn>
                    <a:cxn ang="0">
                      <a:pos x="323" y="87"/>
                    </a:cxn>
                    <a:cxn ang="0">
                      <a:pos x="305" y="54"/>
                    </a:cxn>
                    <a:cxn ang="0">
                      <a:pos x="275" y="29"/>
                    </a:cxn>
                    <a:cxn ang="0">
                      <a:pos x="228" y="18"/>
                    </a:cxn>
                    <a:cxn ang="0">
                      <a:pos x="177" y="17"/>
                    </a:cxn>
                    <a:cxn ang="0">
                      <a:pos x="197" y="5"/>
                    </a:cxn>
                    <a:cxn ang="0">
                      <a:pos x="162" y="14"/>
                    </a:cxn>
                    <a:cxn ang="0">
                      <a:pos x="132" y="0"/>
                    </a:cxn>
                    <a:cxn ang="0">
                      <a:pos x="146" y="18"/>
                    </a:cxn>
                    <a:cxn ang="0">
                      <a:pos x="120" y="23"/>
                    </a:cxn>
                    <a:cxn ang="0">
                      <a:pos x="93" y="35"/>
                    </a:cxn>
                    <a:cxn ang="0">
                      <a:pos x="59" y="54"/>
                    </a:cxn>
                    <a:cxn ang="0">
                      <a:pos x="33" y="84"/>
                    </a:cxn>
                    <a:cxn ang="0">
                      <a:pos x="20" y="113"/>
                    </a:cxn>
                    <a:cxn ang="0">
                      <a:pos x="8" y="153"/>
                    </a:cxn>
                    <a:cxn ang="0">
                      <a:pos x="0" y="194"/>
                    </a:cxn>
                    <a:cxn ang="0">
                      <a:pos x="2" y="222"/>
                    </a:cxn>
                    <a:cxn ang="0">
                      <a:pos x="6" y="254"/>
                    </a:cxn>
                    <a:cxn ang="0">
                      <a:pos x="17" y="273"/>
                    </a:cxn>
                    <a:cxn ang="0">
                      <a:pos x="32" y="278"/>
                    </a:cxn>
                    <a:cxn ang="0">
                      <a:pos x="53" y="273"/>
                    </a:cxn>
                    <a:cxn ang="0">
                      <a:pos x="65" y="269"/>
                    </a:cxn>
                    <a:cxn ang="0">
                      <a:pos x="75" y="270"/>
                    </a:cxn>
                    <a:cxn ang="0">
                      <a:pos x="87" y="282"/>
                    </a:cxn>
                    <a:cxn ang="0">
                      <a:pos x="89" y="291"/>
                    </a:cxn>
                    <a:cxn ang="0">
                      <a:pos x="87" y="317"/>
                    </a:cxn>
                    <a:cxn ang="0">
                      <a:pos x="84" y="325"/>
                    </a:cxn>
                    <a:cxn ang="0">
                      <a:pos x="87" y="335"/>
                    </a:cxn>
                    <a:cxn ang="0">
                      <a:pos x="93" y="338"/>
                    </a:cxn>
                    <a:cxn ang="0">
                      <a:pos x="104" y="333"/>
                    </a:cxn>
                    <a:cxn ang="0">
                      <a:pos x="108" y="332"/>
                    </a:cxn>
                    <a:cxn ang="0">
                      <a:pos x="119" y="335"/>
                    </a:cxn>
                    <a:cxn ang="0">
                      <a:pos x="122" y="344"/>
                    </a:cxn>
                    <a:cxn ang="0">
                      <a:pos x="126" y="351"/>
                    </a:cxn>
                    <a:cxn ang="0">
                      <a:pos x="132" y="360"/>
                    </a:cxn>
                    <a:cxn ang="0">
                      <a:pos x="140" y="368"/>
                    </a:cxn>
                    <a:cxn ang="0">
                      <a:pos x="154" y="373"/>
                    </a:cxn>
                    <a:cxn ang="0">
                      <a:pos x="171" y="369"/>
                    </a:cxn>
                    <a:cxn ang="0">
                      <a:pos x="186" y="368"/>
                    </a:cxn>
                    <a:cxn ang="0">
                      <a:pos x="195" y="377"/>
                    </a:cxn>
                    <a:cxn ang="0">
                      <a:pos x="198" y="383"/>
                    </a:cxn>
                    <a:cxn ang="0">
                      <a:pos x="369" y="282"/>
                    </a:cxn>
                  </a:cxnLst>
                  <a:rect l="txL" t="txT" r="txR" b="txB"/>
                  <a:pathLst>
                    <a:path w="369" h="383">
                      <a:moveTo>
                        <a:pt x="369" y="282"/>
                      </a:moveTo>
                      <a:lnTo>
                        <a:pt x="345" y="255"/>
                      </a:lnTo>
                      <a:lnTo>
                        <a:pt x="335" y="231"/>
                      </a:lnTo>
                      <a:lnTo>
                        <a:pt x="332" y="195"/>
                      </a:lnTo>
                      <a:lnTo>
                        <a:pt x="329" y="158"/>
                      </a:lnTo>
                      <a:lnTo>
                        <a:pt x="326" y="117"/>
                      </a:lnTo>
                      <a:lnTo>
                        <a:pt x="323" y="87"/>
                      </a:lnTo>
                      <a:lnTo>
                        <a:pt x="305" y="54"/>
                      </a:lnTo>
                      <a:lnTo>
                        <a:pt x="275" y="29"/>
                      </a:lnTo>
                      <a:lnTo>
                        <a:pt x="228" y="18"/>
                      </a:lnTo>
                      <a:lnTo>
                        <a:pt x="177" y="17"/>
                      </a:lnTo>
                      <a:lnTo>
                        <a:pt x="197" y="5"/>
                      </a:lnTo>
                      <a:lnTo>
                        <a:pt x="162" y="14"/>
                      </a:lnTo>
                      <a:lnTo>
                        <a:pt x="132" y="0"/>
                      </a:lnTo>
                      <a:lnTo>
                        <a:pt x="146" y="18"/>
                      </a:lnTo>
                      <a:lnTo>
                        <a:pt x="120" y="23"/>
                      </a:lnTo>
                      <a:lnTo>
                        <a:pt x="93" y="35"/>
                      </a:lnTo>
                      <a:lnTo>
                        <a:pt x="59" y="54"/>
                      </a:lnTo>
                      <a:lnTo>
                        <a:pt x="33" y="84"/>
                      </a:lnTo>
                      <a:lnTo>
                        <a:pt x="20" y="113"/>
                      </a:lnTo>
                      <a:lnTo>
                        <a:pt x="8" y="153"/>
                      </a:lnTo>
                      <a:lnTo>
                        <a:pt x="0" y="194"/>
                      </a:lnTo>
                      <a:lnTo>
                        <a:pt x="2" y="222"/>
                      </a:lnTo>
                      <a:lnTo>
                        <a:pt x="6" y="254"/>
                      </a:lnTo>
                      <a:lnTo>
                        <a:pt x="17" y="273"/>
                      </a:lnTo>
                      <a:lnTo>
                        <a:pt x="32" y="278"/>
                      </a:lnTo>
                      <a:lnTo>
                        <a:pt x="53" y="273"/>
                      </a:lnTo>
                      <a:lnTo>
                        <a:pt x="65" y="269"/>
                      </a:lnTo>
                      <a:lnTo>
                        <a:pt x="75" y="270"/>
                      </a:lnTo>
                      <a:lnTo>
                        <a:pt x="87" y="282"/>
                      </a:lnTo>
                      <a:lnTo>
                        <a:pt x="89" y="291"/>
                      </a:lnTo>
                      <a:lnTo>
                        <a:pt x="87" y="317"/>
                      </a:lnTo>
                      <a:lnTo>
                        <a:pt x="84" y="325"/>
                      </a:lnTo>
                      <a:lnTo>
                        <a:pt x="87" y="335"/>
                      </a:lnTo>
                      <a:lnTo>
                        <a:pt x="93" y="338"/>
                      </a:lnTo>
                      <a:lnTo>
                        <a:pt x="104" y="333"/>
                      </a:lnTo>
                      <a:lnTo>
                        <a:pt x="108" y="332"/>
                      </a:lnTo>
                      <a:lnTo>
                        <a:pt x="119" y="335"/>
                      </a:lnTo>
                      <a:lnTo>
                        <a:pt x="122" y="344"/>
                      </a:lnTo>
                      <a:lnTo>
                        <a:pt x="126" y="351"/>
                      </a:lnTo>
                      <a:lnTo>
                        <a:pt x="132" y="360"/>
                      </a:lnTo>
                      <a:lnTo>
                        <a:pt x="140" y="368"/>
                      </a:lnTo>
                      <a:lnTo>
                        <a:pt x="154" y="373"/>
                      </a:lnTo>
                      <a:lnTo>
                        <a:pt x="171" y="369"/>
                      </a:lnTo>
                      <a:lnTo>
                        <a:pt x="186" y="368"/>
                      </a:lnTo>
                      <a:lnTo>
                        <a:pt x="195" y="377"/>
                      </a:lnTo>
                      <a:lnTo>
                        <a:pt x="198" y="383"/>
                      </a:lnTo>
                      <a:lnTo>
                        <a:pt x="369" y="282"/>
                      </a:lnTo>
                      <a:close/>
                    </a:path>
                  </a:pathLst>
                </a:custGeom>
                <a:solidFill>
                  <a:srgbClr val="F39FD1">
                    <a:alpha val="100000"/>
                  </a:srgbClr>
                </a:solidFill>
                <a:ln w="9525">
                  <a:noFill/>
                </a:ln>
              </p:spPr>
              <p:txBody>
                <a:bodyPr/>
                <a:p>
                  <a:endParaRPr lang="zh-CN" altLang="en-US"/>
                </a:p>
              </p:txBody>
            </p:sp>
            <p:sp>
              <p:nvSpPr>
                <p:cNvPr id="45074" name="Freeform 53"/>
                <p:cNvSpPr/>
                <p:nvPr/>
              </p:nvSpPr>
              <p:spPr>
                <a:xfrm>
                  <a:off x="2329" y="4140"/>
                  <a:ext cx="370" cy="181"/>
                </a:xfrm>
                <a:custGeom>
                  <a:avLst/>
                  <a:gdLst>
                    <a:gd name="txL" fmla="*/ 0 w 370"/>
                    <a:gd name="txT" fmla="*/ 0 h 181"/>
                    <a:gd name="txR" fmla="*/ 370 w 370"/>
                    <a:gd name="txB" fmla="*/ 181 h 181"/>
                  </a:gdLst>
                  <a:ahLst/>
                  <a:cxnLst>
                    <a:cxn ang="0">
                      <a:pos x="198" y="0"/>
                    </a:cxn>
                    <a:cxn ang="0">
                      <a:pos x="159" y="42"/>
                    </a:cxn>
                    <a:cxn ang="0">
                      <a:pos x="129" y="60"/>
                    </a:cxn>
                    <a:cxn ang="0">
                      <a:pos x="72" y="57"/>
                    </a:cxn>
                    <a:cxn ang="0">
                      <a:pos x="39" y="60"/>
                    </a:cxn>
                    <a:cxn ang="0">
                      <a:pos x="15" y="69"/>
                    </a:cxn>
                    <a:cxn ang="0">
                      <a:pos x="0" y="90"/>
                    </a:cxn>
                    <a:cxn ang="0">
                      <a:pos x="3" y="102"/>
                    </a:cxn>
                    <a:cxn ang="0">
                      <a:pos x="51" y="123"/>
                    </a:cxn>
                    <a:cxn ang="0">
                      <a:pos x="120" y="150"/>
                    </a:cxn>
                    <a:cxn ang="0">
                      <a:pos x="159" y="162"/>
                    </a:cxn>
                    <a:cxn ang="0">
                      <a:pos x="201" y="153"/>
                    </a:cxn>
                    <a:cxn ang="0">
                      <a:pos x="243" y="141"/>
                    </a:cxn>
                    <a:cxn ang="0">
                      <a:pos x="231" y="165"/>
                    </a:cxn>
                    <a:cxn ang="0">
                      <a:pos x="319" y="181"/>
                    </a:cxn>
                    <a:cxn ang="0">
                      <a:pos x="337" y="144"/>
                    </a:cxn>
                    <a:cxn ang="0">
                      <a:pos x="352" y="102"/>
                    </a:cxn>
                    <a:cxn ang="0">
                      <a:pos x="370" y="60"/>
                    </a:cxn>
                    <a:cxn ang="0">
                      <a:pos x="198" y="0"/>
                    </a:cxn>
                  </a:cxnLst>
                  <a:rect l="txL" t="txT" r="txR" b="txB"/>
                  <a:pathLst>
                    <a:path w="370" h="181">
                      <a:moveTo>
                        <a:pt x="198" y="0"/>
                      </a:moveTo>
                      <a:lnTo>
                        <a:pt x="159" y="42"/>
                      </a:lnTo>
                      <a:lnTo>
                        <a:pt x="129" y="60"/>
                      </a:lnTo>
                      <a:lnTo>
                        <a:pt x="72" y="57"/>
                      </a:lnTo>
                      <a:lnTo>
                        <a:pt x="39" y="60"/>
                      </a:lnTo>
                      <a:lnTo>
                        <a:pt x="15" y="69"/>
                      </a:lnTo>
                      <a:lnTo>
                        <a:pt x="0" y="90"/>
                      </a:lnTo>
                      <a:lnTo>
                        <a:pt x="3" y="102"/>
                      </a:lnTo>
                      <a:lnTo>
                        <a:pt x="51" y="123"/>
                      </a:lnTo>
                      <a:lnTo>
                        <a:pt x="120" y="150"/>
                      </a:lnTo>
                      <a:lnTo>
                        <a:pt x="159" y="162"/>
                      </a:lnTo>
                      <a:lnTo>
                        <a:pt x="201" y="153"/>
                      </a:lnTo>
                      <a:lnTo>
                        <a:pt x="243" y="141"/>
                      </a:lnTo>
                      <a:lnTo>
                        <a:pt x="231" y="165"/>
                      </a:lnTo>
                      <a:lnTo>
                        <a:pt x="319" y="181"/>
                      </a:lnTo>
                      <a:lnTo>
                        <a:pt x="337" y="144"/>
                      </a:lnTo>
                      <a:lnTo>
                        <a:pt x="352" y="102"/>
                      </a:lnTo>
                      <a:lnTo>
                        <a:pt x="370" y="60"/>
                      </a:lnTo>
                      <a:lnTo>
                        <a:pt x="198" y="0"/>
                      </a:lnTo>
                      <a:close/>
                    </a:path>
                  </a:pathLst>
                </a:custGeom>
                <a:solidFill>
                  <a:srgbClr val="3F000B">
                    <a:alpha val="100000"/>
                  </a:srgbClr>
                </a:solidFill>
                <a:ln w="9525">
                  <a:noFill/>
                </a:ln>
              </p:spPr>
              <p:txBody>
                <a:bodyPr/>
                <a:p>
                  <a:endParaRPr lang="zh-CN" altLang="en-US"/>
                </a:p>
              </p:txBody>
            </p:sp>
            <p:sp>
              <p:nvSpPr>
                <p:cNvPr id="45075" name="Freeform 54"/>
                <p:cNvSpPr/>
                <p:nvPr/>
              </p:nvSpPr>
              <p:spPr>
                <a:xfrm>
                  <a:off x="2849" y="2949"/>
                  <a:ext cx="646" cy="583"/>
                </a:xfrm>
                <a:custGeom>
                  <a:avLst/>
                  <a:gdLst>
                    <a:gd name="txL" fmla="*/ 0 w 646"/>
                    <a:gd name="txT" fmla="*/ 0 h 583"/>
                    <a:gd name="txR" fmla="*/ 646 w 646"/>
                    <a:gd name="txB" fmla="*/ 583 h 583"/>
                  </a:gdLst>
                  <a:ahLst/>
                  <a:cxnLst>
                    <a:cxn ang="0">
                      <a:pos x="411" y="0"/>
                    </a:cxn>
                    <a:cxn ang="0">
                      <a:pos x="354" y="33"/>
                    </a:cxn>
                    <a:cxn ang="0">
                      <a:pos x="285" y="63"/>
                    </a:cxn>
                    <a:cxn ang="0">
                      <a:pos x="240" y="102"/>
                    </a:cxn>
                    <a:cxn ang="0">
                      <a:pos x="216" y="123"/>
                    </a:cxn>
                    <a:cxn ang="0">
                      <a:pos x="207" y="144"/>
                    </a:cxn>
                    <a:cxn ang="0">
                      <a:pos x="183" y="166"/>
                    </a:cxn>
                    <a:cxn ang="0">
                      <a:pos x="138" y="181"/>
                    </a:cxn>
                    <a:cxn ang="0">
                      <a:pos x="101" y="190"/>
                    </a:cxn>
                    <a:cxn ang="0">
                      <a:pos x="66" y="202"/>
                    </a:cxn>
                    <a:cxn ang="0">
                      <a:pos x="33" y="229"/>
                    </a:cxn>
                    <a:cxn ang="0">
                      <a:pos x="6" y="265"/>
                    </a:cxn>
                    <a:cxn ang="0">
                      <a:pos x="0" y="289"/>
                    </a:cxn>
                    <a:cxn ang="0">
                      <a:pos x="9" y="316"/>
                    </a:cxn>
                    <a:cxn ang="0">
                      <a:pos x="25" y="332"/>
                    </a:cxn>
                    <a:cxn ang="0">
                      <a:pos x="48" y="343"/>
                    </a:cxn>
                    <a:cxn ang="0">
                      <a:pos x="82" y="348"/>
                    </a:cxn>
                    <a:cxn ang="0">
                      <a:pos x="117" y="349"/>
                    </a:cxn>
                    <a:cxn ang="0">
                      <a:pos x="186" y="331"/>
                    </a:cxn>
                    <a:cxn ang="0">
                      <a:pos x="231" y="319"/>
                    </a:cxn>
                    <a:cxn ang="0">
                      <a:pos x="234" y="352"/>
                    </a:cxn>
                    <a:cxn ang="0">
                      <a:pos x="237" y="375"/>
                    </a:cxn>
                    <a:cxn ang="0">
                      <a:pos x="249" y="400"/>
                    </a:cxn>
                    <a:cxn ang="0">
                      <a:pos x="273" y="427"/>
                    </a:cxn>
                    <a:cxn ang="0">
                      <a:pos x="258" y="460"/>
                    </a:cxn>
                    <a:cxn ang="0">
                      <a:pos x="256" y="474"/>
                    </a:cxn>
                    <a:cxn ang="0">
                      <a:pos x="263" y="494"/>
                    </a:cxn>
                    <a:cxn ang="0">
                      <a:pos x="276" y="513"/>
                    </a:cxn>
                    <a:cxn ang="0">
                      <a:pos x="288" y="541"/>
                    </a:cxn>
                    <a:cxn ang="0">
                      <a:pos x="312" y="554"/>
                    </a:cxn>
                    <a:cxn ang="0">
                      <a:pos x="354" y="564"/>
                    </a:cxn>
                    <a:cxn ang="0">
                      <a:pos x="394" y="571"/>
                    </a:cxn>
                    <a:cxn ang="0">
                      <a:pos x="453" y="578"/>
                    </a:cxn>
                    <a:cxn ang="0">
                      <a:pos x="512" y="583"/>
                    </a:cxn>
                    <a:cxn ang="0">
                      <a:pos x="548" y="582"/>
                    </a:cxn>
                    <a:cxn ang="0">
                      <a:pos x="577" y="577"/>
                    </a:cxn>
                    <a:cxn ang="0">
                      <a:pos x="592" y="571"/>
                    </a:cxn>
                    <a:cxn ang="0">
                      <a:pos x="607" y="559"/>
                    </a:cxn>
                    <a:cxn ang="0">
                      <a:pos x="621" y="540"/>
                    </a:cxn>
                    <a:cxn ang="0">
                      <a:pos x="632" y="514"/>
                    </a:cxn>
                    <a:cxn ang="0">
                      <a:pos x="642" y="476"/>
                    </a:cxn>
                    <a:cxn ang="0">
                      <a:pos x="646" y="436"/>
                    </a:cxn>
                    <a:cxn ang="0">
                      <a:pos x="643" y="387"/>
                    </a:cxn>
                    <a:cxn ang="0">
                      <a:pos x="640" y="343"/>
                    </a:cxn>
                    <a:cxn ang="0">
                      <a:pos x="610" y="247"/>
                    </a:cxn>
                    <a:cxn ang="0">
                      <a:pos x="565" y="151"/>
                    </a:cxn>
                    <a:cxn ang="0">
                      <a:pos x="514" y="82"/>
                    </a:cxn>
                    <a:cxn ang="0">
                      <a:pos x="484" y="57"/>
                    </a:cxn>
                    <a:cxn ang="0">
                      <a:pos x="481" y="33"/>
                    </a:cxn>
                    <a:cxn ang="0">
                      <a:pos x="411" y="0"/>
                    </a:cxn>
                  </a:cxnLst>
                  <a:rect l="txL" t="txT" r="txR" b="txB"/>
                  <a:pathLst>
                    <a:path w="646" h="583">
                      <a:moveTo>
                        <a:pt x="411" y="0"/>
                      </a:moveTo>
                      <a:lnTo>
                        <a:pt x="354" y="33"/>
                      </a:lnTo>
                      <a:lnTo>
                        <a:pt x="285" y="63"/>
                      </a:lnTo>
                      <a:lnTo>
                        <a:pt x="240" y="102"/>
                      </a:lnTo>
                      <a:lnTo>
                        <a:pt x="216" y="123"/>
                      </a:lnTo>
                      <a:lnTo>
                        <a:pt x="207" y="144"/>
                      </a:lnTo>
                      <a:lnTo>
                        <a:pt x="183" y="166"/>
                      </a:lnTo>
                      <a:lnTo>
                        <a:pt x="138" y="181"/>
                      </a:lnTo>
                      <a:lnTo>
                        <a:pt x="101" y="190"/>
                      </a:lnTo>
                      <a:lnTo>
                        <a:pt x="66" y="202"/>
                      </a:lnTo>
                      <a:lnTo>
                        <a:pt x="33" y="229"/>
                      </a:lnTo>
                      <a:lnTo>
                        <a:pt x="6" y="265"/>
                      </a:lnTo>
                      <a:lnTo>
                        <a:pt x="0" y="289"/>
                      </a:lnTo>
                      <a:lnTo>
                        <a:pt x="9" y="316"/>
                      </a:lnTo>
                      <a:lnTo>
                        <a:pt x="25" y="332"/>
                      </a:lnTo>
                      <a:lnTo>
                        <a:pt x="48" y="343"/>
                      </a:lnTo>
                      <a:lnTo>
                        <a:pt x="82" y="348"/>
                      </a:lnTo>
                      <a:lnTo>
                        <a:pt x="117" y="349"/>
                      </a:lnTo>
                      <a:lnTo>
                        <a:pt x="186" y="331"/>
                      </a:lnTo>
                      <a:lnTo>
                        <a:pt x="231" y="319"/>
                      </a:lnTo>
                      <a:lnTo>
                        <a:pt x="234" y="352"/>
                      </a:lnTo>
                      <a:lnTo>
                        <a:pt x="237" y="375"/>
                      </a:lnTo>
                      <a:lnTo>
                        <a:pt x="249" y="400"/>
                      </a:lnTo>
                      <a:lnTo>
                        <a:pt x="273" y="427"/>
                      </a:lnTo>
                      <a:lnTo>
                        <a:pt x="258" y="460"/>
                      </a:lnTo>
                      <a:lnTo>
                        <a:pt x="256" y="474"/>
                      </a:lnTo>
                      <a:lnTo>
                        <a:pt x="263" y="494"/>
                      </a:lnTo>
                      <a:lnTo>
                        <a:pt x="276" y="513"/>
                      </a:lnTo>
                      <a:lnTo>
                        <a:pt x="288" y="541"/>
                      </a:lnTo>
                      <a:lnTo>
                        <a:pt x="312" y="554"/>
                      </a:lnTo>
                      <a:lnTo>
                        <a:pt x="354" y="564"/>
                      </a:lnTo>
                      <a:lnTo>
                        <a:pt x="394" y="571"/>
                      </a:lnTo>
                      <a:lnTo>
                        <a:pt x="453" y="578"/>
                      </a:lnTo>
                      <a:lnTo>
                        <a:pt x="512" y="583"/>
                      </a:lnTo>
                      <a:lnTo>
                        <a:pt x="548" y="582"/>
                      </a:lnTo>
                      <a:lnTo>
                        <a:pt x="577" y="577"/>
                      </a:lnTo>
                      <a:lnTo>
                        <a:pt x="592" y="571"/>
                      </a:lnTo>
                      <a:lnTo>
                        <a:pt x="607" y="559"/>
                      </a:lnTo>
                      <a:lnTo>
                        <a:pt x="621" y="540"/>
                      </a:lnTo>
                      <a:lnTo>
                        <a:pt x="632" y="514"/>
                      </a:lnTo>
                      <a:lnTo>
                        <a:pt x="642" y="476"/>
                      </a:lnTo>
                      <a:lnTo>
                        <a:pt x="646" y="436"/>
                      </a:lnTo>
                      <a:lnTo>
                        <a:pt x="643" y="387"/>
                      </a:lnTo>
                      <a:lnTo>
                        <a:pt x="640" y="343"/>
                      </a:lnTo>
                      <a:lnTo>
                        <a:pt x="610" y="247"/>
                      </a:lnTo>
                      <a:lnTo>
                        <a:pt x="565" y="151"/>
                      </a:lnTo>
                      <a:lnTo>
                        <a:pt x="514" y="82"/>
                      </a:lnTo>
                      <a:lnTo>
                        <a:pt x="484" y="57"/>
                      </a:lnTo>
                      <a:lnTo>
                        <a:pt x="481" y="33"/>
                      </a:lnTo>
                      <a:lnTo>
                        <a:pt x="411" y="0"/>
                      </a:lnTo>
                      <a:close/>
                    </a:path>
                  </a:pathLst>
                </a:custGeom>
                <a:solidFill>
                  <a:schemeClr val="hlink">
                    <a:alpha val="100000"/>
                  </a:schemeClr>
                </a:solidFill>
                <a:ln w="9525">
                  <a:noFill/>
                </a:ln>
              </p:spPr>
              <p:txBody>
                <a:bodyPr/>
                <a:p>
                  <a:endParaRPr lang="zh-CN" altLang="en-US"/>
                </a:p>
              </p:txBody>
            </p:sp>
            <p:sp>
              <p:nvSpPr>
                <p:cNvPr id="45076" name="Freeform 55"/>
                <p:cNvSpPr/>
                <p:nvPr/>
              </p:nvSpPr>
              <p:spPr>
                <a:xfrm>
                  <a:off x="2497" y="3488"/>
                  <a:ext cx="960" cy="751"/>
                </a:xfrm>
                <a:custGeom>
                  <a:avLst/>
                  <a:gdLst>
                    <a:gd name="txL" fmla="*/ 0 w 960"/>
                    <a:gd name="txT" fmla="*/ 0 h 751"/>
                    <a:gd name="txR" fmla="*/ 960 w 960"/>
                    <a:gd name="txB" fmla="*/ 751 h 751"/>
                  </a:gdLst>
                  <a:ahLst/>
                  <a:cxnLst>
                    <a:cxn ang="0">
                      <a:pos x="0" y="658"/>
                    </a:cxn>
                    <a:cxn ang="0">
                      <a:pos x="21" y="694"/>
                    </a:cxn>
                    <a:cxn ang="0">
                      <a:pos x="63" y="721"/>
                    </a:cxn>
                    <a:cxn ang="0">
                      <a:pos x="142" y="739"/>
                    </a:cxn>
                    <a:cxn ang="0">
                      <a:pos x="196" y="751"/>
                    </a:cxn>
                    <a:cxn ang="0">
                      <a:pos x="229" y="751"/>
                    </a:cxn>
                    <a:cxn ang="0">
                      <a:pos x="250" y="724"/>
                    </a:cxn>
                    <a:cxn ang="0">
                      <a:pos x="259" y="703"/>
                    </a:cxn>
                    <a:cxn ang="0">
                      <a:pos x="301" y="619"/>
                    </a:cxn>
                    <a:cxn ang="0">
                      <a:pos x="334" y="562"/>
                    </a:cxn>
                    <a:cxn ang="0">
                      <a:pos x="376" y="499"/>
                    </a:cxn>
                    <a:cxn ang="0">
                      <a:pos x="412" y="396"/>
                    </a:cxn>
                    <a:cxn ang="0">
                      <a:pos x="433" y="363"/>
                    </a:cxn>
                    <a:cxn ang="0">
                      <a:pos x="445" y="336"/>
                    </a:cxn>
                    <a:cxn ang="0">
                      <a:pos x="481" y="339"/>
                    </a:cxn>
                    <a:cxn ang="0">
                      <a:pos x="568" y="327"/>
                    </a:cxn>
                    <a:cxn ang="0">
                      <a:pos x="655" y="315"/>
                    </a:cxn>
                    <a:cxn ang="0">
                      <a:pos x="739" y="315"/>
                    </a:cxn>
                    <a:cxn ang="0">
                      <a:pos x="809" y="300"/>
                    </a:cxn>
                    <a:cxn ang="0">
                      <a:pos x="869" y="288"/>
                    </a:cxn>
                    <a:cxn ang="0">
                      <a:pos x="896" y="270"/>
                    </a:cxn>
                    <a:cxn ang="0">
                      <a:pos x="919" y="253"/>
                    </a:cxn>
                    <a:cxn ang="0">
                      <a:pos x="936" y="228"/>
                    </a:cxn>
                    <a:cxn ang="0">
                      <a:pos x="946" y="191"/>
                    </a:cxn>
                    <a:cxn ang="0">
                      <a:pos x="954" y="138"/>
                    </a:cxn>
                    <a:cxn ang="0">
                      <a:pos x="960" y="88"/>
                    </a:cxn>
                    <a:cxn ang="0">
                      <a:pos x="959" y="55"/>
                    </a:cxn>
                    <a:cxn ang="0">
                      <a:pos x="956" y="25"/>
                    </a:cxn>
                    <a:cxn ang="0">
                      <a:pos x="940" y="34"/>
                    </a:cxn>
                    <a:cxn ang="0">
                      <a:pos x="921" y="39"/>
                    </a:cxn>
                    <a:cxn ang="0">
                      <a:pos x="893" y="43"/>
                    </a:cxn>
                    <a:cxn ang="0">
                      <a:pos x="863" y="40"/>
                    </a:cxn>
                    <a:cxn ang="0">
                      <a:pos x="832" y="40"/>
                    </a:cxn>
                    <a:cxn ang="0">
                      <a:pos x="793" y="36"/>
                    </a:cxn>
                    <a:cxn ang="0">
                      <a:pos x="763" y="31"/>
                    </a:cxn>
                    <a:cxn ang="0">
                      <a:pos x="733" y="28"/>
                    </a:cxn>
                    <a:cxn ang="0">
                      <a:pos x="707" y="23"/>
                    </a:cxn>
                    <a:cxn ang="0">
                      <a:pos x="687" y="19"/>
                    </a:cxn>
                    <a:cxn ang="0">
                      <a:pos x="671" y="15"/>
                    </a:cxn>
                    <a:cxn ang="0">
                      <a:pos x="656" y="8"/>
                    </a:cxn>
                    <a:cxn ang="0">
                      <a:pos x="641" y="0"/>
                    </a:cxn>
                    <a:cxn ang="0">
                      <a:pos x="639" y="21"/>
                    </a:cxn>
                    <a:cxn ang="0">
                      <a:pos x="622" y="39"/>
                    </a:cxn>
                    <a:cxn ang="0">
                      <a:pos x="607" y="60"/>
                    </a:cxn>
                    <a:cxn ang="0">
                      <a:pos x="562" y="75"/>
                    </a:cxn>
                    <a:cxn ang="0">
                      <a:pos x="460" y="87"/>
                    </a:cxn>
                    <a:cxn ang="0">
                      <a:pos x="316" y="126"/>
                    </a:cxn>
                    <a:cxn ang="0">
                      <a:pos x="286" y="132"/>
                    </a:cxn>
                    <a:cxn ang="0">
                      <a:pos x="256" y="174"/>
                    </a:cxn>
                    <a:cxn ang="0">
                      <a:pos x="220" y="246"/>
                    </a:cxn>
                    <a:cxn ang="0">
                      <a:pos x="187" y="327"/>
                    </a:cxn>
                    <a:cxn ang="0">
                      <a:pos x="166" y="399"/>
                    </a:cxn>
                    <a:cxn ang="0">
                      <a:pos x="135" y="454"/>
                    </a:cxn>
                    <a:cxn ang="0">
                      <a:pos x="78" y="559"/>
                    </a:cxn>
                    <a:cxn ang="0">
                      <a:pos x="36" y="616"/>
                    </a:cxn>
                    <a:cxn ang="0">
                      <a:pos x="0" y="658"/>
                    </a:cxn>
                  </a:cxnLst>
                  <a:rect l="txL" t="txT" r="txR" b="txB"/>
                  <a:pathLst>
                    <a:path w="960" h="751">
                      <a:moveTo>
                        <a:pt x="0" y="658"/>
                      </a:moveTo>
                      <a:lnTo>
                        <a:pt x="21" y="694"/>
                      </a:lnTo>
                      <a:lnTo>
                        <a:pt x="63" y="721"/>
                      </a:lnTo>
                      <a:lnTo>
                        <a:pt x="142" y="739"/>
                      </a:lnTo>
                      <a:lnTo>
                        <a:pt x="196" y="751"/>
                      </a:lnTo>
                      <a:lnTo>
                        <a:pt x="229" y="751"/>
                      </a:lnTo>
                      <a:lnTo>
                        <a:pt x="250" y="724"/>
                      </a:lnTo>
                      <a:lnTo>
                        <a:pt x="259" y="703"/>
                      </a:lnTo>
                      <a:lnTo>
                        <a:pt x="301" y="619"/>
                      </a:lnTo>
                      <a:lnTo>
                        <a:pt x="334" y="562"/>
                      </a:lnTo>
                      <a:lnTo>
                        <a:pt x="376" y="499"/>
                      </a:lnTo>
                      <a:lnTo>
                        <a:pt x="412" y="396"/>
                      </a:lnTo>
                      <a:lnTo>
                        <a:pt x="433" y="363"/>
                      </a:lnTo>
                      <a:lnTo>
                        <a:pt x="445" y="336"/>
                      </a:lnTo>
                      <a:lnTo>
                        <a:pt x="481" y="339"/>
                      </a:lnTo>
                      <a:lnTo>
                        <a:pt x="568" y="327"/>
                      </a:lnTo>
                      <a:lnTo>
                        <a:pt x="655" y="315"/>
                      </a:lnTo>
                      <a:lnTo>
                        <a:pt x="739" y="315"/>
                      </a:lnTo>
                      <a:lnTo>
                        <a:pt x="809" y="300"/>
                      </a:lnTo>
                      <a:lnTo>
                        <a:pt x="869" y="288"/>
                      </a:lnTo>
                      <a:lnTo>
                        <a:pt x="896" y="270"/>
                      </a:lnTo>
                      <a:lnTo>
                        <a:pt x="919" y="253"/>
                      </a:lnTo>
                      <a:lnTo>
                        <a:pt x="936" y="228"/>
                      </a:lnTo>
                      <a:lnTo>
                        <a:pt x="946" y="191"/>
                      </a:lnTo>
                      <a:lnTo>
                        <a:pt x="954" y="138"/>
                      </a:lnTo>
                      <a:lnTo>
                        <a:pt x="960" y="88"/>
                      </a:lnTo>
                      <a:lnTo>
                        <a:pt x="959" y="55"/>
                      </a:lnTo>
                      <a:lnTo>
                        <a:pt x="956" y="25"/>
                      </a:lnTo>
                      <a:lnTo>
                        <a:pt x="940" y="34"/>
                      </a:lnTo>
                      <a:lnTo>
                        <a:pt x="921" y="39"/>
                      </a:lnTo>
                      <a:lnTo>
                        <a:pt x="893" y="43"/>
                      </a:lnTo>
                      <a:lnTo>
                        <a:pt x="863" y="40"/>
                      </a:lnTo>
                      <a:lnTo>
                        <a:pt x="832" y="40"/>
                      </a:lnTo>
                      <a:lnTo>
                        <a:pt x="793" y="36"/>
                      </a:lnTo>
                      <a:lnTo>
                        <a:pt x="763" y="31"/>
                      </a:lnTo>
                      <a:lnTo>
                        <a:pt x="733" y="28"/>
                      </a:lnTo>
                      <a:lnTo>
                        <a:pt x="707" y="23"/>
                      </a:lnTo>
                      <a:lnTo>
                        <a:pt x="687" y="19"/>
                      </a:lnTo>
                      <a:lnTo>
                        <a:pt x="671" y="15"/>
                      </a:lnTo>
                      <a:lnTo>
                        <a:pt x="656" y="8"/>
                      </a:lnTo>
                      <a:lnTo>
                        <a:pt x="641" y="0"/>
                      </a:lnTo>
                      <a:lnTo>
                        <a:pt x="639" y="21"/>
                      </a:lnTo>
                      <a:lnTo>
                        <a:pt x="622" y="39"/>
                      </a:lnTo>
                      <a:lnTo>
                        <a:pt x="607" y="60"/>
                      </a:lnTo>
                      <a:lnTo>
                        <a:pt x="562" y="75"/>
                      </a:lnTo>
                      <a:lnTo>
                        <a:pt x="460" y="87"/>
                      </a:lnTo>
                      <a:lnTo>
                        <a:pt x="316" y="126"/>
                      </a:lnTo>
                      <a:lnTo>
                        <a:pt x="286" y="132"/>
                      </a:lnTo>
                      <a:lnTo>
                        <a:pt x="256" y="174"/>
                      </a:lnTo>
                      <a:lnTo>
                        <a:pt x="220" y="246"/>
                      </a:lnTo>
                      <a:lnTo>
                        <a:pt x="187" y="327"/>
                      </a:lnTo>
                      <a:lnTo>
                        <a:pt x="166" y="399"/>
                      </a:lnTo>
                      <a:lnTo>
                        <a:pt x="135" y="454"/>
                      </a:lnTo>
                      <a:lnTo>
                        <a:pt x="78" y="559"/>
                      </a:lnTo>
                      <a:lnTo>
                        <a:pt x="36" y="616"/>
                      </a:lnTo>
                      <a:lnTo>
                        <a:pt x="0" y="658"/>
                      </a:lnTo>
                      <a:close/>
                    </a:path>
                  </a:pathLst>
                </a:custGeom>
                <a:solidFill>
                  <a:schemeClr val="bg2">
                    <a:alpha val="100000"/>
                  </a:schemeClr>
                </a:solidFill>
                <a:ln w="9525">
                  <a:noFill/>
                </a:ln>
              </p:spPr>
              <p:txBody>
                <a:bodyPr/>
                <a:p>
                  <a:endParaRPr lang="zh-CN" altLang="en-US"/>
                </a:p>
              </p:txBody>
            </p:sp>
            <p:sp>
              <p:nvSpPr>
                <p:cNvPr id="45077" name="Freeform 56"/>
                <p:cNvSpPr/>
                <p:nvPr/>
              </p:nvSpPr>
              <p:spPr>
                <a:xfrm>
                  <a:off x="2873" y="2691"/>
                  <a:ext cx="338" cy="290"/>
                </a:xfrm>
                <a:custGeom>
                  <a:avLst/>
                  <a:gdLst>
                    <a:gd name="txL" fmla="*/ 0 w 338"/>
                    <a:gd name="txT" fmla="*/ 0 h 290"/>
                    <a:gd name="txR" fmla="*/ 338 w 338"/>
                    <a:gd name="txB" fmla="*/ 290 h 290"/>
                  </a:gdLst>
                  <a:ahLst/>
                  <a:cxnLst>
                    <a:cxn ang="0">
                      <a:pos x="70" y="279"/>
                    </a:cxn>
                    <a:cxn ang="0">
                      <a:pos x="94" y="260"/>
                    </a:cxn>
                    <a:cxn ang="0">
                      <a:pos x="126" y="234"/>
                    </a:cxn>
                    <a:cxn ang="0">
                      <a:pos x="153" y="207"/>
                    </a:cxn>
                    <a:cxn ang="0">
                      <a:pos x="171" y="201"/>
                    </a:cxn>
                    <a:cxn ang="0">
                      <a:pos x="184" y="206"/>
                    </a:cxn>
                    <a:cxn ang="0">
                      <a:pos x="194" y="201"/>
                    </a:cxn>
                    <a:cxn ang="0">
                      <a:pos x="205" y="189"/>
                    </a:cxn>
                    <a:cxn ang="0">
                      <a:pos x="193" y="170"/>
                    </a:cxn>
                    <a:cxn ang="0">
                      <a:pos x="204" y="158"/>
                    </a:cxn>
                    <a:cxn ang="0">
                      <a:pos x="222" y="156"/>
                    </a:cxn>
                    <a:cxn ang="0">
                      <a:pos x="240" y="167"/>
                    </a:cxn>
                    <a:cxn ang="0">
                      <a:pos x="247" y="177"/>
                    </a:cxn>
                    <a:cxn ang="0">
                      <a:pos x="258" y="195"/>
                    </a:cxn>
                    <a:cxn ang="0">
                      <a:pos x="282" y="210"/>
                    </a:cxn>
                    <a:cxn ang="0">
                      <a:pos x="298" y="215"/>
                    </a:cxn>
                    <a:cxn ang="0">
                      <a:pos x="313" y="216"/>
                    </a:cxn>
                    <a:cxn ang="0">
                      <a:pos x="336" y="218"/>
                    </a:cxn>
                    <a:cxn ang="0">
                      <a:pos x="336" y="192"/>
                    </a:cxn>
                    <a:cxn ang="0">
                      <a:pos x="338" y="159"/>
                    </a:cxn>
                    <a:cxn ang="0">
                      <a:pos x="338" y="132"/>
                    </a:cxn>
                    <a:cxn ang="0">
                      <a:pos x="331" y="105"/>
                    </a:cxn>
                    <a:cxn ang="0">
                      <a:pos x="325" y="83"/>
                    </a:cxn>
                    <a:cxn ang="0">
                      <a:pos x="312" y="63"/>
                    </a:cxn>
                    <a:cxn ang="0">
                      <a:pos x="303" y="53"/>
                    </a:cxn>
                    <a:cxn ang="0">
                      <a:pos x="286" y="39"/>
                    </a:cxn>
                    <a:cxn ang="0">
                      <a:pos x="265" y="30"/>
                    </a:cxn>
                    <a:cxn ang="0">
                      <a:pos x="231" y="24"/>
                    </a:cxn>
                    <a:cxn ang="0">
                      <a:pos x="201" y="24"/>
                    </a:cxn>
                    <a:cxn ang="0">
                      <a:pos x="183" y="26"/>
                    </a:cxn>
                    <a:cxn ang="0">
                      <a:pos x="201" y="5"/>
                    </a:cxn>
                    <a:cxn ang="0">
                      <a:pos x="166" y="18"/>
                    </a:cxn>
                    <a:cxn ang="0">
                      <a:pos x="127" y="0"/>
                    </a:cxn>
                    <a:cxn ang="0">
                      <a:pos x="144" y="27"/>
                    </a:cxn>
                    <a:cxn ang="0">
                      <a:pos x="117" y="32"/>
                    </a:cxn>
                    <a:cxn ang="0">
                      <a:pos x="90" y="42"/>
                    </a:cxn>
                    <a:cxn ang="0">
                      <a:pos x="61" y="59"/>
                    </a:cxn>
                    <a:cxn ang="0">
                      <a:pos x="39" y="83"/>
                    </a:cxn>
                    <a:cxn ang="0">
                      <a:pos x="24" y="111"/>
                    </a:cxn>
                    <a:cxn ang="0">
                      <a:pos x="9" y="153"/>
                    </a:cxn>
                    <a:cxn ang="0">
                      <a:pos x="1" y="188"/>
                    </a:cxn>
                    <a:cxn ang="0">
                      <a:pos x="0" y="225"/>
                    </a:cxn>
                    <a:cxn ang="0">
                      <a:pos x="9" y="260"/>
                    </a:cxn>
                    <a:cxn ang="0">
                      <a:pos x="16" y="276"/>
                    </a:cxn>
                    <a:cxn ang="0">
                      <a:pos x="34" y="290"/>
                    </a:cxn>
                    <a:cxn ang="0">
                      <a:pos x="49" y="290"/>
                    </a:cxn>
                    <a:cxn ang="0">
                      <a:pos x="70" y="279"/>
                    </a:cxn>
                  </a:cxnLst>
                  <a:rect l="txL" t="txT" r="txR" b="txB"/>
                  <a:pathLst>
                    <a:path w="338" h="290">
                      <a:moveTo>
                        <a:pt x="70" y="279"/>
                      </a:moveTo>
                      <a:lnTo>
                        <a:pt x="94" y="260"/>
                      </a:lnTo>
                      <a:lnTo>
                        <a:pt x="126" y="234"/>
                      </a:lnTo>
                      <a:lnTo>
                        <a:pt x="153" y="207"/>
                      </a:lnTo>
                      <a:lnTo>
                        <a:pt x="171" y="201"/>
                      </a:lnTo>
                      <a:lnTo>
                        <a:pt x="184" y="206"/>
                      </a:lnTo>
                      <a:lnTo>
                        <a:pt x="194" y="201"/>
                      </a:lnTo>
                      <a:lnTo>
                        <a:pt x="205" y="189"/>
                      </a:lnTo>
                      <a:lnTo>
                        <a:pt x="193" y="170"/>
                      </a:lnTo>
                      <a:lnTo>
                        <a:pt x="204" y="158"/>
                      </a:lnTo>
                      <a:lnTo>
                        <a:pt x="222" y="156"/>
                      </a:lnTo>
                      <a:lnTo>
                        <a:pt x="240" y="167"/>
                      </a:lnTo>
                      <a:lnTo>
                        <a:pt x="247" y="177"/>
                      </a:lnTo>
                      <a:lnTo>
                        <a:pt x="258" y="195"/>
                      </a:lnTo>
                      <a:lnTo>
                        <a:pt x="282" y="210"/>
                      </a:lnTo>
                      <a:lnTo>
                        <a:pt x="298" y="215"/>
                      </a:lnTo>
                      <a:lnTo>
                        <a:pt x="313" y="216"/>
                      </a:lnTo>
                      <a:lnTo>
                        <a:pt x="336" y="218"/>
                      </a:lnTo>
                      <a:lnTo>
                        <a:pt x="336" y="192"/>
                      </a:lnTo>
                      <a:lnTo>
                        <a:pt x="338" y="159"/>
                      </a:lnTo>
                      <a:lnTo>
                        <a:pt x="338" y="132"/>
                      </a:lnTo>
                      <a:lnTo>
                        <a:pt x="331" y="105"/>
                      </a:lnTo>
                      <a:lnTo>
                        <a:pt x="325" y="83"/>
                      </a:lnTo>
                      <a:lnTo>
                        <a:pt x="312" y="63"/>
                      </a:lnTo>
                      <a:lnTo>
                        <a:pt x="303" y="53"/>
                      </a:lnTo>
                      <a:lnTo>
                        <a:pt x="286" y="39"/>
                      </a:lnTo>
                      <a:lnTo>
                        <a:pt x="265" y="30"/>
                      </a:lnTo>
                      <a:lnTo>
                        <a:pt x="231" y="24"/>
                      </a:lnTo>
                      <a:lnTo>
                        <a:pt x="201" y="24"/>
                      </a:lnTo>
                      <a:lnTo>
                        <a:pt x="183" y="26"/>
                      </a:lnTo>
                      <a:lnTo>
                        <a:pt x="201" y="5"/>
                      </a:lnTo>
                      <a:lnTo>
                        <a:pt x="166" y="18"/>
                      </a:lnTo>
                      <a:lnTo>
                        <a:pt x="127" y="0"/>
                      </a:lnTo>
                      <a:lnTo>
                        <a:pt x="144" y="27"/>
                      </a:lnTo>
                      <a:lnTo>
                        <a:pt x="117" y="32"/>
                      </a:lnTo>
                      <a:lnTo>
                        <a:pt x="90" y="42"/>
                      </a:lnTo>
                      <a:lnTo>
                        <a:pt x="61" y="59"/>
                      </a:lnTo>
                      <a:lnTo>
                        <a:pt x="39" y="83"/>
                      </a:lnTo>
                      <a:lnTo>
                        <a:pt x="24" y="111"/>
                      </a:lnTo>
                      <a:lnTo>
                        <a:pt x="9" y="153"/>
                      </a:lnTo>
                      <a:lnTo>
                        <a:pt x="1" y="188"/>
                      </a:lnTo>
                      <a:lnTo>
                        <a:pt x="0" y="225"/>
                      </a:lnTo>
                      <a:lnTo>
                        <a:pt x="9" y="260"/>
                      </a:lnTo>
                      <a:lnTo>
                        <a:pt x="16" y="276"/>
                      </a:lnTo>
                      <a:lnTo>
                        <a:pt x="34" y="290"/>
                      </a:lnTo>
                      <a:lnTo>
                        <a:pt x="49" y="290"/>
                      </a:lnTo>
                      <a:lnTo>
                        <a:pt x="70" y="279"/>
                      </a:lnTo>
                      <a:close/>
                    </a:path>
                  </a:pathLst>
                </a:custGeom>
                <a:solidFill>
                  <a:schemeClr val="bg2">
                    <a:alpha val="100000"/>
                  </a:schemeClr>
                </a:solidFill>
                <a:ln w="9525">
                  <a:noFill/>
                </a:ln>
              </p:spPr>
              <p:txBody>
                <a:bodyPr/>
                <a:p>
                  <a:endParaRPr lang="zh-CN" altLang="en-US"/>
                </a:p>
              </p:txBody>
            </p:sp>
          </p:grpSp>
        </p:grpSp>
        <p:sp>
          <p:nvSpPr>
            <p:cNvPr id="45066" name="Rectangle 59"/>
            <p:cNvSpPr/>
            <p:nvPr/>
          </p:nvSpPr>
          <p:spPr>
            <a:xfrm>
              <a:off x="313" y="2200"/>
              <a:ext cx="2626" cy="320"/>
            </a:xfrm>
            <a:prstGeom prst="rect">
              <a:avLst/>
            </a:prstGeom>
            <a:noFill/>
            <a:ln w="50800" cap="flat" cmpd="sng">
              <a:solidFill>
                <a:srgbClr val="000000"/>
              </a:solidFill>
              <a:prstDash val="solid"/>
              <a:miter/>
              <a:headEnd type="none" w="sm" len="sm"/>
              <a:tailEnd type="none" w="sm" len="sm"/>
            </a:ln>
          </p:spPr>
          <p:txBody>
            <a:bodyPr>
              <a:spAutoFit/>
            </a:bodyPr>
            <a:p>
              <a:r>
                <a:rPr lang="zh-CN" altLang="en-US" b="1" dirty="0">
                  <a:solidFill>
                    <a:srgbClr val="FF0000"/>
                  </a:solidFill>
                  <a:latin typeface="Times New Roman" panose="02020603050405020304" pitchFamily="18" charset="0"/>
                  <a:ea typeface="黑体" panose="02010609060101010101" pitchFamily="49" charset="-122"/>
                </a:rPr>
                <a:t>实验值：</a:t>
              </a:r>
              <a:r>
                <a:rPr lang="en-US" altLang="zh-CN" b="1" dirty="0">
                  <a:solidFill>
                    <a:srgbClr val="FF0000"/>
                  </a:solidFill>
                  <a:latin typeface="Times New Roman" panose="02020603050405020304" pitchFamily="18" charset="0"/>
                  <a:ea typeface="黑体" panose="02010609060101010101" pitchFamily="49" charset="-122"/>
                </a:rPr>
                <a:t>K</a:t>
              </a:r>
              <a:r>
                <a:rPr lang="en-US" altLang="zh-CN" sz="1600" b="1" dirty="0">
                  <a:solidFill>
                    <a:srgbClr val="FF0000"/>
                  </a:solidFill>
                  <a:latin typeface="Times New Roman" panose="02020603050405020304" pitchFamily="18" charset="0"/>
                  <a:ea typeface="黑体" panose="02010609060101010101" pitchFamily="49" charset="-122"/>
                </a:rPr>
                <a:t>1</a:t>
              </a:r>
              <a:r>
                <a:rPr lang="en-US" altLang="zh-CN" b="1" dirty="0">
                  <a:solidFill>
                    <a:srgbClr val="FF0000"/>
                  </a:solidFill>
                  <a:latin typeface="Times New Roman" panose="02020603050405020304" pitchFamily="18" charset="0"/>
                  <a:ea typeface="黑体" panose="02010609060101010101" pitchFamily="49" charset="-122"/>
                </a:rPr>
                <a:t>=1.381  K</a:t>
              </a:r>
              <a:r>
                <a:rPr lang="en-US" altLang="zh-CN" sz="1600" b="1" dirty="0">
                  <a:solidFill>
                    <a:srgbClr val="FF0000"/>
                  </a:solidFill>
                  <a:latin typeface="Times New Roman" panose="02020603050405020304" pitchFamily="18" charset="0"/>
                  <a:ea typeface="黑体" panose="02010609060101010101" pitchFamily="49" charset="-122"/>
                </a:rPr>
                <a:t>2</a:t>
              </a:r>
              <a:r>
                <a:rPr lang="en-US" altLang="zh-CN" b="1" dirty="0">
                  <a:solidFill>
                    <a:srgbClr val="FF0000"/>
                  </a:solidFill>
                  <a:latin typeface="Times New Roman" panose="02020603050405020304" pitchFamily="18" charset="0"/>
                  <a:ea typeface="黑体" panose="02010609060101010101" pitchFamily="49" charset="-122"/>
                </a:rPr>
                <a:t>=0.428</a:t>
              </a:r>
              <a:endParaRPr lang="en-US" altLang="zh-CN" b="1" dirty="0">
                <a:solidFill>
                  <a:srgbClr val="FF0000"/>
                </a:solidFill>
                <a:latin typeface="Times New Roman" panose="02020603050405020304" pitchFamily="18" charset="0"/>
                <a:ea typeface="黑体" panose="02010609060101010101" pitchFamily="49" charset="-122"/>
              </a:endParaRPr>
            </a:p>
          </p:txBody>
        </p:sp>
      </p:grpSp>
      <p:sp>
        <p:nvSpPr>
          <p:cNvPr id="45063" name="矩形 38"/>
          <p:cNvSpPr/>
          <p:nvPr/>
        </p:nvSpPr>
        <p:spPr>
          <a:xfrm>
            <a:off x="755650" y="4149725"/>
            <a:ext cx="3517900" cy="911225"/>
          </a:xfrm>
          <a:prstGeom prst="rect">
            <a:avLst/>
          </a:prstGeom>
          <a:noFill/>
          <a:ln w="9525">
            <a:noFill/>
          </a:ln>
        </p:spPr>
        <p:txBody>
          <a:bodyPr wrap="none">
            <a:spAutoFit/>
          </a:bodyPr>
          <a:p>
            <a:pPr>
              <a:lnSpc>
                <a:spcPct val="70000"/>
              </a:lnSpc>
              <a:spcBef>
                <a:spcPct val="50000"/>
              </a:spcBef>
            </a:pPr>
            <a:r>
              <a:rPr lang="zh-CN" altLang="en-US" sz="2800" b="1" dirty="0">
                <a:solidFill>
                  <a:srgbClr val="FF0000"/>
                </a:solidFill>
                <a:latin typeface="Times New Roman" panose="02020603050405020304" pitchFamily="18" charset="0"/>
                <a:ea typeface="黑体" panose="02010609060101010101" pitchFamily="49" charset="-122"/>
              </a:rPr>
              <a:t>解</a:t>
            </a:r>
            <a:r>
              <a:rPr lang="en-US" altLang="zh-CN" sz="2800" b="1" dirty="0">
                <a:solidFill>
                  <a:srgbClr val="FF0000"/>
                </a:solidFill>
                <a:latin typeface="Times New Roman" panose="02020603050405020304" pitchFamily="18" charset="0"/>
                <a:ea typeface="黑体" panose="02010609060101010101" pitchFamily="49" charset="-122"/>
              </a:rPr>
              <a:t>2</a:t>
            </a:r>
            <a:r>
              <a:rPr lang="zh-CN" altLang="en-US" sz="2800" b="1" dirty="0">
                <a:solidFill>
                  <a:srgbClr val="FF0000"/>
                </a:solidFill>
                <a:latin typeface="Times New Roman" panose="02020603050405020304" pitchFamily="18" charset="0"/>
                <a:ea typeface="黑体" panose="02010609060101010101" pitchFamily="49" charset="-122"/>
              </a:rPr>
              <a:t>：按理想气体、</a:t>
            </a:r>
            <a:endParaRPr lang="en-US" altLang="zh-CN" sz="2800" b="1" dirty="0">
              <a:solidFill>
                <a:srgbClr val="FF0000"/>
              </a:solidFill>
              <a:latin typeface="Times New Roman" panose="02020603050405020304" pitchFamily="18" charset="0"/>
              <a:ea typeface="黑体" panose="02010609060101010101" pitchFamily="49" charset="-122"/>
            </a:endParaRPr>
          </a:p>
          <a:p>
            <a:pPr>
              <a:lnSpc>
                <a:spcPct val="70000"/>
              </a:lnSpc>
              <a:spcBef>
                <a:spcPct val="50000"/>
              </a:spcBef>
            </a:pPr>
            <a:r>
              <a:rPr lang="en-US" altLang="zh-CN" sz="2800" b="1" dirty="0">
                <a:solidFill>
                  <a:srgbClr val="FF0000"/>
                </a:solidFill>
                <a:latin typeface="Times New Roman" panose="02020603050405020304" pitchFamily="18" charset="0"/>
                <a:ea typeface="黑体" panose="02010609060101010101" pitchFamily="49" charset="-122"/>
              </a:rPr>
              <a:t>         </a:t>
            </a:r>
            <a:r>
              <a:rPr lang="zh-CN" altLang="en-US" sz="2800" b="1" dirty="0">
                <a:solidFill>
                  <a:srgbClr val="FF0000"/>
                </a:solidFill>
                <a:latin typeface="Times New Roman" panose="02020603050405020304" pitchFamily="18" charset="0"/>
                <a:ea typeface="黑体" panose="02010609060101010101" pitchFamily="49" charset="-122"/>
              </a:rPr>
              <a:t>非理想溶液计算</a:t>
            </a:r>
            <a:endParaRPr lang="zh-CN" altLang="en-US" sz="2800" b="1" dirty="0">
              <a:solidFill>
                <a:srgbClr val="FF0000"/>
              </a:solidFill>
              <a:latin typeface="Times New Roman" panose="02020603050405020304" pitchFamily="18" charset="0"/>
              <a:ea typeface="黑体" panose="02010609060101010101" pitchFamily="49" charset="-122"/>
            </a:endParaRPr>
          </a:p>
        </p:txBody>
      </p:sp>
      <p:graphicFrame>
        <p:nvGraphicFramePr>
          <p:cNvPr id="45058" name="Object 2"/>
          <p:cNvGraphicFramePr>
            <a:graphicFrameLocks noChangeAspect="1"/>
          </p:cNvGraphicFramePr>
          <p:nvPr/>
        </p:nvGraphicFramePr>
        <p:xfrm>
          <a:off x="1042988" y="5084763"/>
          <a:ext cx="4222750" cy="1260475"/>
        </p:xfrm>
        <a:graphic>
          <a:graphicData uri="http://schemas.openxmlformats.org/presentationml/2006/ole">
            <mc:AlternateContent xmlns:mc="http://schemas.openxmlformats.org/markup-compatibility/2006">
              <mc:Choice xmlns:v="urn:schemas-microsoft-com:vml" Requires="v">
                <p:oleObj spid="_x0000_s3271" name="" r:id="rId7" imgW="2031365" imgH="660400" progId="Equations">
                  <p:embed/>
                </p:oleObj>
              </mc:Choice>
              <mc:Fallback>
                <p:oleObj name="" r:id="rId7" imgW="2031365" imgH="660400" progId="Equations">
                  <p:embed/>
                  <p:pic>
                    <p:nvPicPr>
                      <p:cNvPr id="0" name="图片 3270"/>
                      <p:cNvPicPr/>
                      <p:nvPr/>
                    </p:nvPicPr>
                    <p:blipFill>
                      <a:blip r:embed="rId8"/>
                      <a:stretch>
                        <a:fillRect/>
                      </a:stretch>
                    </p:blipFill>
                    <p:spPr>
                      <a:xfrm>
                        <a:off x="1042988" y="5084763"/>
                        <a:ext cx="4222750" cy="1260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box(in)">
                                      <p:cBhvr>
                                        <p:cTn id="7" dur="500"/>
                                        <p:tgtEl>
                                          <p:spTgt spid="450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box(in)">
                                      <p:cBhvr>
                                        <p:cTn id="12" dur="500"/>
                                        <p:tgtEl>
                                          <p:spTgt spid="4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6" name="Rectangle 2"/>
          <p:cNvSpPr/>
          <p:nvPr/>
        </p:nvSpPr>
        <p:spPr>
          <a:xfrm>
            <a:off x="446088" y="333375"/>
            <a:ext cx="8153400" cy="492125"/>
          </a:xfrm>
          <a:prstGeom prst="rect">
            <a:avLst/>
          </a:prstGeom>
          <a:noFill/>
          <a:ln w="12700">
            <a:noFill/>
          </a:ln>
        </p:spPr>
        <p:txBody>
          <a:bodyPr>
            <a:spAutoFit/>
          </a:bodyPr>
          <a:p>
            <a:pPr>
              <a:lnSpc>
                <a:spcPct val="70000"/>
              </a:lnSpc>
              <a:spcBef>
                <a:spcPct val="50000"/>
              </a:spcBef>
            </a:pPr>
            <a:r>
              <a:rPr lang="zh-CN" altLang="en-US" sz="3600" dirty="0">
                <a:solidFill>
                  <a:srgbClr val="FF6600"/>
                </a:solidFill>
                <a:latin typeface="Times New Roman" panose="02020603050405020304" pitchFamily="18" charset="0"/>
                <a:ea typeface="黑体" panose="02010609060101010101" pitchFamily="49" charset="-122"/>
              </a:rPr>
              <a:t> </a:t>
            </a:r>
            <a:r>
              <a:rPr lang="zh-CN" altLang="en-US" sz="2800" b="1" dirty="0">
                <a:solidFill>
                  <a:srgbClr val="FF0000"/>
                </a:solidFill>
                <a:latin typeface="Times New Roman" panose="02020603050405020304" pitchFamily="18" charset="0"/>
                <a:ea typeface="黑体" panose="02010609060101010101" pitchFamily="49" charset="-122"/>
              </a:rPr>
              <a:t>解</a:t>
            </a:r>
            <a:r>
              <a:rPr lang="en-US" altLang="zh-CN" sz="2800" b="1" dirty="0">
                <a:solidFill>
                  <a:srgbClr val="FF0000"/>
                </a:solidFill>
                <a:latin typeface="Times New Roman" panose="02020603050405020304" pitchFamily="18" charset="0"/>
                <a:ea typeface="黑体" panose="02010609060101010101" pitchFamily="49" charset="-122"/>
              </a:rPr>
              <a:t>3</a:t>
            </a:r>
            <a:r>
              <a:rPr lang="zh-CN" altLang="en-US" sz="2800" b="1" dirty="0">
                <a:solidFill>
                  <a:srgbClr val="FF0000"/>
                </a:solidFill>
                <a:latin typeface="Times New Roman" panose="02020603050405020304" pitchFamily="18" charset="0"/>
                <a:ea typeface="黑体" panose="02010609060101010101" pitchFamily="49" charset="-122"/>
              </a:rPr>
              <a:t>：按汽液均为理想溶液计算</a:t>
            </a:r>
            <a:endParaRPr lang="zh-CN" altLang="en-US" sz="2800" b="1" dirty="0">
              <a:solidFill>
                <a:srgbClr val="FF0000"/>
              </a:solidFill>
              <a:latin typeface="Times New Roman" panose="02020603050405020304" pitchFamily="18" charset="0"/>
              <a:ea typeface="黑体" panose="02010609060101010101" pitchFamily="49" charset="-122"/>
            </a:endParaRPr>
          </a:p>
        </p:txBody>
      </p:sp>
      <p:graphicFrame>
        <p:nvGraphicFramePr>
          <p:cNvPr id="46082" name="Object 3"/>
          <p:cNvGraphicFramePr>
            <a:graphicFrameLocks noChangeAspect="1"/>
          </p:cNvGraphicFramePr>
          <p:nvPr/>
        </p:nvGraphicFramePr>
        <p:xfrm>
          <a:off x="1787525" y="866775"/>
          <a:ext cx="5872163" cy="1365250"/>
        </p:xfrm>
        <a:graphic>
          <a:graphicData uri="http://schemas.openxmlformats.org/presentationml/2006/ole">
            <mc:AlternateContent xmlns:mc="http://schemas.openxmlformats.org/markup-compatibility/2006">
              <mc:Choice xmlns:v="urn:schemas-microsoft-com:vml" Requires="v">
                <p:oleObj spid="_x0000_s3276" name="" r:id="rId1" imgW="2792730" imgH="711200" progId="Equations">
                  <p:embed/>
                </p:oleObj>
              </mc:Choice>
              <mc:Fallback>
                <p:oleObj name="" r:id="rId1" imgW="2792730" imgH="711200" progId="Equations">
                  <p:embed/>
                  <p:pic>
                    <p:nvPicPr>
                      <p:cNvPr id="0" name="图片 3275"/>
                      <p:cNvPicPr/>
                      <p:nvPr/>
                    </p:nvPicPr>
                    <p:blipFill>
                      <a:blip r:embed="rId2"/>
                      <a:stretch>
                        <a:fillRect/>
                      </a:stretch>
                    </p:blipFill>
                    <p:spPr>
                      <a:xfrm>
                        <a:off x="1787525" y="866775"/>
                        <a:ext cx="5872163" cy="1365250"/>
                      </a:xfrm>
                      <a:prstGeom prst="rect">
                        <a:avLst/>
                      </a:prstGeom>
                      <a:noFill/>
                      <a:ln w="38100">
                        <a:noFill/>
                        <a:miter/>
                      </a:ln>
                    </p:spPr>
                  </p:pic>
                </p:oleObj>
              </mc:Fallback>
            </mc:AlternateContent>
          </a:graphicData>
        </a:graphic>
      </p:graphicFrame>
      <p:sp>
        <p:nvSpPr>
          <p:cNvPr id="46087" name="Rectangle 5"/>
          <p:cNvSpPr/>
          <p:nvPr/>
        </p:nvSpPr>
        <p:spPr>
          <a:xfrm>
            <a:off x="2651125" y="6016625"/>
            <a:ext cx="4168775" cy="508000"/>
          </a:xfrm>
          <a:prstGeom prst="rect">
            <a:avLst/>
          </a:prstGeom>
          <a:noFill/>
          <a:ln w="50800" cap="flat" cmpd="sng">
            <a:solidFill>
              <a:srgbClr val="000000"/>
            </a:solidFill>
            <a:prstDash val="solid"/>
            <a:miter/>
            <a:headEnd type="none" w="sm" len="sm"/>
            <a:tailEnd type="none" w="sm" len="sm"/>
          </a:ln>
        </p:spPr>
        <p:txBody>
          <a:bodyPr>
            <a:spAutoFit/>
          </a:bodyPr>
          <a:p>
            <a:r>
              <a:rPr lang="zh-CN" altLang="en-US" b="1" dirty="0">
                <a:solidFill>
                  <a:srgbClr val="FF0000"/>
                </a:solidFill>
                <a:latin typeface="Times New Roman" panose="02020603050405020304" pitchFamily="18" charset="0"/>
                <a:ea typeface="黑体" panose="02010609060101010101" pitchFamily="49" charset="-122"/>
              </a:rPr>
              <a:t>实验值：</a:t>
            </a:r>
            <a:r>
              <a:rPr lang="en-US" altLang="zh-CN" b="1" dirty="0">
                <a:solidFill>
                  <a:srgbClr val="FF0000"/>
                </a:solidFill>
                <a:latin typeface="Times New Roman" panose="02020603050405020304" pitchFamily="18" charset="0"/>
                <a:ea typeface="黑体" panose="02010609060101010101" pitchFamily="49" charset="-122"/>
              </a:rPr>
              <a:t>K</a:t>
            </a:r>
            <a:r>
              <a:rPr lang="en-US" altLang="zh-CN" sz="1600" b="1" dirty="0">
                <a:solidFill>
                  <a:srgbClr val="FF0000"/>
                </a:solidFill>
                <a:latin typeface="Times New Roman" panose="02020603050405020304" pitchFamily="18" charset="0"/>
                <a:ea typeface="黑体" panose="02010609060101010101" pitchFamily="49" charset="-122"/>
              </a:rPr>
              <a:t>1</a:t>
            </a:r>
            <a:r>
              <a:rPr lang="en-US" altLang="zh-CN" b="1" dirty="0">
                <a:solidFill>
                  <a:srgbClr val="FF0000"/>
                </a:solidFill>
                <a:latin typeface="Times New Roman" panose="02020603050405020304" pitchFamily="18" charset="0"/>
                <a:ea typeface="黑体" panose="02010609060101010101" pitchFamily="49" charset="-122"/>
              </a:rPr>
              <a:t>=1.381  K</a:t>
            </a:r>
            <a:r>
              <a:rPr lang="en-US" altLang="zh-CN" sz="1600" b="1" dirty="0">
                <a:solidFill>
                  <a:srgbClr val="FF0000"/>
                </a:solidFill>
                <a:latin typeface="Times New Roman" panose="02020603050405020304" pitchFamily="18" charset="0"/>
                <a:ea typeface="黑体" panose="02010609060101010101" pitchFamily="49" charset="-122"/>
              </a:rPr>
              <a:t>2</a:t>
            </a:r>
            <a:r>
              <a:rPr lang="en-US" altLang="zh-CN" b="1" dirty="0">
                <a:solidFill>
                  <a:srgbClr val="FF0000"/>
                </a:solidFill>
                <a:latin typeface="Times New Roman" panose="02020603050405020304" pitchFamily="18" charset="0"/>
                <a:ea typeface="黑体" panose="02010609060101010101" pitchFamily="49" charset="-122"/>
              </a:rPr>
              <a:t>=0.428</a:t>
            </a:r>
            <a:endParaRPr lang="en-US" altLang="zh-CN" b="1" dirty="0">
              <a:solidFill>
                <a:srgbClr val="FF0000"/>
              </a:solidFill>
              <a:latin typeface="Times New Roman" panose="02020603050405020304" pitchFamily="18" charset="0"/>
              <a:ea typeface="黑体" panose="02010609060101010101" pitchFamily="49" charset="-122"/>
            </a:endParaRPr>
          </a:p>
        </p:txBody>
      </p:sp>
      <p:graphicFrame>
        <p:nvGraphicFramePr>
          <p:cNvPr id="46083" name="Object 7"/>
          <p:cNvGraphicFramePr/>
          <p:nvPr/>
        </p:nvGraphicFramePr>
        <p:xfrm>
          <a:off x="3849688" y="4908550"/>
          <a:ext cx="5195887" cy="827088"/>
        </p:xfrm>
        <a:graphic>
          <a:graphicData uri="http://schemas.openxmlformats.org/presentationml/2006/ole">
            <mc:AlternateContent xmlns:mc="http://schemas.openxmlformats.org/markup-compatibility/2006">
              <mc:Choice xmlns:v="urn:schemas-microsoft-com:vml" Requires="v">
                <p:oleObj spid="_x0000_s3273" name="" r:id="rId3" imgW="3034030" imgH="482600" progId="Equations">
                  <p:embed/>
                </p:oleObj>
              </mc:Choice>
              <mc:Fallback>
                <p:oleObj name="" r:id="rId3" imgW="3034030" imgH="482600" progId="Equations">
                  <p:embed/>
                  <p:pic>
                    <p:nvPicPr>
                      <p:cNvPr id="0" name="图片 3272"/>
                      <p:cNvPicPr/>
                      <p:nvPr/>
                    </p:nvPicPr>
                    <p:blipFill>
                      <a:blip r:embed="rId4"/>
                      <a:stretch>
                        <a:fillRect/>
                      </a:stretch>
                    </p:blipFill>
                    <p:spPr>
                      <a:xfrm>
                        <a:off x="3849688" y="4908550"/>
                        <a:ext cx="5195887" cy="827088"/>
                      </a:xfrm>
                      <a:prstGeom prst="rect">
                        <a:avLst/>
                      </a:prstGeom>
                      <a:noFill/>
                      <a:ln w="38100">
                        <a:noFill/>
                        <a:miter/>
                      </a:ln>
                    </p:spPr>
                  </p:pic>
                </p:oleObj>
              </mc:Fallback>
            </mc:AlternateContent>
          </a:graphicData>
        </a:graphic>
      </p:graphicFrame>
      <p:grpSp>
        <p:nvGrpSpPr>
          <p:cNvPr id="46088" name="组合 8"/>
          <p:cNvGrpSpPr/>
          <p:nvPr/>
        </p:nvGrpSpPr>
        <p:grpSpPr>
          <a:xfrm>
            <a:off x="0" y="2049463"/>
            <a:ext cx="5643563" cy="4006850"/>
            <a:chOff x="0" y="2382075"/>
            <a:chExt cx="5643036" cy="4006851"/>
          </a:xfrm>
        </p:grpSpPr>
        <p:graphicFrame>
          <p:nvGraphicFramePr>
            <p:cNvPr id="46084" name="Object 6"/>
            <p:cNvGraphicFramePr/>
            <p:nvPr/>
          </p:nvGraphicFramePr>
          <p:xfrm>
            <a:off x="0" y="2502705"/>
            <a:ext cx="5643036" cy="3886221"/>
          </p:xfrm>
          <a:graphic>
            <a:graphicData uri="http://schemas.openxmlformats.org/presentationml/2006/ole">
              <mc:AlternateContent xmlns:mc="http://schemas.openxmlformats.org/markup-compatibility/2006">
                <mc:Choice xmlns:v="urn:schemas-microsoft-com:vml" Requires="v">
                  <p:oleObj spid="_x0000_s3274" name="" r:id="rId5" imgW="3060700" imgH="2108200" progId="Equations">
                    <p:embed/>
                  </p:oleObj>
                </mc:Choice>
                <mc:Fallback>
                  <p:oleObj name="" r:id="rId5" imgW="3060700" imgH="2108200" progId="Equations">
                    <p:embed/>
                    <p:pic>
                      <p:nvPicPr>
                        <p:cNvPr id="0" name="图片 3273"/>
                        <p:cNvPicPr/>
                        <p:nvPr/>
                      </p:nvPicPr>
                      <p:blipFill>
                        <a:blip r:embed="rId6"/>
                        <a:stretch>
                          <a:fillRect/>
                        </a:stretch>
                      </p:blipFill>
                      <p:spPr>
                        <a:xfrm>
                          <a:off x="0" y="2502705"/>
                          <a:ext cx="5643036" cy="3886221"/>
                        </a:xfrm>
                        <a:prstGeom prst="rect">
                          <a:avLst/>
                        </a:prstGeom>
                        <a:noFill/>
                        <a:ln w="38100">
                          <a:noFill/>
                          <a:miter/>
                        </a:ln>
                      </p:spPr>
                    </p:pic>
                  </p:oleObj>
                </mc:Fallback>
              </mc:AlternateContent>
            </a:graphicData>
          </a:graphic>
        </p:graphicFrame>
        <p:graphicFrame>
          <p:nvGraphicFramePr>
            <p:cNvPr id="46085" name="Object 8"/>
            <p:cNvGraphicFramePr/>
            <p:nvPr/>
          </p:nvGraphicFramePr>
          <p:xfrm>
            <a:off x="307192" y="2382075"/>
            <a:ext cx="1392699" cy="563006"/>
          </p:xfrm>
          <a:graphic>
            <a:graphicData uri="http://schemas.openxmlformats.org/presentationml/2006/ole">
              <mc:AlternateContent xmlns:mc="http://schemas.openxmlformats.org/markup-compatibility/2006">
                <mc:Choice xmlns:v="urn:schemas-microsoft-com:vml" Requires="v">
                  <p:oleObj spid="_x0000_s3275" name="" r:id="rId7" imgW="596900" imgH="241300" progId="Equations">
                    <p:embed/>
                  </p:oleObj>
                </mc:Choice>
                <mc:Fallback>
                  <p:oleObj name="" r:id="rId7" imgW="596900" imgH="241300" progId="Equations">
                    <p:embed/>
                    <p:pic>
                      <p:nvPicPr>
                        <p:cNvPr id="0" name="图片 3274"/>
                        <p:cNvPicPr/>
                        <p:nvPr/>
                      </p:nvPicPr>
                      <p:blipFill>
                        <a:blip r:embed="rId8"/>
                        <a:stretch>
                          <a:fillRect/>
                        </a:stretch>
                      </p:blipFill>
                      <p:spPr>
                        <a:xfrm>
                          <a:off x="307192" y="2382075"/>
                          <a:ext cx="1392699" cy="563006"/>
                        </a:xfrm>
                        <a:prstGeom prst="rect">
                          <a:avLst/>
                        </a:prstGeom>
                        <a:noFill/>
                        <a:ln w="38100">
                          <a:noFill/>
                          <a:miter/>
                        </a:ln>
                      </p:spPr>
                    </p:pic>
                  </p:oleObj>
                </mc:Fallback>
              </mc:AlternateContent>
            </a:graphicData>
          </a:graphic>
        </p:graphicFrame>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3228" name="Group 140"/>
          <p:cNvGraphicFramePr>
            <a:graphicFrameLocks noGrp="1"/>
          </p:cNvGraphicFramePr>
          <p:nvPr/>
        </p:nvGraphicFramePr>
        <p:xfrm>
          <a:off x="250825" y="1989138"/>
          <a:ext cx="8670925" cy="2592388"/>
        </p:xfrm>
        <a:graphic>
          <a:graphicData uri="http://schemas.openxmlformats.org/drawingml/2006/table">
            <a:tbl>
              <a:tblPr/>
              <a:tblGrid>
                <a:gridCol w="1109662"/>
                <a:gridCol w="1422400"/>
                <a:gridCol w="1552575"/>
                <a:gridCol w="1582738"/>
                <a:gridCol w="1465262"/>
                <a:gridCol w="1538288"/>
              </a:tblGrid>
              <a:tr h="137219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组分</a:t>
                      </a:r>
                      <a:endParaRPr kumimoji="0" lang="zh-CN" alt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实验值</a:t>
                      </a:r>
                      <a:endPar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汽液均为非理想体系</a:t>
                      </a:r>
                      <a:endParaRPr kumimoji="1" lang="zh-CN" altLang="en-US" sz="28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理想气体非理想溶液</a:t>
                      </a:r>
                      <a:endPar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汽液均为理想溶液</a:t>
                      </a:r>
                      <a:endPar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rgbClr val="FF0000"/>
                          </a:solidFill>
                          <a:effectLst/>
                          <a:latin typeface="Arial" panose="020B0604020202020204" pitchFamily="34" charset="0"/>
                          <a:ea typeface="宋体" panose="02010600030101010101" pitchFamily="2" charset="-122"/>
                        </a:rPr>
                        <a:t>理想气体、理想溶液</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30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甲醇</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1.381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1.365</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1.381</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1.279</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1.298</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089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水</a:t>
                      </a: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0.428</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0.436</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0.429</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0.329</a:t>
                      </a: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0.325</a:t>
                      </a:r>
                      <a:endParaRPr kumimoji="0" lang="en-US" altLang="zh-CN"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2075" marR="92075" marT="46016" marB="4601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38" name="Rectangle 141"/>
          <p:cNvSpPr/>
          <p:nvPr/>
        </p:nvSpPr>
        <p:spPr>
          <a:xfrm>
            <a:off x="1619250" y="1125538"/>
            <a:ext cx="4421188" cy="519112"/>
          </a:xfrm>
          <a:prstGeom prst="rect">
            <a:avLst/>
          </a:prstGeom>
          <a:noFill/>
          <a:ln w="9525">
            <a:noFill/>
          </a:ln>
        </p:spPr>
        <p:txBody>
          <a:bodyPr wrap="none" lIns="92075" tIns="46038" rIns="92075" bIns="46038">
            <a:spAutoFit/>
          </a:bodyPr>
          <a:p>
            <a:r>
              <a:rPr lang="en-US" altLang="zh-CN" sz="2800" b="1" dirty="0">
                <a:latin typeface="Tahoma" panose="020B0604030504040204" pitchFamily="34" charset="0"/>
              </a:rPr>
              <a:t>T=71.29℃   P=0.1013MPa</a:t>
            </a:r>
            <a:endParaRPr lang="en-US" altLang="zh-CN" sz="2800" b="1" dirty="0">
              <a:latin typeface="Tahoma" panose="020B0604030504040204" pitchFamily="34" charset="0"/>
            </a:endParaRPr>
          </a:p>
        </p:txBody>
      </p:sp>
      <p:sp>
        <p:nvSpPr>
          <p:cNvPr id="473230" name="AutoShape 142"/>
          <p:cNvSpPr/>
          <p:nvPr/>
        </p:nvSpPr>
        <p:spPr>
          <a:xfrm>
            <a:off x="4140200" y="5084763"/>
            <a:ext cx="3803650" cy="1060450"/>
          </a:xfrm>
          <a:prstGeom prst="wedgeRoundRectCallout">
            <a:avLst>
              <a:gd name="adj1" fmla="val -96079"/>
              <a:gd name="adj2" fmla="val -181884"/>
              <a:gd name="adj3" fmla="val 16667"/>
            </a:avLst>
          </a:prstGeom>
          <a:noFill/>
          <a:ln w="9525" cap="flat" cmpd="sng">
            <a:solidFill>
              <a:schemeClr val="tx1"/>
            </a:solidFill>
            <a:prstDash val="solid"/>
            <a:miter/>
            <a:headEnd type="none" w="med" len="med"/>
            <a:tailEnd type="none" w="med" len="med"/>
          </a:ln>
        </p:spPr>
        <p:txBody>
          <a:bodyPr lIns="92075" tIns="46038" rIns="92075" bIns="46038"/>
          <a:p>
            <a:pPr algn="ctr"/>
            <a:endParaRPr lang="zh-CN" altLang="zh-CN" dirty="0">
              <a:latin typeface="Tahoma" panose="020B0604030504040204" pitchFamily="34" charset="0"/>
            </a:endParaRPr>
          </a:p>
        </p:txBody>
      </p:sp>
      <p:graphicFrame>
        <p:nvGraphicFramePr>
          <p:cNvPr id="473231" name="Object 143"/>
          <p:cNvGraphicFramePr>
            <a:graphicFrameLocks noChangeAspect="1"/>
          </p:cNvGraphicFramePr>
          <p:nvPr/>
        </p:nvGraphicFramePr>
        <p:xfrm>
          <a:off x="4284663" y="5013325"/>
          <a:ext cx="3494087" cy="1085850"/>
        </p:xfrm>
        <a:graphic>
          <a:graphicData uri="http://schemas.openxmlformats.org/presentationml/2006/ole">
            <mc:AlternateContent xmlns:mc="http://schemas.openxmlformats.org/markup-compatibility/2006">
              <mc:Choice xmlns:v="urn:schemas-microsoft-com:vml" Requires="v">
                <p:oleObj spid="_x0000_s3277" name="" r:id="rId1" imgW="1307465" imgH="406400" progId="">
                  <p:embed/>
                </p:oleObj>
              </mc:Choice>
              <mc:Fallback>
                <p:oleObj name="" r:id="rId1" imgW="1307465" imgH="406400" progId="">
                  <p:embed/>
                  <p:pic>
                    <p:nvPicPr>
                      <p:cNvPr id="0" name="图片 3276"/>
                      <p:cNvPicPr/>
                      <p:nvPr/>
                    </p:nvPicPr>
                    <p:blipFill>
                      <a:blip r:embed="rId2"/>
                      <a:stretch>
                        <a:fillRect/>
                      </a:stretch>
                    </p:blipFill>
                    <p:spPr>
                      <a:xfrm>
                        <a:off x="4284663" y="5013325"/>
                        <a:ext cx="3494087" cy="1085850"/>
                      </a:xfrm>
                      <a:prstGeom prst="rect">
                        <a:avLst/>
                      </a:prstGeom>
                      <a:noFill/>
                      <a:ln w="38100">
                        <a:noFill/>
                        <a:miter/>
                      </a:ln>
                    </p:spPr>
                  </p:pic>
                </p:oleObj>
              </mc:Fallback>
            </mc:AlternateContent>
          </a:graphicData>
        </a:graphic>
      </p:graphicFrame>
      <p:sp>
        <p:nvSpPr>
          <p:cNvPr id="473232" name="AutoShape 144"/>
          <p:cNvSpPr/>
          <p:nvPr/>
        </p:nvSpPr>
        <p:spPr>
          <a:xfrm>
            <a:off x="250825" y="5300663"/>
            <a:ext cx="3673475" cy="1060450"/>
          </a:xfrm>
          <a:prstGeom prst="wedgeRoundRectCallout">
            <a:avLst>
              <a:gd name="adj1" fmla="val -5227"/>
              <a:gd name="adj2" fmla="val -132782"/>
              <a:gd name="adj3" fmla="val 16667"/>
            </a:avLst>
          </a:prstGeom>
          <a:noFill/>
          <a:ln w="9525" cap="flat" cmpd="sng">
            <a:solidFill>
              <a:schemeClr val="tx1"/>
            </a:solidFill>
            <a:prstDash val="solid"/>
            <a:miter/>
            <a:headEnd type="none" w="med" len="med"/>
            <a:tailEnd type="none" w="med" len="med"/>
          </a:ln>
        </p:spPr>
        <p:txBody>
          <a:bodyPr lIns="92075" tIns="46038" rIns="92075" bIns="46038"/>
          <a:p>
            <a:pPr algn="ctr"/>
            <a:endParaRPr lang="zh-CN" altLang="zh-CN" dirty="0">
              <a:latin typeface="Tahoma" panose="020B0604030504040204" pitchFamily="34" charset="0"/>
            </a:endParaRPr>
          </a:p>
        </p:txBody>
      </p:sp>
      <p:graphicFrame>
        <p:nvGraphicFramePr>
          <p:cNvPr id="473233" name="Object 145"/>
          <p:cNvGraphicFramePr>
            <a:graphicFrameLocks noChangeAspect="1"/>
          </p:cNvGraphicFramePr>
          <p:nvPr/>
        </p:nvGraphicFramePr>
        <p:xfrm>
          <a:off x="179388" y="5229225"/>
          <a:ext cx="3549650" cy="1081088"/>
        </p:xfrm>
        <a:graphic>
          <a:graphicData uri="http://schemas.openxmlformats.org/presentationml/2006/ole">
            <mc:AlternateContent xmlns:mc="http://schemas.openxmlformats.org/markup-compatibility/2006">
              <mc:Choice xmlns:v="urn:schemas-microsoft-com:vml" Requires="v">
                <p:oleObj spid="_x0000_s3278" name="" r:id="rId3" imgW="1332865" imgH="406400" progId="">
                  <p:embed/>
                </p:oleObj>
              </mc:Choice>
              <mc:Fallback>
                <p:oleObj name="" r:id="rId3" imgW="1332865" imgH="406400" progId="">
                  <p:embed/>
                  <p:pic>
                    <p:nvPicPr>
                      <p:cNvPr id="0" name="图片 3277"/>
                      <p:cNvPicPr/>
                      <p:nvPr/>
                    </p:nvPicPr>
                    <p:blipFill>
                      <a:blip r:embed="rId4"/>
                      <a:stretch>
                        <a:fillRect/>
                      </a:stretch>
                    </p:blipFill>
                    <p:spPr>
                      <a:xfrm>
                        <a:off x="179388" y="5229225"/>
                        <a:ext cx="3549650" cy="108108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3230"/>
                                        </p:tgtEl>
                                        <p:attrNameLst>
                                          <p:attrName>style.visibility</p:attrName>
                                        </p:attrNameLst>
                                      </p:cBhvr>
                                      <p:to>
                                        <p:strVal val="visible"/>
                                      </p:to>
                                    </p:set>
                                    <p:animEffect transition="in" filter="wipe(up)">
                                      <p:cBhvr>
                                        <p:cTn id="7" dur="2000"/>
                                        <p:tgtEl>
                                          <p:spTgt spid="473230"/>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473231"/>
                                        </p:tgtEl>
                                        <p:attrNameLst>
                                          <p:attrName>style.visibility</p:attrName>
                                        </p:attrNameLst>
                                      </p:cBhvr>
                                      <p:to>
                                        <p:strVal val="visible"/>
                                      </p:to>
                                    </p:set>
                                    <p:animEffect transition="in" filter="wipe(left)">
                                      <p:cBhvr>
                                        <p:cTn id="11" dur="2000"/>
                                        <p:tgtEl>
                                          <p:spTgt spid="4732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73232"/>
                                        </p:tgtEl>
                                        <p:attrNameLst>
                                          <p:attrName>style.visibility</p:attrName>
                                        </p:attrNameLst>
                                      </p:cBhvr>
                                      <p:to>
                                        <p:strVal val="visible"/>
                                      </p:to>
                                    </p:set>
                                    <p:animEffect transition="in" filter="wipe(up)">
                                      <p:cBhvr>
                                        <p:cTn id="16" dur="2000"/>
                                        <p:tgtEl>
                                          <p:spTgt spid="473232"/>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473233"/>
                                        </p:tgtEl>
                                        <p:attrNameLst>
                                          <p:attrName>style.visibility</p:attrName>
                                        </p:attrNameLst>
                                      </p:cBhvr>
                                      <p:to>
                                        <p:strVal val="visible"/>
                                      </p:to>
                                    </p:set>
                                    <p:animEffect transition="in" filter="wipe(left)">
                                      <p:cBhvr>
                                        <p:cTn id="20" dur="2000"/>
                                        <p:tgtEl>
                                          <p:spTgt spid="473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230" grpId="0" bldLvl="0" animBg="1"/>
      <p:bldP spid="473232"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8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 name="Rectangle 2"/>
          <p:cNvSpPr txBox="1">
            <a:spLocks noChangeArrowheads="1"/>
          </p:cNvSpPr>
          <p:nvPr/>
        </p:nvSpPr>
        <p:spPr>
          <a:xfrm>
            <a:off x="1331913" y="549275"/>
            <a:ext cx="6985000" cy="693738"/>
          </a:xfrm>
          <a:prstGeom prst="rect">
            <a:avLst/>
          </a:prstGeom>
        </p:spPr>
        <p:txBody>
          <a:bodyPr/>
          <a:lstStyle/>
          <a:p>
            <a:pPr marR="0" defTabSz="914400">
              <a:buClrTx/>
              <a:buSzTx/>
              <a:buFontTx/>
              <a:buNone/>
              <a:defRPr/>
            </a:pPr>
            <a:r>
              <a:rPr kumimoji="1" lang="en-US" altLang="zh-CN" sz="3200" b="1" kern="0" cap="none" spc="0" normalizeH="0" baseline="0" noProof="0" dirty="0">
                <a:solidFill>
                  <a:schemeClr val="tx2"/>
                </a:solidFill>
                <a:latin typeface="黑体" panose="02010609060101010101" pitchFamily="49" charset="-122"/>
                <a:ea typeface="黑体" panose="02010609060101010101" pitchFamily="49" charset="-122"/>
                <a:cs typeface="+mj-cs"/>
              </a:rPr>
              <a:t>2</a:t>
            </a:r>
            <a:r>
              <a:rPr kumimoji="1" lang="zh-CN" altLang="en-US" sz="3200" b="1" kern="0" cap="none" spc="0" normalizeH="0" baseline="0" noProof="0" dirty="0">
                <a:solidFill>
                  <a:schemeClr val="tx2"/>
                </a:solidFill>
                <a:latin typeface="黑体" panose="02010609060101010101" pitchFamily="49" charset="-122"/>
                <a:ea typeface="黑体" panose="02010609060101010101" pitchFamily="49" charset="-122"/>
                <a:cs typeface="+mj-cs"/>
              </a:rPr>
              <a:t>）.</a:t>
            </a:r>
            <a:r>
              <a:rPr kumimoji="1" lang="en-US" altLang="zh-CN" sz="3200" b="1" kern="0" cap="none" spc="0" normalizeH="0" baseline="0" noProof="0" dirty="0">
                <a:solidFill>
                  <a:schemeClr val="tx2"/>
                </a:solidFill>
                <a:latin typeface="黑体" panose="02010609060101010101" pitchFamily="49" charset="-122"/>
                <a:ea typeface="黑体" panose="02010609060101010101" pitchFamily="49" charset="-122"/>
                <a:cs typeface="+mj-cs"/>
              </a:rPr>
              <a:t>VLE</a:t>
            </a:r>
            <a:r>
              <a:rPr kumimoji="1" lang="zh-CN" altLang="en-US" sz="3200" b="1" kern="0" cap="none" spc="0" normalizeH="0" baseline="0" noProof="0" dirty="0">
                <a:solidFill>
                  <a:schemeClr val="tx2"/>
                </a:solidFill>
                <a:latin typeface="黑体" panose="02010609060101010101" pitchFamily="49" charset="-122"/>
                <a:ea typeface="黑体" panose="02010609060101010101" pitchFamily="49" charset="-122"/>
                <a:cs typeface="+mj-cs"/>
              </a:rPr>
              <a:t>计算的应用</a:t>
            </a:r>
            <a:r>
              <a:rPr kumimoji="1" lang="en-US" altLang="zh-CN" sz="3200" b="1" kern="0" cap="none" spc="0" normalizeH="0" baseline="0" noProof="0" dirty="0">
                <a:solidFill>
                  <a:schemeClr val="tx2"/>
                </a:solidFill>
                <a:latin typeface="黑体" panose="02010609060101010101" pitchFamily="49" charset="-122"/>
                <a:ea typeface="黑体" panose="02010609060101010101" pitchFamily="49" charset="-122"/>
                <a:cs typeface="+mj-cs"/>
              </a:rPr>
              <a:t>—</a:t>
            </a:r>
            <a:r>
              <a:rPr kumimoji="1" lang="zh-CN" altLang="en-US" sz="3200" b="1" kern="0" cap="none" spc="0" normalizeH="0" baseline="0" noProof="0" dirty="0">
                <a:solidFill>
                  <a:schemeClr val="tx2"/>
                </a:solidFill>
                <a:latin typeface="黑体" panose="02010609060101010101" pitchFamily="49" charset="-122"/>
                <a:ea typeface="黑体" panose="02010609060101010101" pitchFamily="49" charset="-122"/>
                <a:cs typeface="+mj-cs"/>
              </a:rPr>
              <a:t>汽液平衡关系</a:t>
            </a:r>
            <a:endParaRPr kumimoji="1" lang="zh-CN" altLang="en-US" sz="3200" b="1" kern="0" cap="none" spc="0" normalizeH="0" baseline="0" noProof="0" dirty="0">
              <a:solidFill>
                <a:schemeClr val="tx2"/>
              </a:solidFill>
              <a:latin typeface="黑体" panose="02010609060101010101" pitchFamily="49" charset="-122"/>
              <a:ea typeface="黑体" panose="02010609060101010101" pitchFamily="49" charset="-122"/>
              <a:cs typeface="+mj-cs"/>
            </a:endParaRPr>
          </a:p>
        </p:txBody>
      </p:sp>
      <p:sp>
        <p:nvSpPr>
          <p:cNvPr id="50188" name="矩形 38"/>
          <p:cNvSpPr/>
          <p:nvPr/>
        </p:nvSpPr>
        <p:spPr>
          <a:xfrm>
            <a:off x="1042988" y="1412875"/>
            <a:ext cx="7700962" cy="398463"/>
          </a:xfrm>
          <a:prstGeom prst="rect">
            <a:avLst/>
          </a:prstGeom>
          <a:noFill/>
          <a:ln w="9525">
            <a:noFill/>
          </a:ln>
        </p:spPr>
        <p:txBody>
          <a:bodyPr wrap="none">
            <a:spAutoFit/>
          </a:bodyPr>
          <a:p>
            <a:pPr>
              <a:lnSpc>
                <a:spcPct val="70000"/>
              </a:lnSpc>
              <a:spcBef>
                <a:spcPct val="50000"/>
              </a:spcBef>
            </a:pPr>
            <a:r>
              <a:rPr lang="zh-CN" altLang="en-US" sz="2800" b="1" dirty="0">
                <a:solidFill>
                  <a:srgbClr val="FF0000"/>
                </a:solidFill>
                <a:latin typeface="Times New Roman" panose="02020603050405020304" pitchFamily="18" charset="0"/>
                <a:ea typeface="黑体" panose="02010609060101010101" pitchFamily="49" charset="-122"/>
              </a:rPr>
              <a:t>求：</a:t>
            </a:r>
            <a:r>
              <a:rPr lang="en-US" altLang="zh-CN" sz="2800" b="1" dirty="0">
                <a:solidFill>
                  <a:srgbClr val="FF0000"/>
                </a:solidFill>
                <a:latin typeface="Times New Roman" panose="02020603050405020304" pitchFamily="18" charset="0"/>
                <a:ea typeface="黑体" panose="02010609060101010101" pitchFamily="49" charset="-122"/>
              </a:rPr>
              <a:t>x</a:t>
            </a:r>
            <a:r>
              <a:rPr lang="en-US" altLang="zh-CN" sz="2800" b="1" baseline="-25000" dirty="0">
                <a:solidFill>
                  <a:srgbClr val="FF0000"/>
                </a:solidFill>
                <a:latin typeface="Times New Roman" panose="02020603050405020304" pitchFamily="18" charset="0"/>
                <a:ea typeface="黑体" panose="02010609060101010101" pitchFamily="49" charset="-122"/>
              </a:rPr>
              <a:t>i</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baseline="-25000" dirty="0">
                <a:solidFill>
                  <a:srgbClr val="FF0000"/>
                </a:solidFill>
                <a:latin typeface="Times New Roman" panose="02020603050405020304" pitchFamily="18" charset="0"/>
                <a:ea typeface="黑体" panose="02010609060101010101" pitchFamily="49" charset="-122"/>
              </a:rPr>
              <a:t>i</a:t>
            </a:r>
            <a:r>
              <a:rPr lang="zh-CN" altLang="en-US" sz="2800" b="1" dirty="0">
                <a:solidFill>
                  <a:srgbClr val="FF0000"/>
                </a:solidFill>
                <a:latin typeface="Times New Roman" panose="02020603050405020304" pitchFamily="18" charset="0"/>
                <a:ea typeface="黑体" panose="02010609060101010101" pitchFamily="49" charset="-122"/>
              </a:rPr>
              <a:t>、或</a:t>
            </a:r>
            <a:r>
              <a:rPr lang="en-US" altLang="zh-CN" sz="2800" b="1" dirty="0">
                <a:solidFill>
                  <a:srgbClr val="FF0000"/>
                </a:solidFill>
                <a:latin typeface="Times New Roman" panose="02020603050405020304" pitchFamily="18" charset="0"/>
                <a:ea typeface="黑体" panose="02010609060101010101" pitchFamily="49" charset="-122"/>
              </a:rPr>
              <a:t>T- x</a:t>
            </a:r>
            <a:r>
              <a:rPr lang="en-US" altLang="zh-CN" sz="2800" b="1" baseline="-25000" dirty="0">
                <a:solidFill>
                  <a:srgbClr val="FF0000"/>
                </a:solidFill>
                <a:latin typeface="Times New Roman" panose="02020603050405020304" pitchFamily="18" charset="0"/>
                <a:ea typeface="黑体" panose="02010609060101010101" pitchFamily="49" charset="-122"/>
              </a:rPr>
              <a:t>i</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baseline="-25000" dirty="0">
                <a:solidFill>
                  <a:srgbClr val="FF0000"/>
                </a:solidFill>
                <a:latin typeface="Times New Roman" panose="02020603050405020304" pitchFamily="18" charset="0"/>
                <a:ea typeface="黑体" panose="02010609060101010101" pitchFamily="49" charset="-122"/>
              </a:rPr>
              <a:t>i</a:t>
            </a: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 P- x</a:t>
            </a:r>
            <a:r>
              <a:rPr lang="en-US" altLang="zh-CN" sz="2800" b="1" baseline="-25000" dirty="0">
                <a:solidFill>
                  <a:srgbClr val="FF0000"/>
                </a:solidFill>
                <a:latin typeface="Times New Roman" panose="02020603050405020304" pitchFamily="18" charset="0"/>
                <a:ea typeface="黑体" panose="02010609060101010101" pitchFamily="49" charset="-122"/>
              </a:rPr>
              <a:t>i</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baseline="-25000" dirty="0">
                <a:solidFill>
                  <a:srgbClr val="FF0000"/>
                </a:solidFill>
                <a:latin typeface="Times New Roman" panose="02020603050405020304" pitchFamily="18" charset="0"/>
                <a:ea typeface="黑体" panose="02010609060101010101" pitchFamily="49" charset="-122"/>
              </a:rPr>
              <a:t>i </a:t>
            </a:r>
            <a:r>
              <a:rPr lang="zh-CN" altLang="en-US" sz="2800" b="1" dirty="0">
                <a:solidFill>
                  <a:srgbClr val="FF0000"/>
                </a:solidFill>
                <a:latin typeface="Times New Roman" panose="02020603050405020304" pitchFamily="18" charset="0"/>
                <a:ea typeface="黑体" panose="02010609060101010101" pitchFamily="49" charset="-122"/>
              </a:rPr>
              <a:t>等相平衡相关数据</a:t>
            </a:r>
            <a:endParaRPr lang="en-US" altLang="zh-CN" sz="2800" b="1" dirty="0">
              <a:solidFill>
                <a:srgbClr val="FF0000"/>
              </a:solidFill>
              <a:latin typeface="Times New Roman" panose="02020603050405020304" pitchFamily="18" charset="0"/>
              <a:ea typeface="黑体" panose="02010609060101010101" pitchFamily="49" charset="-122"/>
            </a:endParaRPr>
          </a:p>
        </p:txBody>
      </p:sp>
      <p:sp>
        <p:nvSpPr>
          <p:cNvPr id="5" name="Rectangle 2"/>
          <p:cNvSpPr txBox="1">
            <a:spLocks noChangeArrowheads="1"/>
          </p:cNvSpPr>
          <p:nvPr/>
        </p:nvSpPr>
        <p:spPr>
          <a:xfrm>
            <a:off x="827088" y="1989138"/>
            <a:ext cx="5630863" cy="617538"/>
          </a:xfrm>
          <a:prstGeom prst="rect">
            <a:avLst/>
          </a:prstGeom>
        </p:spPr>
        <p:txBody>
          <a:bodyPr/>
          <a:lstStyle/>
          <a:p>
            <a:pPr marR="0" defTabSz="914400">
              <a:buClrTx/>
              <a:buSzTx/>
              <a:buFontTx/>
              <a:buNone/>
              <a:defRPr/>
            </a:pPr>
            <a:r>
              <a:rPr kumimoji="1" lang="zh-CN" altLang="en-US" sz="2800" b="1" kern="0" cap="none" spc="0" normalizeH="0" baseline="0" noProof="0" dirty="0">
                <a:solidFill>
                  <a:schemeClr val="tx2"/>
                </a:solidFill>
                <a:latin typeface="黑体" panose="02010609060101010101" pitchFamily="49" charset="-122"/>
                <a:ea typeface="黑体" panose="02010609060101010101" pitchFamily="49" charset="-122"/>
                <a:cs typeface="+mj-cs"/>
              </a:rPr>
              <a:t>低压下的计算：</a:t>
            </a:r>
            <a:endParaRPr kumimoji="1" lang="zh-CN" altLang="en-US" sz="2800" b="1" kern="0" cap="none" spc="0" normalizeH="0" baseline="0" noProof="0" dirty="0">
              <a:solidFill>
                <a:schemeClr val="tx2"/>
              </a:solidFill>
              <a:latin typeface="黑体" panose="02010609060101010101" pitchFamily="49" charset="-122"/>
              <a:ea typeface="黑体" panose="02010609060101010101" pitchFamily="49" charset="-122"/>
              <a:cs typeface="+mj-cs"/>
            </a:endParaRPr>
          </a:p>
        </p:txBody>
      </p:sp>
      <p:graphicFrame>
        <p:nvGraphicFramePr>
          <p:cNvPr id="6" name="Object 11"/>
          <p:cNvGraphicFramePr>
            <a:graphicFrameLocks noChangeAspect="1"/>
          </p:cNvGraphicFramePr>
          <p:nvPr/>
        </p:nvGraphicFramePr>
        <p:xfrm>
          <a:off x="611188" y="3141663"/>
          <a:ext cx="4724400" cy="1196975"/>
        </p:xfrm>
        <a:graphic>
          <a:graphicData uri="http://schemas.openxmlformats.org/presentationml/2006/ole">
            <mc:AlternateContent xmlns:mc="http://schemas.openxmlformats.org/markup-compatibility/2006">
              <mc:Choice xmlns:v="urn:schemas-microsoft-com:vml" Requires="v">
                <p:oleObj spid="_x0000_s3290" name="" r:id="rId1" imgW="2222500" imgH="558800" progId="Equation.3">
                  <p:embed/>
                </p:oleObj>
              </mc:Choice>
              <mc:Fallback>
                <p:oleObj name="" r:id="rId1" imgW="2222500" imgH="558800" progId="Equation.3">
                  <p:embed/>
                  <p:pic>
                    <p:nvPicPr>
                      <p:cNvPr id="0" name="图片 3289"/>
                      <p:cNvPicPr/>
                      <p:nvPr/>
                    </p:nvPicPr>
                    <p:blipFill>
                      <a:blip r:embed="rId2"/>
                      <a:stretch>
                        <a:fillRect/>
                      </a:stretch>
                    </p:blipFill>
                    <p:spPr>
                      <a:xfrm>
                        <a:off x="611188" y="3141663"/>
                        <a:ext cx="4724400" cy="1196975"/>
                      </a:xfrm>
                      <a:prstGeom prst="rect">
                        <a:avLst/>
                      </a:prstGeom>
                      <a:noFill/>
                      <a:ln w="38100">
                        <a:noFill/>
                        <a:miter/>
                      </a:ln>
                    </p:spPr>
                  </p:pic>
                </p:oleObj>
              </mc:Fallback>
            </mc:AlternateContent>
          </a:graphicData>
        </a:graphic>
      </p:graphicFrame>
      <p:sp>
        <p:nvSpPr>
          <p:cNvPr id="7" name="Rectangle 14"/>
          <p:cNvSpPr/>
          <p:nvPr/>
        </p:nvSpPr>
        <p:spPr>
          <a:xfrm>
            <a:off x="0" y="2565400"/>
            <a:ext cx="7391400" cy="457200"/>
          </a:xfrm>
          <a:prstGeom prst="rect">
            <a:avLst/>
          </a:prstGeom>
          <a:noFill/>
          <a:ln w="9525">
            <a:noFill/>
          </a:ln>
        </p:spPr>
        <p:txBody>
          <a:bodyPr>
            <a:spAutoFit/>
          </a:bodyPr>
          <a:p>
            <a:pPr>
              <a:spcBef>
                <a:spcPct val="50000"/>
              </a:spcBef>
            </a:pPr>
            <a:r>
              <a:rPr lang="zh-CN" altLang="en-US" b="1" dirty="0">
                <a:latin typeface="黑体" panose="02010609060101010101" pitchFamily="49" charset="-122"/>
                <a:ea typeface="黑体" panose="02010609060101010101" pitchFamily="49" charset="-122"/>
              </a:rPr>
              <a:t>前面我们已经推出低压下的</a:t>
            </a:r>
            <a:r>
              <a:rPr lang="en-US" altLang="zh-CN" b="1" dirty="0">
                <a:latin typeface="黑体" panose="02010609060101010101" pitchFamily="49" charset="-122"/>
                <a:ea typeface="黑体" panose="02010609060101010101" pitchFamily="49" charset="-122"/>
              </a:rPr>
              <a:t>VLE</a:t>
            </a:r>
            <a:r>
              <a:rPr lang="zh-CN" altLang="en-US" b="1" dirty="0">
                <a:latin typeface="黑体" panose="02010609060101010101" pitchFamily="49" charset="-122"/>
                <a:ea typeface="黑体" panose="02010609060101010101" pitchFamily="49" charset="-122"/>
              </a:rPr>
              <a:t>基本计算式为</a:t>
            </a:r>
            <a:endParaRPr lang="zh-CN" altLang="en-US" b="1" dirty="0">
              <a:latin typeface="黑体" panose="02010609060101010101" pitchFamily="49" charset="-122"/>
              <a:ea typeface="黑体" panose="02010609060101010101" pitchFamily="49" charset="-122"/>
            </a:endParaRPr>
          </a:p>
        </p:txBody>
      </p:sp>
      <p:sp>
        <p:nvSpPr>
          <p:cNvPr id="8" name="Rectangle 15"/>
          <p:cNvSpPr/>
          <p:nvPr/>
        </p:nvSpPr>
        <p:spPr>
          <a:xfrm>
            <a:off x="6372225" y="3573463"/>
            <a:ext cx="2209800" cy="457200"/>
          </a:xfrm>
          <a:prstGeom prst="rect">
            <a:avLst/>
          </a:prstGeom>
          <a:noFill/>
          <a:ln w="9525">
            <a:noFill/>
          </a:ln>
        </p:spPr>
        <p:txBody>
          <a:bodyPr>
            <a:spAutoFit/>
          </a:bodyPr>
          <a:p>
            <a:pPr eaLnBrk="0" hangingPunct="0"/>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12</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graphicFrame>
        <p:nvGraphicFramePr>
          <p:cNvPr id="50179" name="Object 10"/>
          <p:cNvGraphicFramePr>
            <a:graphicFrameLocks noChangeAspect="1"/>
          </p:cNvGraphicFramePr>
          <p:nvPr/>
        </p:nvGraphicFramePr>
        <p:xfrm>
          <a:off x="0" y="4986338"/>
          <a:ext cx="114300" cy="219075"/>
        </p:xfrm>
        <a:graphic>
          <a:graphicData uri="http://schemas.openxmlformats.org/presentationml/2006/ole">
            <mc:AlternateContent xmlns:mc="http://schemas.openxmlformats.org/markup-compatibility/2006">
              <mc:Choice xmlns:v="urn:schemas-microsoft-com:vml" Requires="v">
                <p:oleObj spid="_x0000_s3286" name="" r:id="rId3" imgW="114300" imgH="215900" progId="Equation.3">
                  <p:embed/>
                </p:oleObj>
              </mc:Choice>
              <mc:Fallback>
                <p:oleObj name="" r:id="rId3" imgW="114300" imgH="215900" progId="Equation.3">
                  <p:embed/>
                  <p:pic>
                    <p:nvPicPr>
                      <p:cNvPr id="0" name="图片 3285"/>
                      <p:cNvPicPr/>
                      <p:nvPr/>
                    </p:nvPicPr>
                    <p:blipFill>
                      <a:blip r:embed="rId4"/>
                      <a:stretch>
                        <a:fillRect/>
                      </a:stretch>
                    </p:blipFill>
                    <p:spPr>
                      <a:xfrm>
                        <a:off x="0" y="4986338"/>
                        <a:ext cx="114300" cy="219075"/>
                      </a:xfrm>
                      <a:prstGeom prst="rect">
                        <a:avLst/>
                      </a:prstGeom>
                      <a:noFill/>
                      <a:ln w="38100">
                        <a:noFill/>
                        <a:miter/>
                      </a:ln>
                    </p:spPr>
                  </p:pic>
                </p:oleObj>
              </mc:Fallback>
            </mc:AlternateContent>
          </a:graphicData>
        </a:graphic>
      </p:graphicFrame>
      <p:graphicFrame>
        <p:nvGraphicFramePr>
          <p:cNvPr id="10" name="Object 9"/>
          <p:cNvGraphicFramePr>
            <a:graphicFrameLocks noChangeAspect="1"/>
          </p:cNvGraphicFramePr>
          <p:nvPr/>
        </p:nvGraphicFramePr>
        <p:xfrm>
          <a:off x="1208088" y="4941888"/>
          <a:ext cx="2236787" cy="646112"/>
        </p:xfrm>
        <a:graphic>
          <a:graphicData uri="http://schemas.openxmlformats.org/presentationml/2006/ole">
            <mc:AlternateContent xmlns:mc="http://schemas.openxmlformats.org/markup-compatibility/2006">
              <mc:Choice xmlns:v="urn:schemas-microsoft-com:vml" Requires="v">
                <p:oleObj spid="_x0000_s3294" name="" r:id="rId5" imgW="1091565" imgH="317500" progId="Equations">
                  <p:embed/>
                </p:oleObj>
              </mc:Choice>
              <mc:Fallback>
                <p:oleObj name="" r:id="rId5" imgW="1091565" imgH="317500" progId="Equations">
                  <p:embed/>
                  <p:pic>
                    <p:nvPicPr>
                      <p:cNvPr id="0" name="图片 3293"/>
                      <p:cNvPicPr/>
                      <p:nvPr/>
                    </p:nvPicPr>
                    <p:blipFill>
                      <a:blip r:embed="rId6"/>
                      <a:stretch>
                        <a:fillRect/>
                      </a:stretch>
                    </p:blipFill>
                    <p:spPr>
                      <a:xfrm>
                        <a:off x="1208088" y="4941888"/>
                        <a:ext cx="2236787" cy="646112"/>
                      </a:xfrm>
                      <a:prstGeom prst="rect">
                        <a:avLst/>
                      </a:prstGeom>
                      <a:noFill/>
                      <a:ln w="38100">
                        <a:noFill/>
                        <a:miter/>
                      </a:ln>
                    </p:spPr>
                  </p:pic>
                </p:oleObj>
              </mc:Fallback>
            </mc:AlternateContent>
          </a:graphicData>
        </a:graphic>
      </p:graphicFrame>
      <p:graphicFrame>
        <p:nvGraphicFramePr>
          <p:cNvPr id="11" name="Object 8"/>
          <p:cNvGraphicFramePr>
            <a:graphicFrameLocks noChangeAspect="1"/>
          </p:cNvGraphicFramePr>
          <p:nvPr/>
        </p:nvGraphicFramePr>
        <p:xfrm>
          <a:off x="3635375" y="4868863"/>
          <a:ext cx="2236788" cy="919162"/>
        </p:xfrm>
        <a:graphic>
          <a:graphicData uri="http://schemas.openxmlformats.org/presentationml/2006/ole">
            <mc:AlternateContent xmlns:mc="http://schemas.openxmlformats.org/markup-compatibility/2006">
              <mc:Choice xmlns:v="urn:schemas-microsoft-com:vml" Requires="v">
                <p:oleObj spid="_x0000_s3301" name="" r:id="rId7" imgW="1371600" imgH="558800" progId="Equations">
                  <p:embed/>
                </p:oleObj>
              </mc:Choice>
              <mc:Fallback>
                <p:oleObj name="" r:id="rId7" imgW="1371600" imgH="558800" progId="Equations">
                  <p:embed/>
                  <p:pic>
                    <p:nvPicPr>
                      <p:cNvPr id="0" name="图片 3300"/>
                      <p:cNvPicPr/>
                      <p:nvPr/>
                    </p:nvPicPr>
                    <p:blipFill>
                      <a:blip r:embed="rId8"/>
                      <a:stretch>
                        <a:fillRect/>
                      </a:stretch>
                    </p:blipFill>
                    <p:spPr>
                      <a:xfrm>
                        <a:off x="3635375" y="4868863"/>
                        <a:ext cx="2236788" cy="919162"/>
                      </a:xfrm>
                      <a:prstGeom prst="rect">
                        <a:avLst/>
                      </a:prstGeom>
                      <a:noFill/>
                      <a:ln w="38100">
                        <a:noFill/>
                        <a:miter/>
                      </a:ln>
                    </p:spPr>
                  </p:pic>
                </p:oleObj>
              </mc:Fallback>
            </mc:AlternateContent>
          </a:graphicData>
        </a:graphic>
      </p:graphicFrame>
      <p:graphicFrame>
        <p:nvGraphicFramePr>
          <p:cNvPr id="12" name="Object 7"/>
          <p:cNvGraphicFramePr>
            <a:graphicFrameLocks noChangeAspect="1"/>
          </p:cNvGraphicFramePr>
          <p:nvPr/>
        </p:nvGraphicFramePr>
        <p:xfrm>
          <a:off x="3563938" y="5905500"/>
          <a:ext cx="3365500" cy="952500"/>
        </p:xfrm>
        <a:graphic>
          <a:graphicData uri="http://schemas.openxmlformats.org/presentationml/2006/ole">
            <mc:AlternateContent xmlns:mc="http://schemas.openxmlformats.org/markup-compatibility/2006">
              <mc:Choice xmlns:v="urn:schemas-microsoft-com:vml" Requires="v">
                <p:oleObj spid="_x0000_s3292" name="" r:id="rId9" imgW="1473200" imgH="419100" progId="Equations">
                  <p:embed/>
                </p:oleObj>
              </mc:Choice>
              <mc:Fallback>
                <p:oleObj name="" r:id="rId9" imgW="1473200" imgH="419100" progId="Equations">
                  <p:embed/>
                  <p:pic>
                    <p:nvPicPr>
                      <p:cNvPr id="0" name="图片 3291"/>
                      <p:cNvPicPr/>
                      <p:nvPr/>
                    </p:nvPicPr>
                    <p:blipFill>
                      <a:blip r:embed="rId10"/>
                      <a:stretch>
                        <a:fillRect/>
                      </a:stretch>
                    </p:blipFill>
                    <p:spPr>
                      <a:xfrm>
                        <a:off x="3563938" y="5905500"/>
                        <a:ext cx="3365500" cy="952500"/>
                      </a:xfrm>
                      <a:prstGeom prst="rect">
                        <a:avLst/>
                      </a:prstGeom>
                      <a:noFill/>
                      <a:ln w="38100">
                        <a:noFill/>
                        <a:miter/>
                      </a:ln>
                    </p:spPr>
                  </p:pic>
                </p:oleObj>
              </mc:Fallback>
            </mc:AlternateContent>
          </a:graphicData>
        </a:graphic>
      </p:graphicFrame>
      <p:sp>
        <p:nvSpPr>
          <p:cNvPr id="13" name="Rectangle 16"/>
          <p:cNvSpPr/>
          <p:nvPr/>
        </p:nvSpPr>
        <p:spPr>
          <a:xfrm>
            <a:off x="0" y="4445000"/>
            <a:ext cx="2438400" cy="461963"/>
          </a:xfrm>
          <a:prstGeom prst="rect">
            <a:avLst/>
          </a:prstGeom>
          <a:noFill/>
          <a:ln w="9525">
            <a:noFill/>
          </a:ln>
        </p:spPr>
        <p:txBody>
          <a:bodyPr>
            <a:spAutoFit/>
          </a:bodyPr>
          <a:p>
            <a:pPr eaLnBrk="0" hangingPunct="0"/>
            <a:r>
              <a:rPr lang="zh-CN" altLang="en-US" b="1" dirty="0">
                <a:latin typeface="黑体" panose="02010609060101010101" pitchFamily="49" charset="-122"/>
                <a:ea typeface="黑体" panose="02010609060101010101" pitchFamily="49" charset="-122"/>
              </a:rPr>
              <a:t>   ∵低压高温</a:t>
            </a:r>
            <a:endParaRPr lang="zh-CN" altLang="en-US" b="1" dirty="0">
              <a:latin typeface="黑体" panose="02010609060101010101" pitchFamily="49" charset="-122"/>
              <a:ea typeface="黑体" panose="02010609060101010101" pitchFamily="49" charset="-122"/>
            </a:endParaRPr>
          </a:p>
        </p:txBody>
      </p:sp>
      <p:sp>
        <p:nvSpPr>
          <p:cNvPr id="15" name="Rectangle 18"/>
          <p:cNvSpPr/>
          <p:nvPr/>
        </p:nvSpPr>
        <p:spPr>
          <a:xfrm>
            <a:off x="468313" y="6021388"/>
            <a:ext cx="3171825" cy="457200"/>
          </a:xfrm>
          <a:prstGeom prst="rect">
            <a:avLst/>
          </a:prstGeom>
          <a:noFill/>
          <a:ln w="9525">
            <a:noFill/>
          </a:ln>
        </p:spPr>
        <p:txBody>
          <a:bodyPr>
            <a:spAutoFit/>
          </a:bodyPr>
          <a:p>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式（</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12</a:t>
            </a:r>
            <a:r>
              <a:rPr lang="zh-CN" altLang="en-US" b="1" dirty="0">
                <a:latin typeface="黑体" panose="02010609060101010101" pitchFamily="49" charset="-122"/>
                <a:ea typeface="黑体" panose="02010609060101010101" pitchFamily="49" charset="-122"/>
              </a:rPr>
              <a:t>）可写为</a:t>
            </a:r>
            <a:endParaRPr lang="zh-CN" altLang="en-US" b="1" dirty="0">
              <a:latin typeface="黑体" panose="02010609060101010101" pitchFamily="49" charset="-122"/>
              <a:ea typeface="黑体" panose="02010609060101010101" pitchFamily="49" charset="-122"/>
            </a:endParaRPr>
          </a:p>
        </p:txBody>
      </p:sp>
      <p:sp>
        <p:nvSpPr>
          <p:cNvPr id="50194" name="矩形 16"/>
          <p:cNvSpPr/>
          <p:nvPr/>
        </p:nvSpPr>
        <p:spPr>
          <a:xfrm>
            <a:off x="2411413" y="4437063"/>
            <a:ext cx="4672012" cy="461962"/>
          </a:xfrm>
          <a:prstGeom prst="rect">
            <a:avLst/>
          </a:prstGeom>
          <a:noFill/>
          <a:ln w="9525">
            <a:noFill/>
          </a:ln>
        </p:spPr>
        <p:txBody>
          <a:bodyPr wrap="none">
            <a:spAutoFit/>
          </a:bodyPr>
          <a:p>
            <a:r>
              <a:rPr lang="zh-CN" altLang="en-US" b="1" dirty="0">
                <a:latin typeface="黑体" panose="02010609060101010101" pitchFamily="49" charset="-122"/>
                <a:ea typeface="黑体" panose="02010609060101010101" pitchFamily="49" charset="-122"/>
              </a:rPr>
              <a:t>若压力很低，可看成完全理想系 </a:t>
            </a:r>
            <a:endParaRPr lang="zh-CN" altLang="en-US" dirty="0">
              <a:latin typeface="Tahoma" panose="020B0604030504040204" pitchFamily="34" charset="0"/>
            </a:endParaRPr>
          </a:p>
        </p:txBody>
      </p:sp>
      <p:graphicFrame>
        <p:nvGraphicFramePr>
          <p:cNvPr id="39943" name="Object 7"/>
          <p:cNvGraphicFramePr>
            <a:graphicFrameLocks noChangeAspect="1"/>
          </p:cNvGraphicFramePr>
          <p:nvPr/>
        </p:nvGraphicFramePr>
        <p:xfrm>
          <a:off x="6861175" y="5013325"/>
          <a:ext cx="1087438" cy="609600"/>
        </p:xfrm>
        <a:graphic>
          <a:graphicData uri="http://schemas.openxmlformats.org/presentationml/2006/ole">
            <mc:AlternateContent xmlns:mc="http://schemas.openxmlformats.org/markup-compatibility/2006">
              <mc:Choice xmlns:v="urn:schemas-microsoft-com:vml" Requires="v">
                <p:oleObj spid="_x0000_s3291" name="" r:id="rId11" imgW="405765" imgH="228600" progId="Equations">
                  <p:embed/>
                </p:oleObj>
              </mc:Choice>
              <mc:Fallback>
                <p:oleObj name="" r:id="rId11" imgW="405765" imgH="228600" progId="Equations">
                  <p:embed/>
                  <p:pic>
                    <p:nvPicPr>
                      <p:cNvPr id="0" name="图片 3290"/>
                      <p:cNvPicPr/>
                      <p:nvPr/>
                    </p:nvPicPr>
                    <p:blipFill>
                      <a:blip r:embed="rId12"/>
                      <a:stretch>
                        <a:fillRect/>
                      </a:stretch>
                    </p:blipFill>
                    <p:spPr>
                      <a:xfrm>
                        <a:off x="6861175" y="5013325"/>
                        <a:ext cx="1087438" cy="609600"/>
                      </a:xfrm>
                      <a:prstGeom prst="rect">
                        <a:avLst/>
                      </a:prstGeom>
                      <a:noFill/>
                      <a:ln w="38100">
                        <a:noFill/>
                        <a:miter/>
                      </a:ln>
                    </p:spPr>
                  </p:pic>
                </p:oleObj>
              </mc:Fallback>
            </mc:AlternateContent>
          </a:graphicData>
        </a:graphic>
      </p:graphicFrame>
      <p:graphicFrame>
        <p:nvGraphicFramePr>
          <p:cNvPr id="50193" name="Object 58"/>
          <p:cNvGraphicFramePr>
            <a:graphicFrameLocks noChangeAspect="1"/>
          </p:cNvGraphicFramePr>
          <p:nvPr/>
        </p:nvGraphicFramePr>
        <p:xfrm>
          <a:off x="3276600" y="1844675"/>
          <a:ext cx="5651500" cy="903288"/>
        </p:xfrm>
        <a:graphic>
          <a:graphicData uri="http://schemas.openxmlformats.org/presentationml/2006/ole">
            <mc:AlternateContent xmlns:mc="http://schemas.openxmlformats.org/markup-compatibility/2006">
              <mc:Choice xmlns:v="urn:schemas-microsoft-com:vml" Requires="v">
                <p:oleObj spid="_x0000_s3299" name="" r:id="rId13" imgW="2755900" imgH="419100" progId="Equations">
                  <p:embed/>
                </p:oleObj>
              </mc:Choice>
              <mc:Fallback>
                <p:oleObj name="" r:id="rId13" imgW="2755900" imgH="419100" progId="Equations">
                  <p:embed/>
                  <p:pic>
                    <p:nvPicPr>
                      <p:cNvPr id="0" name="图片 3298"/>
                      <p:cNvPicPr/>
                      <p:nvPr/>
                    </p:nvPicPr>
                    <p:blipFill>
                      <a:blip r:embed="rId14"/>
                      <a:stretch>
                        <a:fillRect/>
                      </a:stretch>
                    </p:blipFill>
                    <p:spPr>
                      <a:xfrm>
                        <a:off x="3276600" y="1844675"/>
                        <a:ext cx="5651500" cy="903288"/>
                      </a:xfrm>
                      <a:prstGeom prst="rect">
                        <a:avLst/>
                      </a:prstGeom>
                      <a:noFill/>
                      <a:ln w="38100">
                        <a:noFill/>
                        <a:miter/>
                      </a:ln>
                    </p:spPr>
                  </p:pic>
                </p:oleObj>
              </mc:Fallback>
            </mc:AlternateContent>
          </a:graphicData>
        </a:graphic>
      </p:graphicFrame>
      <p:graphicFrame>
        <p:nvGraphicFramePr>
          <p:cNvPr id="31753" name="Object 6"/>
          <p:cNvGraphicFramePr>
            <a:graphicFrameLocks noChangeAspect="1"/>
          </p:cNvGraphicFramePr>
          <p:nvPr/>
        </p:nvGraphicFramePr>
        <p:xfrm>
          <a:off x="5940425" y="2565400"/>
          <a:ext cx="2987675" cy="863600"/>
        </p:xfrm>
        <a:graphic>
          <a:graphicData uri="http://schemas.openxmlformats.org/presentationml/2006/ole">
            <mc:AlternateContent xmlns:mc="http://schemas.openxmlformats.org/markup-compatibility/2006">
              <mc:Choice xmlns:v="urn:schemas-microsoft-com:vml" Requires="v">
                <p:oleObj spid="_x0000_s3296" name="" r:id="rId15" imgW="1230630" imgH="317500" progId="Equations">
                  <p:embed/>
                </p:oleObj>
              </mc:Choice>
              <mc:Fallback>
                <p:oleObj name="" r:id="rId15" imgW="1230630" imgH="317500" progId="Equations">
                  <p:embed/>
                  <p:pic>
                    <p:nvPicPr>
                      <p:cNvPr id="0" name="图片 3295"/>
                      <p:cNvPicPr/>
                      <p:nvPr/>
                    </p:nvPicPr>
                    <p:blipFill>
                      <a:blip r:embed="rId16"/>
                      <a:stretch>
                        <a:fillRect/>
                      </a:stretch>
                    </p:blipFill>
                    <p:spPr>
                      <a:xfrm>
                        <a:off x="5940425" y="2565400"/>
                        <a:ext cx="2987675" cy="863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charRg st="0" end="22"/>
                                            </p:txEl>
                                          </p:spTgt>
                                        </p:tgtEl>
                                        <p:attrNameLst>
                                          <p:attrName>style.visibility</p:attrName>
                                        </p:attrNameLst>
                                      </p:cBhvr>
                                      <p:to>
                                        <p:strVal val="visible"/>
                                      </p:to>
                                    </p:set>
                                    <p:animEffect transition="in" filter="wipe(left)">
                                      <p:cBhvr>
                                        <p:cTn id="12" dur="500"/>
                                        <p:tgtEl>
                                          <p:spTgt spid="7">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53"/>
                                        </p:tgtEl>
                                        <p:attrNameLst>
                                          <p:attrName>style.visibility</p:attrName>
                                        </p:attrNameLst>
                                      </p:cBhvr>
                                      <p:to>
                                        <p:strVal val="visible"/>
                                      </p:to>
                                    </p:set>
                                    <p:animEffect transition="in" filter="wipe(left)">
                                      <p:cBhvr>
                                        <p:cTn id="17" dur="500"/>
                                        <p:tgtEl>
                                          <p:spTgt spid="3175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0193"/>
                                        </p:tgtEl>
                                        <p:attrNameLst>
                                          <p:attrName>style.visibility</p:attrName>
                                        </p:attrNameLst>
                                      </p:cBhvr>
                                      <p:to>
                                        <p:strVal val="visible"/>
                                      </p:to>
                                    </p:set>
                                    <p:animEffect transition="in" filter="box(in)">
                                      <p:cBhvr>
                                        <p:cTn id="22" dur="500"/>
                                        <p:tgtEl>
                                          <p:spTgt spid="501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charRg st="0" end="10"/>
                                            </p:txEl>
                                          </p:spTgt>
                                        </p:tgtEl>
                                        <p:attrNameLst>
                                          <p:attrName>style.visibility</p:attrName>
                                        </p:attrNameLst>
                                      </p:cBhvr>
                                      <p:to>
                                        <p:strVal val="visible"/>
                                      </p:to>
                                    </p:set>
                                    <p:animEffect transition="in" filter="wipe(left)">
                                      <p:cBhvr>
                                        <p:cTn id="32" dur="500"/>
                                        <p:tgtEl>
                                          <p:spTgt spid="8">
                                            <p:txEl>
                                              <p:charRg st="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1" nodeType="clickEffect">
                                  <p:stCondLst>
                                    <p:cond delay="0"/>
                                  </p:stCondLst>
                                  <p:childTnLst>
                                    <p:set>
                                      <p:cBhvr>
                                        <p:cTn id="36" dur="1" fill="hold">
                                          <p:stCondLst>
                                            <p:cond delay="0"/>
                                          </p:stCondLst>
                                        </p:cTn>
                                        <p:tgtEl>
                                          <p:spTgt spid="8">
                                            <p:txEl>
                                              <p:charRg st="0" end="10"/>
                                            </p:txEl>
                                          </p:spTgt>
                                        </p:tgtEl>
                                        <p:attrNameLst>
                                          <p:attrName>style.visibility</p:attrName>
                                        </p:attrNameLst>
                                      </p:cBhvr>
                                      <p:to>
                                        <p:strVal val="visible"/>
                                      </p:to>
                                    </p:set>
                                    <p:animEffect transition="in" filter="box(in)">
                                      <p:cBhvr>
                                        <p:cTn id="37" dur="500"/>
                                        <p:tgtEl>
                                          <p:spTgt spid="8">
                                            <p:txEl>
                                              <p:charRg st="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charRg st="0" end="9"/>
                                            </p:txEl>
                                          </p:spTgt>
                                        </p:tgtEl>
                                        <p:attrNameLst>
                                          <p:attrName>style.visibility</p:attrName>
                                        </p:attrNameLst>
                                      </p:cBhvr>
                                      <p:to>
                                        <p:strVal val="visible"/>
                                      </p:to>
                                    </p:set>
                                    <p:animEffect transition="in" filter="wipe(left)">
                                      <p:cBhvr>
                                        <p:cTn id="42" dur="500"/>
                                        <p:tgtEl>
                                          <p:spTgt spid="13">
                                            <p:txEl>
                                              <p:charRg st="0"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xEl>
                                              <p:charRg st="0" end="12"/>
                                            </p:txEl>
                                          </p:spTgt>
                                        </p:tgtEl>
                                        <p:attrNameLst>
                                          <p:attrName>style.visibility</p:attrName>
                                        </p:attrNameLst>
                                      </p:cBhvr>
                                      <p:to>
                                        <p:strVal val="visible"/>
                                      </p:to>
                                    </p:set>
                                    <p:animEffect transition="in" filter="wipe(left)">
                                      <p:cBhvr>
                                        <p:cTn id="57" dur="500"/>
                                        <p:tgtEl>
                                          <p:spTgt spid="15">
                                            <p:txEl>
                                              <p:charRg st="0"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9943"/>
                                        </p:tgtEl>
                                        <p:attrNameLst>
                                          <p:attrName>style.visibility</p:attrName>
                                        </p:attrNameLst>
                                      </p:cBhvr>
                                      <p:to>
                                        <p:strVal val="visible"/>
                                      </p:to>
                                    </p:set>
                                    <p:animEffect transition="in" filter="wipe(left)">
                                      <p:cBhvr>
                                        <p:cTn id="6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P spid="8" grpId="0" build="p"/>
      <p:bldP spid="8" grpId="1" build="allAtOnce"/>
      <p:bldP spid="13" grpId="0" build="p"/>
      <p:bldP spid="1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4" name="Object 6"/>
          <p:cNvGraphicFramePr>
            <a:graphicFrameLocks noChangeAspect="1"/>
          </p:cNvGraphicFramePr>
          <p:nvPr/>
        </p:nvGraphicFramePr>
        <p:xfrm>
          <a:off x="3097213" y="2708275"/>
          <a:ext cx="2328862" cy="492125"/>
        </p:xfrm>
        <a:graphic>
          <a:graphicData uri="http://schemas.openxmlformats.org/presentationml/2006/ole">
            <mc:AlternateContent xmlns:mc="http://schemas.openxmlformats.org/markup-compatibility/2006">
              <mc:Choice xmlns:v="urn:schemas-microsoft-com:vml" Requires="v">
                <p:oleObj spid="_x0000_s3300" name="" r:id="rId1" imgW="1079500" imgH="228600" progId="Equations">
                  <p:embed/>
                </p:oleObj>
              </mc:Choice>
              <mc:Fallback>
                <p:oleObj name="" r:id="rId1" imgW="1079500" imgH="228600" progId="Equations">
                  <p:embed/>
                  <p:pic>
                    <p:nvPicPr>
                      <p:cNvPr id="0" name="图片 3299"/>
                      <p:cNvPicPr/>
                      <p:nvPr/>
                    </p:nvPicPr>
                    <p:blipFill>
                      <a:blip r:embed="rId2"/>
                      <a:stretch>
                        <a:fillRect/>
                      </a:stretch>
                    </p:blipFill>
                    <p:spPr>
                      <a:xfrm>
                        <a:off x="3097213" y="2708275"/>
                        <a:ext cx="2328862" cy="492125"/>
                      </a:xfrm>
                      <a:prstGeom prst="rect">
                        <a:avLst/>
                      </a:prstGeom>
                      <a:noFill/>
                      <a:ln w="38100">
                        <a:noFill/>
                        <a:miter/>
                      </a:ln>
                    </p:spPr>
                  </p:pic>
                </p:oleObj>
              </mc:Fallback>
            </mc:AlternateContent>
          </a:graphicData>
        </a:graphic>
      </p:graphicFrame>
      <p:graphicFrame>
        <p:nvGraphicFramePr>
          <p:cNvPr id="5" name="Object 5"/>
          <p:cNvGraphicFramePr>
            <a:graphicFrameLocks noChangeAspect="1"/>
          </p:cNvGraphicFramePr>
          <p:nvPr/>
        </p:nvGraphicFramePr>
        <p:xfrm>
          <a:off x="2809875" y="3284538"/>
          <a:ext cx="4498975" cy="541337"/>
        </p:xfrm>
        <a:graphic>
          <a:graphicData uri="http://schemas.openxmlformats.org/presentationml/2006/ole">
            <mc:AlternateContent xmlns:mc="http://schemas.openxmlformats.org/markup-compatibility/2006">
              <mc:Choice xmlns:v="urn:schemas-microsoft-com:vml" Requires="v">
                <p:oleObj spid="_x0000_s3302" name="" r:id="rId3" imgW="1892300" imgH="228600" progId="Equations">
                  <p:embed/>
                </p:oleObj>
              </mc:Choice>
              <mc:Fallback>
                <p:oleObj name="" r:id="rId3" imgW="1892300" imgH="228600" progId="Equations">
                  <p:embed/>
                  <p:pic>
                    <p:nvPicPr>
                      <p:cNvPr id="0" name="图片 3301"/>
                      <p:cNvPicPr/>
                      <p:nvPr/>
                    </p:nvPicPr>
                    <p:blipFill>
                      <a:blip r:embed="rId4"/>
                      <a:stretch>
                        <a:fillRect/>
                      </a:stretch>
                    </p:blipFill>
                    <p:spPr>
                      <a:xfrm>
                        <a:off x="2809875" y="3284538"/>
                        <a:ext cx="4498975" cy="541337"/>
                      </a:xfrm>
                      <a:prstGeom prst="rect">
                        <a:avLst/>
                      </a:prstGeom>
                      <a:noFill/>
                      <a:ln w="38100">
                        <a:noFill/>
                        <a:miter/>
                      </a:ln>
                    </p:spPr>
                  </p:pic>
                </p:oleObj>
              </mc:Fallback>
            </mc:AlternateContent>
          </a:graphicData>
        </a:graphic>
      </p:graphicFrame>
      <p:sp>
        <p:nvSpPr>
          <p:cNvPr id="8" name="Rectangle 19"/>
          <p:cNvSpPr/>
          <p:nvPr/>
        </p:nvSpPr>
        <p:spPr>
          <a:xfrm>
            <a:off x="936625" y="2060575"/>
            <a:ext cx="2555875" cy="523875"/>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对于二元溶液</a:t>
            </a:r>
            <a:endParaRPr lang="zh-CN" altLang="en-US" sz="2800" b="1" dirty="0">
              <a:latin typeface="黑体" panose="02010609060101010101" pitchFamily="49" charset="-122"/>
              <a:ea typeface="黑体" panose="02010609060101010101" pitchFamily="49" charset="-122"/>
            </a:endParaRPr>
          </a:p>
        </p:txBody>
      </p:sp>
      <p:graphicFrame>
        <p:nvGraphicFramePr>
          <p:cNvPr id="39943" name="Object 7"/>
          <p:cNvGraphicFramePr>
            <a:graphicFrameLocks noChangeAspect="1"/>
          </p:cNvGraphicFramePr>
          <p:nvPr/>
        </p:nvGraphicFramePr>
        <p:xfrm>
          <a:off x="2376488" y="836613"/>
          <a:ext cx="4060825" cy="952500"/>
        </p:xfrm>
        <a:graphic>
          <a:graphicData uri="http://schemas.openxmlformats.org/presentationml/2006/ole">
            <mc:AlternateContent xmlns:mc="http://schemas.openxmlformats.org/markup-compatibility/2006">
              <mc:Choice xmlns:v="urn:schemas-microsoft-com:vml" Requires="v">
                <p:oleObj spid="_x0000_s3295" name="" r:id="rId5" imgW="1778000" imgH="419100" progId="Equations">
                  <p:embed/>
                </p:oleObj>
              </mc:Choice>
              <mc:Fallback>
                <p:oleObj name="" r:id="rId5" imgW="1778000" imgH="419100" progId="Equations">
                  <p:embed/>
                  <p:pic>
                    <p:nvPicPr>
                      <p:cNvPr id="0" name="图片 3294"/>
                      <p:cNvPicPr/>
                      <p:nvPr/>
                    </p:nvPicPr>
                    <p:blipFill>
                      <a:blip r:embed="rId6"/>
                      <a:stretch>
                        <a:fillRect/>
                      </a:stretch>
                    </p:blipFill>
                    <p:spPr>
                      <a:xfrm>
                        <a:off x="2376488" y="836613"/>
                        <a:ext cx="4060825" cy="952500"/>
                      </a:xfrm>
                      <a:prstGeom prst="rect">
                        <a:avLst/>
                      </a:prstGeom>
                      <a:noFill/>
                      <a:ln w="38100">
                        <a:noFill/>
                        <a:miter/>
                      </a:ln>
                    </p:spPr>
                  </p:pic>
                </p:oleObj>
              </mc:Fallback>
            </mc:AlternateContent>
          </a:graphicData>
        </a:graphic>
      </p:graphicFrame>
      <p:graphicFrame>
        <p:nvGraphicFramePr>
          <p:cNvPr id="39941" name="Object 5"/>
          <p:cNvGraphicFramePr>
            <a:graphicFrameLocks noChangeAspect="1"/>
          </p:cNvGraphicFramePr>
          <p:nvPr/>
        </p:nvGraphicFramePr>
        <p:xfrm>
          <a:off x="2809875" y="4149725"/>
          <a:ext cx="4106863" cy="541338"/>
        </p:xfrm>
        <a:graphic>
          <a:graphicData uri="http://schemas.openxmlformats.org/presentationml/2006/ole">
            <mc:AlternateContent xmlns:mc="http://schemas.openxmlformats.org/markup-compatibility/2006">
              <mc:Choice xmlns:v="urn:schemas-microsoft-com:vml" Requires="v">
                <p:oleObj spid="_x0000_s3298" name="" r:id="rId7" imgW="1727200" imgH="228600" progId="Equations">
                  <p:embed/>
                </p:oleObj>
              </mc:Choice>
              <mc:Fallback>
                <p:oleObj name="" r:id="rId7" imgW="1727200" imgH="228600" progId="Equations">
                  <p:embed/>
                  <p:pic>
                    <p:nvPicPr>
                      <p:cNvPr id="0" name="图片 3297"/>
                      <p:cNvPicPr/>
                      <p:nvPr/>
                    </p:nvPicPr>
                    <p:blipFill>
                      <a:blip r:embed="rId8"/>
                      <a:stretch>
                        <a:fillRect/>
                      </a:stretch>
                    </p:blipFill>
                    <p:spPr>
                      <a:xfrm>
                        <a:off x="2809875" y="4149725"/>
                        <a:ext cx="4106863" cy="541338"/>
                      </a:xfrm>
                      <a:prstGeom prst="rect">
                        <a:avLst/>
                      </a:prstGeom>
                      <a:noFill/>
                      <a:ln w="38100">
                        <a:noFill/>
                        <a:miter/>
                      </a:ln>
                    </p:spPr>
                  </p:pic>
                </p:oleObj>
              </mc:Fallback>
            </mc:AlternateContent>
          </a:graphicData>
        </a:graphic>
      </p:graphicFrame>
      <p:graphicFrame>
        <p:nvGraphicFramePr>
          <p:cNvPr id="3" name="Object 6"/>
          <p:cNvGraphicFramePr>
            <a:graphicFrameLocks noChangeAspect="1"/>
          </p:cNvGraphicFramePr>
          <p:nvPr/>
        </p:nvGraphicFramePr>
        <p:xfrm>
          <a:off x="2195513" y="2708275"/>
          <a:ext cx="428625" cy="388938"/>
        </p:xfrm>
        <a:graphic>
          <a:graphicData uri="http://schemas.openxmlformats.org/presentationml/2006/ole">
            <mc:AlternateContent xmlns:mc="http://schemas.openxmlformats.org/markup-compatibility/2006">
              <mc:Choice xmlns:v="urn:schemas-microsoft-com:vml" Requires="v">
                <p:oleObj spid="_x0000_s3297" name="" r:id="rId9" imgW="139700" imgH="127000" progId="Equations">
                  <p:embed/>
                </p:oleObj>
              </mc:Choice>
              <mc:Fallback>
                <p:oleObj name="" r:id="rId9" imgW="139700" imgH="127000" progId="Equations">
                  <p:embed/>
                  <p:pic>
                    <p:nvPicPr>
                      <p:cNvPr id="0" name="图片 3296"/>
                      <p:cNvPicPr/>
                      <p:nvPr/>
                    </p:nvPicPr>
                    <p:blipFill>
                      <a:blip r:embed="rId10"/>
                      <a:stretch>
                        <a:fillRect/>
                      </a:stretch>
                    </p:blipFill>
                    <p:spPr>
                      <a:xfrm>
                        <a:off x="2195513" y="2708275"/>
                        <a:ext cx="428625" cy="388938"/>
                      </a:xfrm>
                      <a:prstGeom prst="rect">
                        <a:avLst/>
                      </a:prstGeom>
                      <a:noFill/>
                      <a:ln w="38100">
                        <a:noFill/>
                        <a:miter/>
                      </a:ln>
                    </p:spPr>
                  </p:pic>
                </p:oleObj>
              </mc:Fallback>
            </mc:AlternateContent>
          </a:graphicData>
        </a:graphic>
      </p:graphicFrame>
      <p:graphicFrame>
        <p:nvGraphicFramePr>
          <p:cNvPr id="14" name="Object 2"/>
          <p:cNvGraphicFramePr>
            <a:graphicFrameLocks noChangeAspect="1"/>
          </p:cNvGraphicFramePr>
          <p:nvPr/>
        </p:nvGraphicFramePr>
        <p:xfrm>
          <a:off x="3411538" y="5013325"/>
          <a:ext cx="3222625" cy="542925"/>
        </p:xfrm>
        <a:graphic>
          <a:graphicData uri="http://schemas.openxmlformats.org/presentationml/2006/ole">
            <mc:AlternateContent xmlns:mc="http://schemas.openxmlformats.org/markup-compatibility/2006">
              <mc:Choice xmlns:v="urn:schemas-microsoft-com:vml" Requires="v">
                <p:oleObj spid="_x0000_s3293" name="" r:id="rId11" imgW="1522730" imgH="254000" progId="Equations">
                  <p:embed/>
                </p:oleObj>
              </mc:Choice>
              <mc:Fallback>
                <p:oleObj name="" r:id="rId11" imgW="1522730" imgH="254000" progId="Equations">
                  <p:embed/>
                  <p:pic>
                    <p:nvPicPr>
                      <p:cNvPr id="0" name="图片 3292"/>
                      <p:cNvPicPr/>
                      <p:nvPr/>
                    </p:nvPicPr>
                    <p:blipFill>
                      <a:blip r:embed="rId12"/>
                      <a:stretch>
                        <a:fillRect/>
                      </a:stretch>
                    </p:blipFill>
                    <p:spPr>
                      <a:xfrm>
                        <a:off x="3411538" y="5013325"/>
                        <a:ext cx="3222625" cy="542925"/>
                      </a:xfrm>
                      <a:prstGeom prst="rect">
                        <a:avLst/>
                      </a:prstGeom>
                      <a:noFill/>
                      <a:ln w="38100">
                        <a:noFill/>
                        <a:miter/>
                      </a:ln>
                    </p:spPr>
                  </p:pic>
                </p:oleObj>
              </mc:Fallback>
            </mc:AlternateContent>
          </a:graphicData>
        </a:graphic>
      </p:graphicFrame>
      <p:sp>
        <p:nvSpPr>
          <p:cNvPr id="15" name="Rectangle 22"/>
          <p:cNvSpPr/>
          <p:nvPr/>
        </p:nvSpPr>
        <p:spPr>
          <a:xfrm>
            <a:off x="865188" y="4941888"/>
            <a:ext cx="2173287" cy="522287"/>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对多元体系</a:t>
            </a:r>
            <a:endParaRPr lang="zh-CN" altLang="en-US" sz="2800" b="1" dirty="0">
              <a:latin typeface="黑体" panose="02010609060101010101" pitchFamily="49" charset="-122"/>
              <a:ea typeface="黑体" panose="02010609060101010101" pitchFamily="49" charset="-122"/>
            </a:endParaRPr>
          </a:p>
        </p:txBody>
      </p:sp>
      <p:sp>
        <p:nvSpPr>
          <p:cNvPr id="16" name="Line 24"/>
          <p:cNvSpPr/>
          <p:nvPr/>
        </p:nvSpPr>
        <p:spPr>
          <a:xfrm flipV="1">
            <a:off x="3889375" y="5661025"/>
            <a:ext cx="2667000" cy="0"/>
          </a:xfrm>
          <a:prstGeom prst="line">
            <a:avLst/>
          </a:prstGeom>
          <a:ln w="57150" cap="flat" cmpd="thinThick">
            <a:solidFill>
              <a:srgbClr val="FF3300"/>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left)">
                                      <p:cBhvr>
                                        <p:cTn id="7" dur="500"/>
                                        <p:tgtEl>
                                          <p:spTgt spid="399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0" end="7"/>
                                            </p:txEl>
                                          </p:spTgt>
                                        </p:tgtEl>
                                        <p:attrNameLst>
                                          <p:attrName>style.visibility</p:attrName>
                                        </p:attrNameLst>
                                      </p:cBhvr>
                                      <p:to>
                                        <p:strVal val="visible"/>
                                      </p:to>
                                    </p:set>
                                    <p:animEffect transition="in" filter="wipe(left)">
                                      <p:cBhvr>
                                        <p:cTn id="12" dur="500"/>
                                        <p:tgtEl>
                                          <p:spTgt spid="8">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941"/>
                                        </p:tgtEl>
                                        <p:attrNameLst>
                                          <p:attrName>style.visibility</p:attrName>
                                        </p:attrNameLst>
                                      </p:cBhvr>
                                      <p:to>
                                        <p:strVal val="visible"/>
                                      </p:to>
                                    </p:set>
                                    <p:animEffect transition="in" filter="wipe(left)">
                                      <p:cBhvr>
                                        <p:cTn id="32" dur="500"/>
                                        <p:tgtEl>
                                          <p:spTgt spid="399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charRg st="0" end="6"/>
                                            </p:txEl>
                                          </p:spTgt>
                                        </p:tgtEl>
                                        <p:attrNameLst>
                                          <p:attrName>style.visibility</p:attrName>
                                        </p:attrNameLst>
                                      </p:cBhvr>
                                      <p:to>
                                        <p:strVal val="visible"/>
                                      </p:to>
                                    </p:set>
                                    <p:animEffect transition="in" filter="wipe(left)">
                                      <p:cBhvr>
                                        <p:cTn id="37" dur="500"/>
                                        <p:tgtEl>
                                          <p:spTgt spid="15">
                                            <p:txEl>
                                              <p:charRg st="0"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3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41994" name="AutoShape 10"/>
          <p:cNvSpPr/>
          <p:nvPr/>
        </p:nvSpPr>
        <p:spPr>
          <a:xfrm>
            <a:off x="1908175" y="1412875"/>
            <a:ext cx="209550" cy="693738"/>
          </a:xfrm>
          <a:prstGeom prst="leftBrace">
            <a:avLst>
              <a:gd name="adj1" fmla="val 27588"/>
              <a:gd name="adj2" fmla="val 50000"/>
            </a:avLst>
          </a:prstGeom>
          <a:noFill/>
          <a:ln w="28575" cap="flat" cmpd="sng">
            <a:solidFill>
              <a:srgbClr val="FF33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41990" name="AutoShape 6"/>
          <p:cNvSpPr/>
          <p:nvPr/>
        </p:nvSpPr>
        <p:spPr>
          <a:xfrm>
            <a:off x="2438400" y="2895600"/>
            <a:ext cx="228600" cy="2362200"/>
          </a:xfrm>
          <a:prstGeom prst="leftBrace">
            <a:avLst>
              <a:gd name="adj1" fmla="val 86111"/>
              <a:gd name="adj2" fmla="val 50000"/>
            </a:avLst>
          </a:prstGeom>
          <a:noFill/>
          <a:ln w="28575" cap="flat" cmpd="sng">
            <a:solidFill>
              <a:srgbClr val="FF33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41995" name="Rectangle 11"/>
          <p:cNvSpPr/>
          <p:nvPr/>
        </p:nvSpPr>
        <p:spPr>
          <a:xfrm>
            <a:off x="395288" y="404813"/>
            <a:ext cx="6629400" cy="584200"/>
          </a:xfrm>
          <a:prstGeom prst="rect">
            <a:avLst/>
          </a:prstGeom>
          <a:noFill/>
          <a:ln w="9525">
            <a:noFill/>
          </a:ln>
        </p:spPr>
        <p:txBody>
          <a:bodyPr>
            <a:spAutoFit/>
          </a:bodyPr>
          <a:p>
            <a:pPr indent="381000" algn="just" defTabSz="914400">
              <a:tabLst>
                <a:tab pos="457200" algn="l"/>
              </a:tabLst>
            </a:pPr>
            <a:r>
              <a:rPr lang="zh-CN" altLang="en-US" sz="3200" b="1" dirty="0">
                <a:solidFill>
                  <a:srgbClr val="0000FF"/>
                </a:solidFill>
                <a:latin typeface="黑体" panose="02010609060101010101" pitchFamily="49" charset="-122"/>
                <a:ea typeface="黑体" panose="02010609060101010101" pitchFamily="49" charset="-122"/>
              </a:rPr>
              <a:t>故，</a:t>
            </a:r>
            <a:r>
              <a:rPr lang="en-US" altLang="zh-CN" sz="3200" b="1" dirty="0">
                <a:solidFill>
                  <a:srgbClr val="0000FF"/>
                </a:solidFill>
                <a:latin typeface="黑体" panose="02010609060101010101" pitchFamily="49" charset="-122"/>
                <a:ea typeface="黑体" panose="02010609060101010101" pitchFamily="49" charset="-122"/>
              </a:rPr>
              <a:t>y</a:t>
            </a:r>
            <a:r>
              <a:rPr lang="en-US" altLang="zh-CN" sz="3200" b="1" baseline="-30000" dirty="0">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与</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间的关系</a:t>
            </a:r>
            <a:r>
              <a:rPr lang="zh-CN" altLang="en-US" sz="3200" b="1" dirty="0">
                <a:latin typeface="黑体" panose="02010609060101010101" pitchFamily="49" charset="-122"/>
                <a:ea typeface="黑体" panose="02010609060101010101" pitchFamily="49" charset="-122"/>
              </a:rPr>
              <a:t>              </a:t>
            </a:r>
            <a:r>
              <a:rPr lang="zh-CN" altLang="en-US" sz="3200" b="1" dirty="0">
                <a:latin typeface="Times New Roman" panose="02020603050405020304" pitchFamily="18" charset="0"/>
              </a:rPr>
              <a:t>              </a:t>
            </a:r>
            <a:endParaRPr lang="zh-CN" altLang="en-US" sz="3200" b="1" dirty="0">
              <a:latin typeface="Times New Roman" panose="02020603050405020304" pitchFamily="18" charset="0"/>
            </a:endParaRPr>
          </a:p>
        </p:txBody>
      </p:sp>
      <p:sp>
        <p:nvSpPr>
          <p:cNvPr id="41996" name="Rectangle 12"/>
          <p:cNvSpPr/>
          <p:nvPr/>
        </p:nvSpPr>
        <p:spPr>
          <a:xfrm>
            <a:off x="1219200" y="1371600"/>
            <a:ext cx="838200" cy="523875"/>
          </a:xfrm>
          <a:prstGeom prst="rect">
            <a:avLst/>
          </a:prstGeom>
          <a:noFill/>
          <a:ln w="9525">
            <a:noFill/>
          </a:ln>
        </p:spPr>
        <p:txBody>
          <a:bodyPr>
            <a:spAutoFit/>
          </a:bodyPr>
          <a:p>
            <a:pPr algn="just"/>
            <a:r>
              <a:rPr lang="zh-CN" altLang="en-US" sz="2800" b="1" dirty="0">
                <a:latin typeface="黑体" panose="02010609060101010101" pitchFamily="49" charset="-122"/>
                <a:ea typeface="黑体" panose="02010609060101010101" pitchFamily="49" charset="-122"/>
              </a:rPr>
              <a:t>由                      </a:t>
            </a:r>
            <a:endParaRPr lang="zh-CN" altLang="en-US" sz="2800" b="1" dirty="0">
              <a:latin typeface="黑体" panose="02010609060101010101" pitchFamily="49" charset="-122"/>
              <a:ea typeface="黑体" panose="02010609060101010101" pitchFamily="49" charset="-122"/>
            </a:endParaRPr>
          </a:p>
        </p:txBody>
      </p:sp>
      <p:graphicFrame>
        <p:nvGraphicFramePr>
          <p:cNvPr id="41993" name="Object 9"/>
          <p:cNvGraphicFramePr>
            <a:graphicFrameLocks noChangeAspect="1"/>
          </p:cNvGraphicFramePr>
          <p:nvPr/>
        </p:nvGraphicFramePr>
        <p:xfrm>
          <a:off x="2124075" y="1268413"/>
          <a:ext cx="1687513" cy="533400"/>
        </p:xfrm>
        <a:graphic>
          <a:graphicData uri="http://schemas.openxmlformats.org/presentationml/2006/ole">
            <mc:AlternateContent xmlns:mc="http://schemas.openxmlformats.org/markup-compatibility/2006">
              <mc:Choice xmlns:v="urn:schemas-microsoft-com:vml" Requires="v">
                <p:oleObj spid="_x0000_s3309" name="" r:id="rId1" imgW="761365" imgH="241300" progId="Equations">
                  <p:embed/>
                </p:oleObj>
              </mc:Choice>
              <mc:Fallback>
                <p:oleObj name="" r:id="rId1" imgW="761365" imgH="241300" progId="Equations">
                  <p:embed/>
                  <p:pic>
                    <p:nvPicPr>
                      <p:cNvPr id="0" name="图片 3308"/>
                      <p:cNvPicPr/>
                      <p:nvPr/>
                    </p:nvPicPr>
                    <p:blipFill>
                      <a:blip r:embed="rId2"/>
                      <a:stretch>
                        <a:fillRect/>
                      </a:stretch>
                    </p:blipFill>
                    <p:spPr>
                      <a:xfrm>
                        <a:off x="2124075" y="1268413"/>
                        <a:ext cx="1687513" cy="533400"/>
                      </a:xfrm>
                      <a:prstGeom prst="rect">
                        <a:avLst/>
                      </a:prstGeom>
                      <a:noFill/>
                      <a:ln w="38100">
                        <a:noFill/>
                        <a:miter/>
                      </a:ln>
                    </p:spPr>
                  </p:pic>
                </p:oleObj>
              </mc:Fallback>
            </mc:AlternateContent>
          </a:graphicData>
        </a:graphic>
      </p:graphicFrame>
      <p:graphicFrame>
        <p:nvGraphicFramePr>
          <p:cNvPr id="41992" name="Object 8"/>
          <p:cNvGraphicFramePr>
            <a:graphicFrameLocks noChangeAspect="1"/>
          </p:cNvGraphicFramePr>
          <p:nvPr/>
        </p:nvGraphicFramePr>
        <p:xfrm>
          <a:off x="6188075" y="1382713"/>
          <a:ext cx="2635250" cy="895350"/>
        </p:xfrm>
        <a:graphic>
          <a:graphicData uri="http://schemas.openxmlformats.org/presentationml/2006/ole">
            <mc:AlternateContent xmlns:mc="http://schemas.openxmlformats.org/markup-compatibility/2006">
              <mc:Choice xmlns:v="urn:schemas-microsoft-com:vml" Requires="v">
                <p:oleObj spid="_x0000_s3314" name="" r:id="rId3" imgW="1397000" imgH="469900" progId="Equations">
                  <p:embed/>
                </p:oleObj>
              </mc:Choice>
              <mc:Fallback>
                <p:oleObj name="" r:id="rId3" imgW="1397000" imgH="469900" progId="Equations">
                  <p:embed/>
                  <p:pic>
                    <p:nvPicPr>
                      <p:cNvPr id="0" name="图片 3313"/>
                      <p:cNvPicPr/>
                      <p:nvPr/>
                    </p:nvPicPr>
                    <p:blipFill>
                      <a:blip r:embed="rId4"/>
                      <a:stretch>
                        <a:fillRect/>
                      </a:stretch>
                    </p:blipFill>
                    <p:spPr>
                      <a:xfrm>
                        <a:off x="6188075" y="1382713"/>
                        <a:ext cx="2635250" cy="895350"/>
                      </a:xfrm>
                      <a:prstGeom prst="rect">
                        <a:avLst/>
                      </a:prstGeom>
                      <a:noFill/>
                      <a:ln w="38100">
                        <a:noFill/>
                        <a:miter/>
                      </a:ln>
                    </p:spPr>
                  </p:pic>
                </p:oleObj>
              </mc:Fallback>
            </mc:AlternateContent>
          </a:graphicData>
        </a:graphic>
      </p:graphicFrame>
      <p:graphicFrame>
        <p:nvGraphicFramePr>
          <p:cNvPr id="41991" name="Object 7"/>
          <p:cNvGraphicFramePr>
            <a:graphicFrameLocks noChangeAspect="1"/>
          </p:cNvGraphicFramePr>
          <p:nvPr/>
        </p:nvGraphicFramePr>
        <p:xfrm>
          <a:off x="2074863" y="1844675"/>
          <a:ext cx="3073400" cy="517525"/>
        </p:xfrm>
        <a:graphic>
          <a:graphicData uri="http://schemas.openxmlformats.org/presentationml/2006/ole">
            <mc:AlternateContent xmlns:mc="http://schemas.openxmlformats.org/markup-compatibility/2006">
              <mc:Choice xmlns:v="urn:schemas-microsoft-com:vml" Requires="v">
                <p:oleObj spid="_x0000_s3305" name="" r:id="rId5" imgW="1522730" imgH="254000" progId="Equations">
                  <p:embed/>
                </p:oleObj>
              </mc:Choice>
              <mc:Fallback>
                <p:oleObj name="" r:id="rId5" imgW="1522730" imgH="254000" progId="Equations">
                  <p:embed/>
                  <p:pic>
                    <p:nvPicPr>
                      <p:cNvPr id="0" name="图片 3304"/>
                      <p:cNvPicPr/>
                      <p:nvPr/>
                    </p:nvPicPr>
                    <p:blipFill>
                      <a:blip r:embed="rId6"/>
                      <a:stretch>
                        <a:fillRect/>
                      </a:stretch>
                    </p:blipFill>
                    <p:spPr>
                      <a:xfrm>
                        <a:off x="2074863" y="1844675"/>
                        <a:ext cx="3073400" cy="517525"/>
                      </a:xfrm>
                      <a:prstGeom prst="rect">
                        <a:avLst/>
                      </a:prstGeom>
                      <a:noFill/>
                      <a:ln w="38100">
                        <a:noFill/>
                        <a:miter/>
                      </a:ln>
                    </p:spPr>
                  </p:pic>
                </p:oleObj>
              </mc:Fallback>
            </mc:AlternateContent>
          </a:graphicData>
        </a:graphic>
      </p:graphicFrame>
      <p:graphicFrame>
        <p:nvGraphicFramePr>
          <p:cNvPr id="41989" name="Object 5"/>
          <p:cNvGraphicFramePr>
            <a:graphicFrameLocks noChangeAspect="1"/>
          </p:cNvGraphicFramePr>
          <p:nvPr/>
        </p:nvGraphicFramePr>
        <p:xfrm>
          <a:off x="3090863" y="4876800"/>
          <a:ext cx="3124200" cy="533400"/>
        </p:xfrm>
        <a:graphic>
          <a:graphicData uri="http://schemas.openxmlformats.org/presentationml/2006/ole">
            <mc:AlternateContent xmlns:mc="http://schemas.openxmlformats.org/markup-compatibility/2006">
              <mc:Choice xmlns:v="urn:schemas-microsoft-com:vml" Requires="v">
                <p:oleObj spid="_x0000_s3312" name="" r:id="rId7" imgW="1117600" imgH="228600" progId="Equations">
                  <p:embed/>
                </p:oleObj>
              </mc:Choice>
              <mc:Fallback>
                <p:oleObj name="" r:id="rId7" imgW="1117600" imgH="228600" progId="Equations">
                  <p:embed/>
                  <p:pic>
                    <p:nvPicPr>
                      <p:cNvPr id="0" name="图片 3311"/>
                      <p:cNvPicPr/>
                      <p:nvPr/>
                    </p:nvPicPr>
                    <p:blipFill>
                      <a:blip r:embed="rId8"/>
                      <a:stretch>
                        <a:fillRect/>
                      </a:stretch>
                    </p:blipFill>
                    <p:spPr>
                      <a:xfrm>
                        <a:off x="3090863" y="4876800"/>
                        <a:ext cx="3124200" cy="533400"/>
                      </a:xfrm>
                      <a:prstGeom prst="rect">
                        <a:avLst/>
                      </a:prstGeom>
                      <a:noFill/>
                      <a:ln w="38100">
                        <a:noFill/>
                        <a:miter/>
                      </a:ln>
                    </p:spPr>
                  </p:pic>
                </p:oleObj>
              </mc:Fallback>
            </mc:AlternateContent>
          </a:graphicData>
        </a:graphic>
      </p:graphicFrame>
      <p:graphicFrame>
        <p:nvGraphicFramePr>
          <p:cNvPr id="41987" name="Object 3"/>
          <p:cNvGraphicFramePr>
            <a:graphicFrameLocks noChangeAspect="1"/>
          </p:cNvGraphicFramePr>
          <p:nvPr/>
        </p:nvGraphicFramePr>
        <p:xfrm>
          <a:off x="2911475" y="2590800"/>
          <a:ext cx="3016250" cy="796925"/>
        </p:xfrm>
        <a:graphic>
          <a:graphicData uri="http://schemas.openxmlformats.org/presentationml/2006/ole">
            <mc:AlternateContent xmlns:mc="http://schemas.openxmlformats.org/markup-compatibility/2006">
              <mc:Choice xmlns:v="urn:schemas-microsoft-com:vml" Requires="v">
                <p:oleObj spid="_x0000_s3310" name="" r:id="rId9" imgW="1727200" imgH="457200" progId="Equations">
                  <p:embed/>
                </p:oleObj>
              </mc:Choice>
              <mc:Fallback>
                <p:oleObj name="" r:id="rId9" imgW="1727200" imgH="457200" progId="Equations">
                  <p:embed/>
                  <p:pic>
                    <p:nvPicPr>
                      <p:cNvPr id="0" name="图片 3309"/>
                      <p:cNvPicPr/>
                      <p:nvPr/>
                    </p:nvPicPr>
                    <p:blipFill>
                      <a:blip r:embed="rId10"/>
                      <a:stretch>
                        <a:fillRect/>
                      </a:stretch>
                    </p:blipFill>
                    <p:spPr>
                      <a:xfrm>
                        <a:off x="2911475" y="2590800"/>
                        <a:ext cx="3016250" cy="796925"/>
                      </a:xfrm>
                      <a:prstGeom prst="rect">
                        <a:avLst/>
                      </a:prstGeom>
                      <a:noFill/>
                      <a:ln w="38100">
                        <a:noFill/>
                        <a:miter/>
                      </a:ln>
                    </p:spPr>
                  </p:pic>
                </p:oleObj>
              </mc:Fallback>
            </mc:AlternateContent>
          </a:graphicData>
        </a:graphic>
      </p:graphicFrame>
      <p:graphicFrame>
        <p:nvGraphicFramePr>
          <p:cNvPr id="41986" name="Object 2"/>
          <p:cNvGraphicFramePr>
            <a:graphicFrameLocks noChangeAspect="1"/>
          </p:cNvGraphicFramePr>
          <p:nvPr/>
        </p:nvGraphicFramePr>
        <p:xfrm>
          <a:off x="2843213" y="3644900"/>
          <a:ext cx="3608387" cy="947738"/>
        </p:xfrm>
        <a:graphic>
          <a:graphicData uri="http://schemas.openxmlformats.org/presentationml/2006/ole">
            <mc:AlternateContent xmlns:mc="http://schemas.openxmlformats.org/markup-compatibility/2006">
              <mc:Choice xmlns:v="urn:schemas-microsoft-com:vml" Requires="v">
                <p:oleObj spid="_x0000_s3311" name="" r:id="rId11" imgW="1739900" imgH="457200" progId="Equations">
                  <p:embed/>
                </p:oleObj>
              </mc:Choice>
              <mc:Fallback>
                <p:oleObj name="" r:id="rId11" imgW="1739900" imgH="457200" progId="Equations">
                  <p:embed/>
                  <p:pic>
                    <p:nvPicPr>
                      <p:cNvPr id="0" name="图片 3310"/>
                      <p:cNvPicPr/>
                      <p:nvPr/>
                    </p:nvPicPr>
                    <p:blipFill>
                      <a:blip r:embed="rId12"/>
                      <a:stretch>
                        <a:fillRect/>
                      </a:stretch>
                    </p:blipFill>
                    <p:spPr>
                      <a:xfrm>
                        <a:off x="2843213" y="3644900"/>
                        <a:ext cx="3608387" cy="947738"/>
                      </a:xfrm>
                      <a:prstGeom prst="rect">
                        <a:avLst/>
                      </a:prstGeom>
                      <a:noFill/>
                      <a:ln w="38100">
                        <a:noFill/>
                        <a:miter/>
                      </a:ln>
                    </p:spPr>
                  </p:pic>
                </p:oleObj>
              </mc:Fallback>
            </mc:AlternateContent>
          </a:graphicData>
        </a:graphic>
      </p:graphicFrame>
      <p:sp>
        <p:nvSpPr>
          <p:cNvPr id="41998" name="AutoShape 14"/>
          <p:cNvSpPr/>
          <p:nvPr/>
        </p:nvSpPr>
        <p:spPr>
          <a:xfrm>
            <a:off x="5181600" y="1676400"/>
            <a:ext cx="685800" cy="2286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41999" name="Rectangle 15"/>
          <p:cNvSpPr/>
          <p:nvPr/>
        </p:nvSpPr>
        <p:spPr>
          <a:xfrm>
            <a:off x="250825" y="3644900"/>
            <a:ext cx="2017713" cy="523875"/>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对二元体系</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5">
                                            <p:txEl>
                                              <p:charRg st="0" end="40"/>
                                            </p:txEl>
                                          </p:spTgt>
                                        </p:tgtEl>
                                        <p:attrNameLst>
                                          <p:attrName>style.visibility</p:attrName>
                                        </p:attrNameLst>
                                      </p:cBhvr>
                                      <p:to>
                                        <p:strVal val="visible"/>
                                      </p:to>
                                    </p:set>
                                    <p:animEffect transition="in" filter="wipe(left)">
                                      <p:cBhvr>
                                        <p:cTn id="7" dur="500"/>
                                        <p:tgtEl>
                                          <p:spTgt spid="41995">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6">
                                            <p:txEl>
                                              <p:charRg st="0" end="24"/>
                                            </p:txEl>
                                          </p:spTgt>
                                        </p:tgtEl>
                                        <p:attrNameLst>
                                          <p:attrName>style.visibility</p:attrName>
                                        </p:attrNameLst>
                                      </p:cBhvr>
                                      <p:to>
                                        <p:strVal val="visible"/>
                                      </p:to>
                                    </p:set>
                                    <p:animEffect transition="in" filter="wipe(left)">
                                      <p:cBhvr>
                                        <p:cTn id="12" dur="500"/>
                                        <p:tgtEl>
                                          <p:spTgt spid="41996">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3"/>
                                        </p:tgtEl>
                                        <p:attrNameLst>
                                          <p:attrName>style.visibility</p:attrName>
                                        </p:attrNameLst>
                                      </p:cBhvr>
                                      <p:to>
                                        <p:strVal val="visible"/>
                                      </p:to>
                                    </p:set>
                                    <p:animEffect transition="in" filter="wipe(left)">
                                      <p:cBhvr>
                                        <p:cTn id="17" dur="500"/>
                                        <p:tgtEl>
                                          <p:spTgt spid="419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wipe(left)">
                                      <p:cBhvr>
                                        <p:cTn id="22" dur="500"/>
                                        <p:tgtEl>
                                          <p:spTgt spid="419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4"/>
                                        </p:tgtEl>
                                        <p:attrNameLst>
                                          <p:attrName>style.visibility</p:attrName>
                                        </p:attrNameLst>
                                      </p:cBhvr>
                                      <p:to>
                                        <p:strVal val="visible"/>
                                      </p:to>
                                    </p:set>
                                    <p:animEffect transition="in" filter="wipe(left)">
                                      <p:cBhvr>
                                        <p:cTn id="27" dur="500"/>
                                        <p:tgtEl>
                                          <p:spTgt spid="419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98"/>
                                        </p:tgtEl>
                                        <p:attrNameLst>
                                          <p:attrName>style.visibility</p:attrName>
                                        </p:attrNameLst>
                                      </p:cBhvr>
                                      <p:to>
                                        <p:strVal val="visible"/>
                                      </p:to>
                                    </p:set>
                                    <p:animEffect transition="in" filter="wipe(left)">
                                      <p:cBhvr>
                                        <p:cTn id="32" dur="500"/>
                                        <p:tgtEl>
                                          <p:spTgt spid="419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992"/>
                                        </p:tgtEl>
                                        <p:attrNameLst>
                                          <p:attrName>style.visibility</p:attrName>
                                        </p:attrNameLst>
                                      </p:cBhvr>
                                      <p:to>
                                        <p:strVal val="visible"/>
                                      </p:to>
                                    </p:set>
                                    <p:animEffect transition="in" filter="wipe(left)">
                                      <p:cBhvr>
                                        <p:cTn id="37" dur="500"/>
                                        <p:tgtEl>
                                          <p:spTgt spid="419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99">
                                            <p:txEl>
                                              <p:charRg st="0" end="6"/>
                                            </p:txEl>
                                          </p:spTgt>
                                        </p:tgtEl>
                                        <p:attrNameLst>
                                          <p:attrName>style.visibility</p:attrName>
                                        </p:attrNameLst>
                                      </p:cBhvr>
                                      <p:to>
                                        <p:strVal val="visible"/>
                                      </p:to>
                                    </p:set>
                                    <p:animEffect transition="in" filter="wipe(left)">
                                      <p:cBhvr>
                                        <p:cTn id="42" dur="500"/>
                                        <p:tgtEl>
                                          <p:spTgt spid="41999">
                                            <p:txEl>
                                              <p:charRg st="0"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87"/>
                                        </p:tgtEl>
                                        <p:attrNameLst>
                                          <p:attrName>style.visibility</p:attrName>
                                        </p:attrNameLst>
                                      </p:cBhvr>
                                      <p:to>
                                        <p:strVal val="visible"/>
                                      </p:to>
                                    </p:set>
                                    <p:animEffect transition="in" filter="wipe(left)">
                                      <p:cBhvr>
                                        <p:cTn id="47" dur="500"/>
                                        <p:tgtEl>
                                          <p:spTgt spid="419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986"/>
                                        </p:tgtEl>
                                        <p:attrNameLst>
                                          <p:attrName>style.visibility</p:attrName>
                                        </p:attrNameLst>
                                      </p:cBhvr>
                                      <p:to>
                                        <p:strVal val="visible"/>
                                      </p:to>
                                    </p:set>
                                    <p:animEffect transition="in" filter="wipe(left)">
                                      <p:cBhvr>
                                        <p:cTn id="52" dur="500"/>
                                        <p:tgtEl>
                                          <p:spTgt spid="419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989"/>
                                        </p:tgtEl>
                                        <p:attrNameLst>
                                          <p:attrName>style.visibility</p:attrName>
                                        </p:attrNameLst>
                                      </p:cBhvr>
                                      <p:to>
                                        <p:strVal val="visible"/>
                                      </p:to>
                                    </p:set>
                                    <p:animEffect transition="in" filter="wipe(left)">
                                      <p:cBhvr>
                                        <p:cTn id="57" dur="500"/>
                                        <p:tgtEl>
                                          <p:spTgt spid="419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990"/>
                                        </p:tgtEl>
                                        <p:attrNameLst>
                                          <p:attrName>style.visibility</p:attrName>
                                        </p:attrNameLst>
                                      </p:cBhvr>
                                      <p:to>
                                        <p:strVal val="visible"/>
                                      </p:to>
                                    </p:set>
                                    <p:animEffect transition="in" filter="wipe(left)">
                                      <p:cBhvr>
                                        <p:cTn id="62"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4" grpId="0" bldLvl="0" animBg="1"/>
      <p:bldP spid="41990" grpId="0" bldLvl="0" animBg="1"/>
      <p:bldP spid="41995" grpId="0" build="p"/>
      <p:bldP spid="41996" grpId="0" build="p"/>
      <p:bldP spid="41998" grpId="0" bldLvl="0" animBg="1"/>
      <p:bldP spid="419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Rectangle 6"/>
          <p:cNvSpPr/>
          <p:nvPr/>
        </p:nvSpPr>
        <p:spPr>
          <a:xfrm>
            <a:off x="1187450" y="1196975"/>
            <a:ext cx="7705725" cy="522288"/>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对于封闭体系，满足其中一个条件即为平衡态。 </a:t>
            </a:r>
            <a:endParaRPr lang="zh-CN" altLang="en-US" sz="2800" b="1"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557213" y="1989138"/>
            <a:ext cx="8029575" cy="1038225"/>
          </a:xfrm>
          <a:prstGeom prst="rect">
            <a:avLst/>
          </a:prstGeom>
          <a:noFill/>
          <a:ln w="9525">
            <a:noFill/>
          </a:ln>
        </p:spPr>
      </p:pic>
      <p:pic>
        <p:nvPicPr>
          <p:cNvPr id="7" name="图片 6"/>
          <p:cNvPicPr>
            <a:picLocks noChangeAspect="1"/>
          </p:cNvPicPr>
          <p:nvPr/>
        </p:nvPicPr>
        <p:blipFill>
          <a:blip r:embed="rId2"/>
          <a:stretch>
            <a:fillRect/>
          </a:stretch>
        </p:blipFill>
        <p:spPr>
          <a:xfrm>
            <a:off x="3343275" y="2952750"/>
            <a:ext cx="2520950" cy="1033463"/>
          </a:xfrm>
          <a:prstGeom prst="rect">
            <a:avLst/>
          </a:prstGeom>
          <a:noFill/>
          <a:ln w="9525">
            <a:noFill/>
          </a:ln>
        </p:spPr>
      </p:pic>
      <p:pic>
        <p:nvPicPr>
          <p:cNvPr id="8" name="图片 7"/>
          <p:cNvPicPr>
            <a:picLocks noChangeAspect="1"/>
          </p:cNvPicPr>
          <p:nvPr/>
        </p:nvPicPr>
        <p:blipFill>
          <a:blip r:embed="rId3"/>
          <a:stretch>
            <a:fillRect/>
          </a:stretch>
        </p:blipFill>
        <p:spPr>
          <a:xfrm>
            <a:off x="458788" y="3933825"/>
            <a:ext cx="8191500" cy="1285875"/>
          </a:xfrm>
          <a:prstGeom prst="rect">
            <a:avLst/>
          </a:prstGeom>
          <a:noFill/>
          <a:ln w="9525">
            <a:noFill/>
          </a:ln>
        </p:spPr>
      </p:pic>
      <p:pic>
        <p:nvPicPr>
          <p:cNvPr id="115719" name="图片 9"/>
          <p:cNvPicPr>
            <a:picLocks noChangeAspect="1"/>
          </p:cNvPicPr>
          <p:nvPr/>
        </p:nvPicPr>
        <p:blipFill>
          <a:blip r:embed="rId4"/>
          <a:stretch>
            <a:fillRect/>
          </a:stretch>
        </p:blipFill>
        <p:spPr>
          <a:xfrm>
            <a:off x="476250" y="5327650"/>
            <a:ext cx="8191500" cy="1371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charRg st="0" end="23"/>
                                            </p:txEl>
                                          </p:spTgt>
                                        </p:tgtEl>
                                        <p:attrNameLst>
                                          <p:attrName>style.visibility</p:attrName>
                                        </p:attrNameLst>
                                      </p:cBhvr>
                                      <p:to>
                                        <p:strVal val="visible"/>
                                      </p:to>
                                    </p:set>
                                    <p:animEffect transition="in" filter="wipe(left)">
                                      <p:cBhvr>
                                        <p:cTn id="7" dur="500"/>
                                        <p:tgtEl>
                                          <p:spTgt spid="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15719"/>
                                        </p:tgtEl>
                                        <p:attrNameLst>
                                          <p:attrName>style.visibility</p:attrName>
                                        </p:attrNameLst>
                                      </p:cBhvr>
                                      <p:to>
                                        <p:strVal val="visible"/>
                                      </p:to>
                                    </p:set>
                                    <p:animEffect transition="in" filter="box(in)">
                                      <p:cBhvr>
                                        <p:cTn id="22" dur="500"/>
                                        <p:tgtEl>
                                          <p:spTgt spid="11571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62"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39947" name="Object 11"/>
          <p:cNvGraphicFramePr>
            <a:graphicFrameLocks noChangeAspect="1"/>
          </p:cNvGraphicFramePr>
          <p:nvPr/>
        </p:nvGraphicFramePr>
        <p:xfrm>
          <a:off x="1692275" y="1557338"/>
          <a:ext cx="4724400" cy="1196975"/>
        </p:xfrm>
        <a:graphic>
          <a:graphicData uri="http://schemas.openxmlformats.org/presentationml/2006/ole">
            <mc:AlternateContent xmlns:mc="http://schemas.openxmlformats.org/markup-compatibility/2006">
              <mc:Choice xmlns:v="urn:schemas-microsoft-com:vml" Requires="v">
                <p:oleObj spid="_x0000_s3313" name="" r:id="rId1" imgW="2222500" imgH="558800" progId="Equation.3">
                  <p:embed/>
                </p:oleObj>
              </mc:Choice>
              <mc:Fallback>
                <p:oleObj name="" r:id="rId1" imgW="2222500" imgH="558800" progId="Equation.3">
                  <p:embed/>
                  <p:pic>
                    <p:nvPicPr>
                      <p:cNvPr id="0" name="图片 3312"/>
                      <p:cNvPicPr/>
                      <p:nvPr/>
                    </p:nvPicPr>
                    <p:blipFill>
                      <a:blip r:embed="rId2"/>
                      <a:stretch>
                        <a:fillRect/>
                      </a:stretch>
                    </p:blipFill>
                    <p:spPr>
                      <a:xfrm>
                        <a:off x="1692275" y="1557338"/>
                        <a:ext cx="4724400" cy="1196975"/>
                      </a:xfrm>
                      <a:prstGeom prst="rect">
                        <a:avLst/>
                      </a:prstGeom>
                      <a:noFill/>
                      <a:ln w="38100">
                        <a:noFill/>
                        <a:miter/>
                      </a:ln>
                    </p:spPr>
                  </p:pic>
                </p:oleObj>
              </mc:Fallback>
            </mc:AlternateContent>
          </a:graphicData>
        </a:graphic>
      </p:graphicFrame>
      <p:graphicFrame>
        <p:nvGraphicFramePr>
          <p:cNvPr id="53251" name="Object 10"/>
          <p:cNvGraphicFramePr>
            <a:graphicFrameLocks noChangeAspect="1"/>
          </p:cNvGraphicFramePr>
          <p:nvPr/>
        </p:nvGraphicFramePr>
        <p:xfrm>
          <a:off x="0" y="3360738"/>
          <a:ext cx="114300" cy="219075"/>
        </p:xfrm>
        <a:graphic>
          <a:graphicData uri="http://schemas.openxmlformats.org/presentationml/2006/ole">
            <mc:AlternateContent xmlns:mc="http://schemas.openxmlformats.org/markup-compatibility/2006">
              <mc:Choice xmlns:v="urn:schemas-microsoft-com:vml" Requires="v">
                <p:oleObj spid="_x0000_s3306" name="" r:id="rId3" imgW="114300" imgH="215900" progId="Equation.3">
                  <p:embed/>
                </p:oleObj>
              </mc:Choice>
              <mc:Fallback>
                <p:oleObj name="" r:id="rId3" imgW="114300" imgH="215900" progId="Equation.3">
                  <p:embed/>
                  <p:pic>
                    <p:nvPicPr>
                      <p:cNvPr id="0" name="图片 3305"/>
                      <p:cNvPicPr/>
                      <p:nvPr/>
                    </p:nvPicPr>
                    <p:blipFill>
                      <a:blip r:embed="rId4"/>
                      <a:stretch>
                        <a:fillRect/>
                      </a:stretch>
                    </p:blipFill>
                    <p:spPr>
                      <a:xfrm>
                        <a:off x="0" y="3360738"/>
                        <a:ext cx="114300" cy="219075"/>
                      </a:xfrm>
                      <a:prstGeom prst="rect">
                        <a:avLst/>
                      </a:prstGeom>
                      <a:noFill/>
                      <a:ln w="38100">
                        <a:noFill/>
                        <a:miter/>
                      </a:ln>
                    </p:spPr>
                  </p:pic>
                </p:oleObj>
              </mc:Fallback>
            </mc:AlternateContent>
          </a:graphicData>
        </a:graphic>
      </p:graphicFrame>
      <p:graphicFrame>
        <p:nvGraphicFramePr>
          <p:cNvPr id="39945" name="Object 9"/>
          <p:cNvGraphicFramePr>
            <a:graphicFrameLocks noChangeAspect="1"/>
          </p:cNvGraphicFramePr>
          <p:nvPr/>
        </p:nvGraphicFramePr>
        <p:xfrm>
          <a:off x="2289175" y="2636838"/>
          <a:ext cx="2236788" cy="646112"/>
        </p:xfrm>
        <a:graphic>
          <a:graphicData uri="http://schemas.openxmlformats.org/presentationml/2006/ole">
            <mc:AlternateContent xmlns:mc="http://schemas.openxmlformats.org/markup-compatibility/2006">
              <mc:Choice xmlns:v="urn:schemas-microsoft-com:vml" Requires="v">
                <p:oleObj spid="_x0000_s3307" name="" r:id="rId5" imgW="1091565" imgH="317500" progId="Equations">
                  <p:embed/>
                </p:oleObj>
              </mc:Choice>
              <mc:Fallback>
                <p:oleObj name="" r:id="rId5" imgW="1091565" imgH="317500" progId="Equations">
                  <p:embed/>
                  <p:pic>
                    <p:nvPicPr>
                      <p:cNvPr id="0" name="图片 3306"/>
                      <p:cNvPicPr/>
                      <p:nvPr/>
                    </p:nvPicPr>
                    <p:blipFill>
                      <a:blip r:embed="rId6"/>
                      <a:stretch>
                        <a:fillRect/>
                      </a:stretch>
                    </p:blipFill>
                    <p:spPr>
                      <a:xfrm>
                        <a:off x="2289175" y="2636838"/>
                        <a:ext cx="2236788" cy="646112"/>
                      </a:xfrm>
                      <a:prstGeom prst="rect">
                        <a:avLst/>
                      </a:prstGeom>
                      <a:noFill/>
                      <a:ln w="38100">
                        <a:noFill/>
                        <a:miter/>
                      </a:ln>
                    </p:spPr>
                  </p:pic>
                </p:oleObj>
              </mc:Fallback>
            </mc:AlternateContent>
          </a:graphicData>
        </a:graphic>
      </p:graphicFrame>
      <p:graphicFrame>
        <p:nvGraphicFramePr>
          <p:cNvPr id="39944" name="Object 8"/>
          <p:cNvGraphicFramePr>
            <a:graphicFrameLocks noChangeAspect="1"/>
          </p:cNvGraphicFramePr>
          <p:nvPr/>
        </p:nvGraphicFramePr>
        <p:xfrm>
          <a:off x="6392863" y="2565400"/>
          <a:ext cx="2236787" cy="919163"/>
        </p:xfrm>
        <a:graphic>
          <a:graphicData uri="http://schemas.openxmlformats.org/presentationml/2006/ole">
            <mc:AlternateContent xmlns:mc="http://schemas.openxmlformats.org/markup-compatibility/2006">
              <mc:Choice xmlns:v="urn:schemas-microsoft-com:vml" Requires="v">
                <p:oleObj spid="_x0000_s3303" name="" r:id="rId7" imgW="1371600" imgH="558800" progId="Equations">
                  <p:embed/>
                </p:oleObj>
              </mc:Choice>
              <mc:Fallback>
                <p:oleObj name="" r:id="rId7" imgW="1371600" imgH="558800" progId="Equations">
                  <p:embed/>
                  <p:pic>
                    <p:nvPicPr>
                      <p:cNvPr id="0" name="图片 3302"/>
                      <p:cNvPicPr/>
                      <p:nvPr/>
                    </p:nvPicPr>
                    <p:blipFill>
                      <a:blip r:embed="rId8"/>
                      <a:stretch>
                        <a:fillRect/>
                      </a:stretch>
                    </p:blipFill>
                    <p:spPr>
                      <a:xfrm>
                        <a:off x="6392863" y="2565400"/>
                        <a:ext cx="2236787" cy="919163"/>
                      </a:xfrm>
                      <a:prstGeom prst="rect">
                        <a:avLst/>
                      </a:prstGeom>
                      <a:noFill/>
                      <a:ln w="38100">
                        <a:noFill/>
                        <a:miter/>
                      </a:ln>
                    </p:spPr>
                  </p:pic>
                </p:oleObj>
              </mc:Fallback>
            </mc:AlternateContent>
          </a:graphicData>
        </a:graphic>
      </p:graphicFrame>
      <p:graphicFrame>
        <p:nvGraphicFramePr>
          <p:cNvPr id="39943" name="Object 7"/>
          <p:cNvGraphicFramePr>
            <a:graphicFrameLocks noChangeAspect="1"/>
          </p:cNvGraphicFramePr>
          <p:nvPr/>
        </p:nvGraphicFramePr>
        <p:xfrm>
          <a:off x="3851275" y="3500438"/>
          <a:ext cx="2209800" cy="609600"/>
        </p:xfrm>
        <a:graphic>
          <a:graphicData uri="http://schemas.openxmlformats.org/presentationml/2006/ole">
            <mc:AlternateContent xmlns:mc="http://schemas.openxmlformats.org/markup-compatibility/2006">
              <mc:Choice xmlns:v="urn:schemas-microsoft-com:vml" Requires="v">
                <p:oleObj spid="_x0000_s3308" name="" r:id="rId9" imgW="825500" imgH="228600" progId="Equation.3">
                  <p:embed/>
                </p:oleObj>
              </mc:Choice>
              <mc:Fallback>
                <p:oleObj name="" r:id="rId9" imgW="825500" imgH="228600" progId="Equation.3">
                  <p:embed/>
                  <p:pic>
                    <p:nvPicPr>
                      <p:cNvPr id="0" name="图片 3307"/>
                      <p:cNvPicPr/>
                      <p:nvPr/>
                    </p:nvPicPr>
                    <p:blipFill>
                      <a:blip r:embed="rId10"/>
                      <a:stretch>
                        <a:fillRect/>
                      </a:stretch>
                    </p:blipFill>
                    <p:spPr>
                      <a:xfrm>
                        <a:off x="3851275" y="3500438"/>
                        <a:ext cx="2209800" cy="609600"/>
                      </a:xfrm>
                      <a:prstGeom prst="rect">
                        <a:avLst/>
                      </a:prstGeom>
                      <a:noFill/>
                      <a:ln w="38100">
                        <a:noFill/>
                        <a:miter/>
                      </a:ln>
                    </p:spPr>
                  </p:pic>
                </p:oleObj>
              </mc:Fallback>
            </mc:AlternateContent>
          </a:graphicData>
        </a:graphic>
      </p:graphicFrame>
      <p:graphicFrame>
        <p:nvGraphicFramePr>
          <p:cNvPr id="39942" name="Object 6"/>
          <p:cNvGraphicFramePr>
            <a:graphicFrameLocks noChangeAspect="1"/>
          </p:cNvGraphicFramePr>
          <p:nvPr/>
        </p:nvGraphicFramePr>
        <p:xfrm>
          <a:off x="3200400" y="4267200"/>
          <a:ext cx="2438400" cy="492125"/>
        </p:xfrm>
        <a:graphic>
          <a:graphicData uri="http://schemas.openxmlformats.org/presentationml/2006/ole">
            <mc:AlternateContent xmlns:mc="http://schemas.openxmlformats.org/markup-compatibility/2006">
              <mc:Choice xmlns:v="urn:schemas-microsoft-com:vml" Requires="v">
                <p:oleObj spid="_x0000_s3304" name="" r:id="rId11" imgW="1130300" imgH="228600" progId="Equation.3">
                  <p:embed/>
                </p:oleObj>
              </mc:Choice>
              <mc:Fallback>
                <p:oleObj name="" r:id="rId11" imgW="1130300" imgH="228600" progId="Equation.3">
                  <p:embed/>
                  <p:pic>
                    <p:nvPicPr>
                      <p:cNvPr id="0" name="图片 3303"/>
                      <p:cNvPicPr/>
                      <p:nvPr/>
                    </p:nvPicPr>
                    <p:blipFill>
                      <a:blip r:embed="rId12"/>
                      <a:stretch>
                        <a:fillRect/>
                      </a:stretch>
                    </p:blipFill>
                    <p:spPr>
                      <a:xfrm>
                        <a:off x="3200400" y="4267200"/>
                        <a:ext cx="2438400" cy="492125"/>
                      </a:xfrm>
                      <a:prstGeom prst="rect">
                        <a:avLst/>
                      </a:prstGeom>
                      <a:noFill/>
                      <a:ln w="38100">
                        <a:noFill/>
                        <a:miter/>
                      </a:ln>
                    </p:spPr>
                  </p:pic>
                </p:oleObj>
              </mc:Fallback>
            </mc:AlternateContent>
          </a:graphicData>
        </a:graphic>
      </p:graphicFrame>
      <p:graphicFrame>
        <p:nvGraphicFramePr>
          <p:cNvPr id="39941" name="Object 5"/>
          <p:cNvGraphicFramePr>
            <a:graphicFrameLocks noChangeAspect="1"/>
          </p:cNvGraphicFramePr>
          <p:nvPr/>
        </p:nvGraphicFramePr>
        <p:xfrm>
          <a:off x="3200400" y="4724400"/>
          <a:ext cx="4953000" cy="541338"/>
        </p:xfrm>
        <a:graphic>
          <a:graphicData uri="http://schemas.openxmlformats.org/presentationml/2006/ole">
            <mc:AlternateContent xmlns:mc="http://schemas.openxmlformats.org/markup-compatibility/2006">
              <mc:Choice xmlns:v="urn:schemas-microsoft-com:vml" Requires="v">
                <p:oleObj spid="_x0000_s3317" name="" r:id="rId13" imgW="2082800" imgH="228600" progId="Equation.3">
                  <p:embed/>
                </p:oleObj>
              </mc:Choice>
              <mc:Fallback>
                <p:oleObj name="" r:id="rId13" imgW="2082800" imgH="228600" progId="Equation.3">
                  <p:embed/>
                  <p:pic>
                    <p:nvPicPr>
                      <p:cNvPr id="0" name="图片 3316"/>
                      <p:cNvPicPr/>
                      <p:nvPr/>
                    </p:nvPicPr>
                    <p:blipFill>
                      <a:blip r:embed="rId14"/>
                      <a:stretch>
                        <a:fillRect/>
                      </a:stretch>
                    </p:blipFill>
                    <p:spPr>
                      <a:xfrm>
                        <a:off x="3200400" y="4724400"/>
                        <a:ext cx="4953000" cy="541338"/>
                      </a:xfrm>
                      <a:prstGeom prst="rect">
                        <a:avLst/>
                      </a:prstGeom>
                      <a:noFill/>
                      <a:ln w="38100">
                        <a:noFill/>
                        <a:miter/>
                      </a:ln>
                    </p:spPr>
                  </p:pic>
                </p:oleObj>
              </mc:Fallback>
            </mc:AlternateContent>
          </a:graphicData>
        </a:graphic>
      </p:graphicFrame>
      <p:graphicFrame>
        <p:nvGraphicFramePr>
          <p:cNvPr id="39940" name="Object 4"/>
          <p:cNvGraphicFramePr>
            <a:graphicFrameLocks noChangeAspect="1"/>
          </p:cNvGraphicFramePr>
          <p:nvPr/>
        </p:nvGraphicFramePr>
        <p:xfrm>
          <a:off x="4648200" y="5334000"/>
          <a:ext cx="1066800" cy="533400"/>
        </p:xfrm>
        <a:graphic>
          <a:graphicData uri="http://schemas.openxmlformats.org/presentationml/2006/ole">
            <mc:AlternateContent xmlns:mc="http://schemas.openxmlformats.org/markup-compatibility/2006">
              <mc:Choice xmlns:v="urn:schemas-microsoft-com:vml" Requires="v">
                <p:oleObj spid="_x0000_s3318" name="" r:id="rId15" imgW="457200" imgH="228600" progId="Equation.3">
                  <p:embed/>
                </p:oleObj>
              </mc:Choice>
              <mc:Fallback>
                <p:oleObj name="" r:id="rId15" imgW="457200" imgH="228600" progId="Equation.3">
                  <p:embed/>
                  <p:pic>
                    <p:nvPicPr>
                      <p:cNvPr id="0" name="图片 3317"/>
                      <p:cNvPicPr/>
                      <p:nvPr/>
                    </p:nvPicPr>
                    <p:blipFill>
                      <a:blip r:embed="rId16"/>
                      <a:stretch>
                        <a:fillRect/>
                      </a:stretch>
                    </p:blipFill>
                    <p:spPr>
                      <a:xfrm>
                        <a:off x="4648200" y="5334000"/>
                        <a:ext cx="1066800" cy="533400"/>
                      </a:xfrm>
                      <a:prstGeom prst="rect">
                        <a:avLst/>
                      </a:prstGeom>
                      <a:noFill/>
                      <a:ln w="38100">
                        <a:noFill/>
                        <a:miter/>
                      </a:ln>
                    </p:spPr>
                  </p:pic>
                </p:oleObj>
              </mc:Fallback>
            </mc:AlternateContent>
          </a:graphicData>
        </a:graphic>
      </p:graphicFrame>
      <p:graphicFrame>
        <p:nvGraphicFramePr>
          <p:cNvPr id="39939" name="Object 3"/>
          <p:cNvGraphicFramePr>
            <a:graphicFrameLocks noChangeAspect="1"/>
          </p:cNvGraphicFramePr>
          <p:nvPr/>
        </p:nvGraphicFramePr>
        <p:xfrm>
          <a:off x="6172200" y="5334000"/>
          <a:ext cx="1066800" cy="501650"/>
        </p:xfrm>
        <a:graphic>
          <a:graphicData uri="http://schemas.openxmlformats.org/presentationml/2006/ole">
            <mc:AlternateContent xmlns:mc="http://schemas.openxmlformats.org/markup-compatibility/2006">
              <mc:Choice xmlns:v="urn:schemas-microsoft-com:vml" Requires="v">
                <p:oleObj spid="_x0000_s3319" name="" r:id="rId17" imgW="482600" imgH="228600" progId="Equation.3">
                  <p:embed/>
                </p:oleObj>
              </mc:Choice>
              <mc:Fallback>
                <p:oleObj name="" r:id="rId17" imgW="482600" imgH="228600" progId="Equation.3">
                  <p:embed/>
                  <p:pic>
                    <p:nvPicPr>
                      <p:cNvPr id="0" name="图片 3318"/>
                      <p:cNvPicPr/>
                      <p:nvPr/>
                    </p:nvPicPr>
                    <p:blipFill>
                      <a:blip r:embed="rId18"/>
                      <a:stretch>
                        <a:fillRect/>
                      </a:stretch>
                    </p:blipFill>
                    <p:spPr>
                      <a:xfrm>
                        <a:off x="6172200" y="5334000"/>
                        <a:ext cx="1066800" cy="501650"/>
                      </a:xfrm>
                      <a:prstGeom prst="rect">
                        <a:avLst/>
                      </a:prstGeom>
                      <a:noFill/>
                      <a:ln w="38100">
                        <a:noFill/>
                        <a:miter/>
                      </a:ln>
                    </p:spPr>
                  </p:pic>
                </p:oleObj>
              </mc:Fallback>
            </mc:AlternateContent>
          </a:graphicData>
        </a:graphic>
      </p:graphicFrame>
      <p:graphicFrame>
        <p:nvGraphicFramePr>
          <p:cNvPr id="39938" name="Object 2"/>
          <p:cNvGraphicFramePr>
            <a:graphicFrameLocks noChangeAspect="1"/>
          </p:cNvGraphicFramePr>
          <p:nvPr/>
        </p:nvGraphicFramePr>
        <p:xfrm>
          <a:off x="2590800" y="5943600"/>
          <a:ext cx="3276600" cy="542925"/>
        </p:xfrm>
        <a:graphic>
          <a:graphicData uri="http://schemas.openxmlformats.org/presentationml/2006/ole">
            <mc:AlternateContent xmlns:mc="http://schemas.openxmlformats.org/markup-compatibility/2006">
              <mc:Choice xmlns:v="urn:schemas-microsoft-com:vml" Requires="v">
                <p:oleObj spid="_x0000_s3316" name="" r:id="rId19" imgW="1548765" imgH="254000" progId="Equation.3">
                  <p:embed/>
                </p:oleObj>
              </mc:Choice>
              <mc:Fallback>
                <p:oleObj name="" r:id="rId19" imgW="1548765" imgH="254000" progId="Equation.3">
                  <p:embed/>
                  <p:pic>
                    <p:nvPicPr>
                      <p:cNvPr id="0" name="图片 3315"/>
                      <p:cNvPicPr/>
                      <p:nvPr/>
                    </p:nvPicPr>
                    <p:blipFill>
                      <a:blip r:embed="rId20"/>
                      <a:stretch>
                        <a:fillRect/>
                      </a:stretch>
                    </p:blipFill>
                    <p:spPr>
                      <a:xfrm>
                        <a:off x="2590800" y="5943600"/>
                        <a:ext cx="3276600" cy="542925"/>
                      </a:xfrm>
                      <a:prstGeom prst="rect">
                        <a:avLst/>
                      </a:prstGeom>
                      <a:noFill/>
                      <a:ln w="38100">
                        <a:noFill/>
                        <a:miter/>
                      </a:ln>
                    </p:spPr>
                  </p:pic>
                </p:oleObj>
              </mc:Fallback>
            </mc:AlternateContent>
          </a:graphicData>
        </a:graphic>
      </p:graphicFrame>
      <p:sp>
        <p:nvSpPr>
          <p:cNvPr id="39950" name="Rectangle 14"/>
          <p:cNvSpPr/>
          <p:nvPr/>
        </p:nvSpPr>
        <p:spPr>
          <a:xfrm>
            <a:off x="1187450" y="1052513"/>
            <a:ext cx="7391400" cy="457200"/>
          </a:xfrm>
          <a:prstGeom prst="rect">
            <a:avLst/>
          </a:prstGeom>
          <a:noFill/>
          <a:ln w="9525">
            <a:noFill/>
          </a:ln>
        </p:spPr>
        <p:txBody>
          <a:bodyPr>
            <a:spAutoFit/>
          </a:bodyPr>
          <a:p>
            <a:pPr>
              <a:spcBef>
                <a:spcPct val="50000"/>
              </a:spcBef>
            </a:pPr>
            <a:r>
              <a:rPr lang="zh-CN" altLang="en-US" b="1" dirty="0">
                <a:latin typeface="黑体" panose="02010609060101010101" pitchFamily="49" charset="-122"/>
                <a:ea typeface="黑体" panose="02010609060101010101" pitchFamily="49" charset="-122"/>
              </a:rPr>
              <a:t>    前面我们已经推出</a:t>
            </a:r>
            <a:r>
              <a:rPr lang="en-US" altLang="zh-CN" b="1" dirty="0">
                <a:latin typeface="黑体" panose="02010609060101010101" pitchFamily="49" charset="-122"/>
                <a:ea typeface="黑体" panose="02010609060101010101" pitchFamily="49" charset="-122"/>
              </a:rPr>
              <a:t>VLE</a:t>
            </a:r>
            <a:r>
              <a:rPr lang="zh-CN" altLang="en-US" b="1" dirty="0">
                <a:latin typeface="黑体" panose="02010609060101010101" pitchFamily="49" charset="-122"/>
                <a:ea typeface="黑体" panose="02010609060101010101" pitchFamily="49" charset="-122"/>
              </a:rPr>
              <a:t>的基本计算式为</a:t>
            </a:r>
            <a:endParaRPr lang="zh-CN" altLang="en-US" b="1" dirty="0">
              <a:latin typeface="黑体" panose="02010609060101010101" pitchFamily="49" charset="-122"/>
              <a:ea typeface="黑体" panose="02010609060101010101" pitchFamily="49" charset="-122"/>
            </a:endParaRPr>
          </a:p>
        </p:txBody>
      </p:sp>
      <p:sp>
        <p:nvSpPr>
          <p:cNvPr id="39951" name="Rectangle 15"/>
          <p:cNvSpPr/>
          <p:nvPr/>
        </p:nvSpPr>
        <p:spPr>
          <a:xfrm>
            <a:off x="6934200" y="1828800"/>
            <a:ext cx="2209800" cy="457200"/>
          </a:xfrm>
          <a:prstGeom prst="rect">
            <a:avLst/>
          </a:prstGeom>
          <a:noFill/>
          <a:ln w="9525">
            <a:noFill/>
          </a:ln>
        </p:spPr>
        <p:txBody>
          <a:bodyPr>
            <a:spAutoFit/>
          </a:bodyPr>
          <a:p>
            <a:pPr eaLnBrk="0" hangingPunct="0"/>
            <a:r>
              <a:rPr lang="zh-CN" altLang="en-US" b="1" dirty="0">
                <a:latin typeface="黑体" panose="02010609060101010101" pitchFamily="49" charset="-122"/>
                <a:ea typeface="黑体" panose="02010609060101010101" pitchFamily="49" charset="-122"/>
              </a:rPr>
              <a:t>   （</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12</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39952" name="Rectangle 16"/>
          <p:cNvSpPr/>
          <p:nvPr/>
        </p:nvSpPr>
        <p:spPr>
          <a:xfrm>
            <a:off x="611188" y="476250"/>
            <a:ext cx="7056437" cy="523875"/>
          </a:xfrm>
          <a:prstGeom prst="rect">
            <a:avLst/>
          </a:prstGeom>
          <a:noFill/>
          <a:ln w="9525">
            <a:noFill/>
          </a:ln>
        </p:spPr>
        <p:txBody>
          <a:bodyPr>
            <a:spAutoFit/>
          </a:bodyPr>
          <a:p>
            <a:pPr eaLnBrk="0" hangingPunct="0"/>
            <a:r>
              <a:rPr lang="zh-CN" altLang="en-US" sz="2800" b="1" dirty="0">
                <a:latin typeface="黑体" panose="02010609060101010101" pitchFamily="49" charset="-122"/>
                <a:ea typeface="黑体" panose="02010609060101010101" pitchFamily="49" charset="-122"/>
              </a:rPr>
              <a:t>   若</a:t>
            </a:r>
            <a:r>
              <a:rPr lang="en-US" altLang="zh-CN" sz="2800" b="1" dirty="0">
                <a:solidFill>
                  <a:srgbClr val="FF0000"/>
                </a:solidFill>
                <a:latin typeface="Times New Roman" panose="02020603050405020304" pitchFamily="18" charset="0"/>
                <a:ea typeface="黑体" panose="02010609060101010101" pitchFamily="49" charset="-122"/>
              </a:rPr>
              <a:t>V</a:t>
            </a:r>
            <a:r>
              <a:rPr lang="zh-CN" altLang="en-US" sz="2800" b="1" dirty="0">
                <a:solidFill>
                  <a:srgbClr val="FF0000"/>
                </a:solidFill>
                <a:latin typeface="Times New Roman" panose="02020603050405020304" pitchFamily="18" charset="0"/>
                <a:ea typeface="黑体" panose="02010609060101010101" pitchFamily="49" charset="-122"/>
              </a:rPr>
              <a:t>相是理想气体，</a:t>
            </a:r>
            <a:r>
              <a:rPr lang="en-US" altLang="zh-CN" sz="2800" b="1" dirty="0">
                <a:solidFill>
                  <a:srgbClr val="FF0000"/>
                </a:solidFill>
                <a:latin typeface="Times New Roman" panose="02020603050405020304" pitchFamily="18" charset="0"/>
                <a:ea typeface="黑体" panose="02010609060101010101" pitchFamily="49" charset="-122"/>
              </a:rPr>
              <a:t>L</a:t>
            </a:r>
            <a:r>
              <a:rPr lang="zh-CN" altLang="en-US" sz="2800" b="1" dirty="0">
                <a:solidFill>
                  <a:srgbClr val="FF0000"/>
                </a:solidFill>
                <a:latin typeface="Times New Roman" panose="02020603050405020304" pitchFamily="18" charset="0"/>
                <a:ea typeface="黑体" panose="02010609060101010101" pitchFamily="49" charset="-122"/>
              </a:rPr>
              <a:t>相是非理想溶液。</a:t>
            </a:r>
            <a:r>
              <a:rPr lang="zh-CN" altLang="en-US" sz="2800" b="1" dirty="0">
                <a:latin typeface="黑体" panose="02010609060101010101" pitchFamily="49" charset="-122"/>
                <a:ea typeface="黑体" panose="02010609060101010101" pitchFamily="49" charset="-122"/>
              </a:rPr>
              <a:t>   </a:t>
            </a:r>
            <a:endParaRPr lang="zh-CN" altLang="en-US" sz="2800" b="1" dirty="0">
              <a:latin typeface="黑体" panose="02010609060101010101" pitchFamily="49" charset="-122"/>
              <a:ea typeface="黑体" panose="02010609060101010101" pitchFamily="49" charset="-122"/>
            </a:endParaRPr>
          </a:p>
        </p:txBody>
      </p:sp>
      <p:sp>
        <p:nvSpPr>
          <p:cNvPr id="39954" name="Rectangle 18"/>
          <p:cNvSpPr/>
          <p:nvPr/>
        </p:nvSpPr>
        <p:spPr>
          <a:xfrm>
            <a:off x="228600" y="3581400"/>
            <a:ext cx="3171825" cy="457200"/>
          </a:xfrm>
          <a:prstGeom prst="rect">
            <a:avLst/>
          </a:prstGeom>
          <a:noFill/>
          <a:ln w="9525">
            <a:noFill/>
          </a:ln>
        </p:spPr>
        <p:txBody>
          <a:bodyPr>
            <a:spAutoFit/>
          </a:bodyPr>
          <a:p>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式（</a:t>
            </a:r>
            <a:r>
              <a:rPr lang="en-US" altLang="zh-CN" b="1" dirty="0">
                <a:latin typeface="黑体" panose="02010609060101010101" pitchFamily="49" charset="-122"/>
                <a:ea typeface="黑体" panose="02010609060101010101" pitchFamily="49" charset="-122"/>
              </a:rPr>
              <a:t>5-12</a:t>
            </a:r>
            <a:r>
              <a:rPr lang="zh-CN" altLang="en-US" b="1" dirty="0">
                <a:latin typeface="黑体" panose="02010609060101010101" pitchFamily="49" charset="-122"/>
                <a:ea typeface="黑体" panose="02010609060101010101" pitchFamily="49" charset="-122"/>
              </a:rPr>
              <a:t>）可写为</a:t>
            </a:r>
            <a:endParaRPr lang="zh-CN" altLang="en-US" b="1" dirty="0">
              <a:latin typeface="黑体" panose="02010609060101010101" pitchFamily="49" charset="-122"/>
              <a:ea typeface="黑体" panose="02010609060101010101" pitchFamily="49" charset="-122"/>
            </a:endParaRPr>
          </a:p>
        </p:txBody>
      </p:sp>
      <p:sp>
        <p:nvSpPr>
          <p:cNvPr id="39955" name="Rectangle 19"/>
          <p:cNvSpPr/>
          <p:nvPr/>
        </p:nvSpPr>
        <p:spPr>
          <a:xfrm>
            <a:off x="228600" y="4267200"/>
            <a:ext cx="2555875"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对于二元溶液</a:t>
            </a:r>
            <a:endParaRPr lang="zh-CN" altLang="en-US" b="1" dirty="0">
              <a:latin typeface="黑体" panose="02010609060101010101" pitchFamily="49" charset="-122"/>
              <a:ea typeface="黑体" panose="02010609060101010101" pitchFamily="49" charset="-122"/>
            </a:endParaRPr>
          </a:p>
        </p:txBody>
      </p:sp>
      <p:sp>
        <p:nvSpPr>
          <p:cNvPr id="39956" name="Rectangle 20"/>
          <p:cNvSpPr/>
          <p:nvPr/>
        </p:nvSpPr>
        <p:spPr>
          <a:xfrm>
            <a:off x="3257550" y="5373688"/>
            <a:ext cx="1314450" cy="457200"/>
          </a:xfrm>
          <a:prstGeom prst="rect">
            <a:avLst/>
          </a:prstGeom>
          <a:noFill/>
          <a:ln w="9525">
            <a:noFill/>
          </a:ln>
        </p:spPr>
        <p:txBody>
          <a:bodyPr wrap="none">
            <a:spAutoFit/>
          </a:bodyPr>
          <a:p>
            <a:r>
              <a:rPr lang="en-US" altLang="zh-CN" b="1" dirty="0">
                <a:latin typeface="黑体" panose="02010609060101010101" pitchFamily="49" charset="-122"/>
                <a:ea typeface="黑体" panose="02010609060101010101" pitchFamily="49" charset="-122"/>
              </a:rPr>
              <a:t>P=P</a:t>
            </a:r>
            <a:r>
              <a:rPr lang="en-US" altLang="zh-CN" b="1" baseline="-30000" dirty="0">
                <a:latin typeface="黑体" panose="02010609060101010101" pitchFamily="49" charset="-122"/>
                <a:ea typeface="黑体" panose="02010609060101010101" pitchFamily="49" charset="-122"/>
              </a:rPr>
              <a:t>1</a:t>
            </a:r>
            <a:r>
              <a:rPr lang="en-US" altLang="zh-CN" b="1" dirty="0">
                <a:latin typeface="黑体" panose="02010609060101010101" pitchFamily="49" charset="-122"/>
                <a:ea typeface="黑体" panose="02010609060101010101" pitchFamily="49" charset="-122"/>
              </a:rPr>
              <a:t>+P</a:t>
            </a:r>
            <a:r>
              <a:rPr lang="en-US" altLang="zh-CN" b="1" baseline="-30000" dirty="0">
                <a:latin typeface="黑体" panose="02010609060101010101" pitchFamily="49" charset="-122"/>
                <a:ea typeface="黑体" panose="02010609060101010101" pitchFamily="49" charset="-122"/>
              </a:rPr>
              <a:t>2</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39957" name="Rectangle 21"/>
          <p:cNvSpPr/>
          <p:nvPr/>
        </p:nvSpPr>
        <p:spPr>
          <a:xfrm>
            <a:off x="5791200" y="5410200"/>
            <a:ext cx="338138" cy="457200"/>
          </a:xfrm>
          <a:prstGeom prst="rect">
            <a:avLst/>
          </a:prstGeom>
          <a:noFill/>
          <a:ln w="9525">
            <a:noFill/>
          </a:ln>
        </p:spPr>
        <p:txBody>
          <a:bodyPr wrap="none">
            <a:spAutoFit/>
          </a:bodyPr>
          <a:p>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39958" name="Rectangle 22"/>
          <p:cNvSpPr/>
          <p:nvPr/>
        </p:nvSpPr>
        <p:spPr>
          <a:xfrm>
            <a:off x="228600" y="5943600"/>
            <a:ext cx="2173288"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对多元体系</a:t>
            </a:r>
            <a:endParaRPr lang="zh-CN" altLang="en-US" b="1" dirty="0">
              <a:latin typeface="黑体" panose="02010609060101010101" pitchFamily="49" charset="-122"/>
              <a:ea typeface="黑体" panose="02010609060101010101" pitchFamily="49" charset="-122"/>
            </a:endParaRPr>
          </a:p>
        </p:txBody>
      </p:sp>
      <p:sp>
        <p:nvSpPr>
          <p:cNvPr id="39959" name="Line 23"/>
          <p:cNvSpPr/>
          <p:nvPr/>
        </p:nvSpPr>
        <p:spPr>
          <a:xfrm>
            <a:off x="3962400" y="4114800"/>
            <a:ext cx="1905000" cy="0"/>
          </a:xfrm>
          <a:prstGeom prst="line">
            <a:avLst/>
          </a:prstGeom>
          <a:ln w="57150" cap="flat" cmpd="thinThick">
            <a:solidFill>
              <a:srgbClr val="FF3300"/>
            </a:solidFill>
            <a:prstDash val="solid"/>
            <a:miter/>
            <a:headEnd type="none" w="med" len="med"/>
            <a:tailEnd type="none" w="med" len="med"/>
          </a:ln>
        </p:spPr>
      </p:sp>
      <p:sp>
        <p:nvSpPr>
          <p:cNvPr id="39960" name="Line 24"/>
          <p:cNvSpPr/>
          <p:nvPr/>
        </p:nvSpPr>
        <p:spPr>
          <a:xfrm flipV="1">
            <a:off x="3048000" y="6629400"/>
            <a:ext cx="2667000" cy="0"/>
          </a:xfrm>
          <a:prstGeom prst="line">
            <a:avLst/>
          </a:prstGeom>
          <a:ln w="57150" cap="flat" cmpd="thinThick">
            <a:solidFill>
              <a:srgbClr val="FF3300"/>
            </a:solidFill>
            <a:prstDash val="solid"/>
            <a:miter/>
            <a:headEnd type="none" w="med" len="med"/>
            <a:tailEnd type="none" w="med" len="med"/>
          </a:ln>
        </p:spPr>
      </p:sp>
      <p:graphicFrame>
        <p:nvGraphicFramePr>
          <p:cNvPr id="2" name="Object 12"/>
          <p:cNvGraphicFramePr>
            <a:graphicFrameLocks noChangeAspect="1"/>
          </p:cNvGraphicFramePr>
          <p:nvPr/>
        </p:nvGraphicFramePr>
        <p:xfrm>
          <a:off x="1619250" y="2781300"/>
          <a:ext cx="423863" cy="381000"/>
        </p:xfrm>
        <a:graphic>
          <a:graphicData uri="http://schemas.openxmlformats.org/presentationml/2006/ole">
            <mc:AlternateContent xmlns:mc="http://schemas.openxmlformats.org/markup-compatibility/2006">
              <mc:Choice xmlns:v="urn:schemas-microsoft-com:vml" Requires="v">
                <p:oleObj spid="_x0000_s3320" name="" r:id="rId21" imgW="139700" imgH="127000" progId="Equations">
                  <p:embed/>
                </p:oleObj>
              </mc:Choice>
              <mc:Fallback>
                <p:oleObj name="" r:id="rId21" imgW="139700" imgH="127000" progId="Equations">
                  <p:embed/>
                  <p:pic>
                    <p:nvPicPr>
                      <p:cNvPr id="0" name="图片 3319"/>
                      <p:cNvPicPr/>
                      <p:nvPr/>
                    </p:nvPicPr>
                    <p:blipFill>
                      <a:blip r:embed="rId22"/>
                      <a:stretch>
                        <a:fillRect/>
                      </a:stretch>
                    </p:blipFill>
                    <p:spPr>
                      <a:xfrm>
                        <a:off x="1619250" y="2781300"/>
                        <a:ext cx="423863" cy="381000"/>
                      </a:xfrm>
                      <a:prstGeom prst="rect">
                        <a:avLst/>
                      </a:prstGeom>
                      <a:noFill/>
                      <a:ln w="38100">
                        <a:noFill/>
                        <a:miter/>
                      </a:ln>
                    </p:spPr>
                  </p:pic>
                </p:oleObj>
              </mc:Fallback>
            </mc:AlternateContent>
          </a:graphicData>
        </a:graphic>
      </p:graphicFrame>
      <p:graphicFrame>
        <p:nvGraphicFramePr>
          <p:cNvPr id="3" name="Object 13"/>
          <p:cNvGraphicFramePr>
            <a:graphicFrameLocks noChangeAspect="1"/>
          </p:cNvGraphicFramePr>
          <p:nvPr/>
        </p:nvGraphicFramePr>
        <p:xfrm>
          <a:off x="4932363" y="2852738"/>
          <a:ext cx="942975" cy="528637"/>
        </p:xfrm>
        <a:graphic>
          <a:graphicData uri="http://schemas.openxmlformats.org/presentationml/2006/ole">
            <mc:AlternateContent xmlns:mc="http://schemas.openxmlformats.org/markup-compatibility/2006">
              <mc:Choice xmlns:v="urn:schemas-microsoft-com:vml" Requires="v">
                <p:oleObj spid="_x0000_s3315" name="" r:id="rId23" imgW="405765" imgH="228600" progId="Equations">
                  <p:embed/>
                </p:oleObj>
              </mc:Choice>
              <mc:Fallback>
                <p:oleObj name="" r:id="rId23" imgW="405765" imgH="228600" progId="Equations">
                  <p:embed/>
                  <p:pic>
                    <p:nvPicPr>
                      <p:cNvPr id="0" name="图片 3314"/>
                      <p:cNvPicPr/>
                      <p:nvPr/>
                    </p:nvPicPr>
                    <p:blipFill>
                      <a:blip r:embed="rId24"/>
                      <a:stretch>
                        <a:fillRect/>
                      </a:stretch>
                    </p:blipFill>
                    <p:spPr>
                      <a:xfrm>
                        <a:off x="4932363" y="2852738"/>
                        <a:ext cx="942975" cy="5286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50">
                                            <p:txEl>
                                              <p:charRg st="0" end="23"/>
                                            </p:txEl>
                                          </p:spTgt>
                                        </p:tgtEl>
                                        <p:attrNameLst>
                                          <p:attrName>style.visibility</p:attrName>
                                        </p:attrNameLst>
                                      </p:cBhvr>
                                      <p:to>
                                        <p:strVal val="visible"/>
                                      </p:to>
                                    </p:set>
                                    <p:animEffect transition="in" filter="wipe(left)">
                                      <p:cBhvr>
                                        <p:cTn id="7" dur="500"/>
                                        <p:tgtEl>
                                          <p:spTgt spid="39950">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7"/>
                                        </p:tgtEl>
                                        <p:attrNameLst>
                                          <p:attrName>style.visibility</p:attrName>
                                        </p:attrNameLst>
                                      </p:cBhvr>
                                      <p:to>
                                        <p:strVal val="visible"/>
                                      </p:to>
                                    </p:set>
                                    <p:animEffect transition="in" filter="wipe(left)">
                                      <p:cBhvr>
                                        <p:cTn id="12" dur="500"/>
                                        <p:tgtEl>
                                          <p:spTgt spid="399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51">
                                            <p:txEl>
                                              <p:charRg st="0" end="10"/>
                                            </p:txEl>
                                          </p:spTgt>
                                        </p:tgtEl>
                                        <p:attrNameLst>
                                          <p:attrName>style.visibility</p:attrName>
                                        </p:attrNameLst>
                                      </p:cBhvr>
                                      <p:to>
                                        <p:strVal val="visible"/>
                                      </p:to>
                                    </p:set>
                                    <p:animEffect transition="in" filter="wipe(left)">
                                      <p:cBhvr>
                                        <p:cTn id="17" dur="500"/>
                                        <p:tgtEl>
                                          <p:spTgt spid="39951">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52">
                                            <p:txEl>
                                              <p:charRg st="0" end="25"/>
                                            </p:txEl>
                                          </p:spTgt>
                                        </p:tgtEl>
                                        <p:attrNameLst>
                                          <p:attrName>style.visibility</p:attrName>
                                        </p:attrNameLst>
                                      </p:cBhvr>
                                      <p:to>
                                        <p:strVal val="visible"/>
                                      </p:to>
                                    </p:set>
                                    <p:animEffect transition="in" filter="wipe(left)">
                                      <p:cBhvr>
                                        <p:cTn id="22" dur="500"/>
                                        <p:tgtEl>
                                          <p:spTgt spid="39952">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5"/>
                                        </p:tgtEl>
                                        <p:attrNameLst>
                                          <p:attrName>style.visibility</p:attrName>
                                        </p:attrNameLst>
                                      </p:cBhvr>
                                      <p:to>
                                        <p:strVal val="visible"/>
                                      </p:to>
                                    </p:set>
                                    <p:animEffect transition="in" filter="wipe(left)">
                                      <p:cBhvr>
                                        <p:cTn id="27" dur="500"/>
                                        <p:tgtEl>
                                          <p:spTgt spid="399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944"/>
                                        </p:tgtEl>
                                        <p:attrNameLst>
                                          <p:attrName>style.visibility</p:attrName>
                                        </p:attrNameLst>
                                      </p:cBhvr>
                                      <p:to>
                                        <p:strVal val="visible"/>
                                      </p:to>
                                    </p:set>
                                    <p:animEffect transition="in" filter="wipe(left)">
                                      <p:cBhvr>
                                        <p:cTn id="32" dur="500"/>
                                        <p:tgtEl>
                                          <p:spTgt spid="399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54">
                                            <p:txEl>
                                              <p:charRg st="0" end="12"/>
                                            </p:txEl>
                                          </p:spTgt>
                                        </p:tgtEl>
                                        <p:attrNameLst>
                                          <p:attrName>style.visibility</p:attrName>
                                        </p:attrNameLst>
                                      </p:cBhvr>
                                      <p:to>
                                        <p:strVal val="visible"/>
                                      </p:to>
                                    </p:set>
                                    <p:animEffect transition="in" filter="wipe(left)">
                                      <p:cBhvr>
                                        <p:cTn id="37" dur="500"/>
                                        <p:tgtEl>
                                          <p:spTgt spid="39954">
                                            <p:txEl>
                                              <p:charRg st="0"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43"/>
                                        </p:tgtEl>
                                        <p:attrNameLst>
                                          <p:attrName>style.visibility</p:attrName>
                                        </p:attrNameLst>
                                      </p:cBhvr>
                                      <p:to>
                                        <p:strVal val="visible"/>
                                      </p:to>
                                    </p:set>
                                    <p:animEffect transition="in" filter="wipe(left)">
                                      <p:cBhvr>
                                        <p:cTn id="42" dur="500"/>
                                        <p:tgtEl>
                                          <p:spTgt spid="399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59"/>
                                        </p:tgtEl>
                                        <p:attrNameLst>
                                          <p:attrName>style.visibility</p:attrName>
                                        </p:attrNameLst>
                                      </p:cBhvr>
                                      <p:to>
                                        <p:strVal val="visible"/>
                                      </p:to>
                                    </p:set>
                                    <p:animEffect transition="in" filter="wipe(left)">
                                      <p:cBhvr>
                                        <p:cTn id="47" dur="500"/>
                                        <p:tgtEl>
                                          <p:spTgt spid="399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955">
                                            <p:txEl>
                                              <p:charRg st="0" end="7"/>
                                            </p:txEl>
                                          </p:spTgt>
                                        </p:tgtEl>
                                        <p:attrNameLst>
                                          <p:attrName>style.visibility</p:attrName>
                                        </p:attrNameLst>
                                      </p:cBhvr>
                                      <p:to>
                                        <p:strVal val="visible"/>
                                      </p:to>
                                    </p:set>
                                    <p:animEffect transition="in" filter="wipe(left)">
                                      <p:cBhvr>
                                        <p:cTn id="52" dur="500"/>
                                        <p:tgtEl>
                                          <p:spTgt spid="39955">
                                            <p:txEl>
                                              <p:charRg st="0"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942"/>
                                        </p:tgtEl>
                                        <p:attrNameLst>
                                          <p:attrName>style.visibility</p:attrName>
                                        </p:attrNameLst>
                                      </p:cBhvr>
                                      <p:to>
                                        <p:strVal val="visible"/>
                                      </p:to>
                                    </p:set>
                                    <p:animEffect transition="in" filter="wipe(left)">
                                      <p:cBhvr>
                                        <p:cTn id="57" dur="500"/>
                                        <p:tgtEl>
                                          <p:spTgt spid="399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941"/>
                                        </p:tgtEl>
                                        <p:attrNameLst>
                                          <p:attrName>style.visibility</p:attrName>
                                        </p:attrNameLst>
                                      </p:cBhvr>
                                      <p:to>
                                        <p:strVal val="visible"/>
                                      </p:to>
                                    </p:set>
                                    <p:animEffect transition="in" filter="wipe(left)">
                                      <p:cBhvr>
                                        <p:cTn id="62" dur="500"/>
                                        <p:tgtEl>
                                          <p:spTgt spid="399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9956">
                                            <p:txEl>
                                              <p:charRg st="0" end="9"/>
                                            </p:txEl>
                                          </p:spTgt>
                                        </p:tgtEl>
                                        <p:attrNameLst>
                                          <p:attrName>style.visibility</p:attrName>
                                        </p:attrNameLst>
                                      </p:cBhvr>
                                      <p:to>
                                        <p:strVal val="visible"/>
                                      </p:to>
                                    </p:set>
                                    <p:animEffect transition="in" filter="wipe(left)">
                                      <p:cBhvr>
                                        <p:cTn id="67" dur="500"/>
                                        <p:tgtEl>
                                          <p:spTgt spid="39956">
                                            <p:txEl>
                                              <p:charRg st="0"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9940"/>
                                        </p:tgtEl>
                                        <p:attrNameLst>
                                          <p:attrName>style.visibility</p:attrName>
                                        </p:attrNameLst>
                                      </p:cBhvr>
                                      <p:to>
                                        <p:strVal val="visible"/>
                                      </p:to>
                                    </p:set>
                                    <p:animEffect transition="in" filter="wipe(left)">
                                      <p:cBhvr>
                                        <p:cTn id="72" dur="500"/>
                                        <p:tgtEl>
                                          <p:spTgt spid="3994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957">
                                            <p:txEl>
                                              <p:charRg st="0" end="2"/>
                                            </p:txEl>
                                          </p:spTgt>
                                        </p:tgtEl>
                                        <p:attrNameLst>
                                          <p:attrName>style.visibility</p:attrName>
                                        </p:attrNameLst>
                                      </p:cBhvr>
                                      <p:to>
                                        <p:strVal val="visible"/>
                                      </p:to>
                                    </p:set>
                                    <p:animEffect transition="in" filter="wipe(left)">
                                      <p:cBhvr>
                                        <p:cTn id="77" dur="500"/>
                                        <p:tgtEl>
                                          <p:spTgt spid="39957">
                                            <p:txEl>
                                              <p:charRg st="0"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9939"/>
                                        </p:tgtEl>
                                        <p:attrNameLst>
                                          <p:attrName>style.visibility</p:attrName>
                                        </p:attrNameLst>
                                      </p:cBhvr>
                                      <p:to>
                                        <p:strVal val="visible"/>
                                      </p:to>
                                    </p:set>
                                    <p:animEffect transition="in" filter="wipe(left)">
                                      <p:cBhvr>
                                        <p:cTn id="82" dur="500"/>
                                        <p:tgtEl>
                                          <p:spTgt spid="3993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9958">
                                            <p:txEl>
                                              <p:charRg st="0" end="6"/>
                                            </p:txEl>
                                          </p:spTgt>
                                        </p:tgtEl>
                                        <p:attrNameLst>
                                          <p:attrName>style.visibility</p:attrName>
                                        </p:attrNameLst>
                                      </p:cBhvr>
                                      <p:to>
                                        <p:strVal val="visible"/>
                                      </p:to>
                                    </p:set>
                                    <p:animEffect transition="in" filter="wipe(left)">
                                      <p:cBhvr>
                                        <p:cTn id="87" dur="500"/>
                                        <p:tgtEl>
                                          <p:spTgt spid="39958">
                                            <p:txEl>
                                              <p:charRg st="0"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9938"/>
                                        </p:tgtEl>
                                        <p:attrNameLst>
                                          <p:attrName>style.visibility</p:attrName>
                                        </p:attrNameLst>
                                      </p:cBhvr>
                                      <p:to>
                                        <p:strVal val="visible"/>
                                      </p:to>
                                    </p:set>
                                    <p:animEffect transition="in" filter="wipe(left)">
                                      <p:cBhvr>
                                        <p:cTn id="92" dur="500"/>
                                        <p:tgtEl>
                                          <p:spTgt spid="3993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9960"/>
                                        </p:tgtEl>
                                        <p:attrNameLst>
                                          <p:attrName>style.visibility</p:attrName>
                                        </p:attrNameLst>
                                      </p:cBhvr>
                                      <p:to>
                                        <p:strVal val="visible"/>
                                      </p:to>
                                    </p:set>
                                    <p:animEffect transition="in" filter="wipe(left)">
                                      <p:cBhvr>
                                        <p:cTn id="97" dur="500"/>
                                        <p:tgtEl>
                                          <p:spTgt spid="3996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left)">
                                      <p:cBhvr>
                                        <p:cTn id="102" dur="500"/>
                                        <p:tgtEl>
                                          <p:spTgt spid="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animEffect transition="in" filter="wipe(left)">
                                      <p:cBhvr>
                                        <p:cTn id="10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build="p"/>
      <p:bldP spid="39951" grpId="0" build="p"/>
      <p:bldP spid="39952" grpId="0" build="p"/>
      <p:bldP spid="39954" grpId="0" build="p"/>
      <p:bldP spid="39955" grpId="0" build="p"/>
      <p:bldP spid="39956" grpId="0" build="p"/>
      <p:bldP spid="39957" grpId="0" build="p"/>
      <p:bldP spid="3995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80"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41994" name="AutoShape 10"/>
          <p:cNvSpPr/>
          <p:nvPr/>
        </p:nvSpPr>
        <p:spPr>
          <a:xfrm>
            <a:off x="2133600" y="1447800"/>
            <a:ext cx="209550" cy="693738"/>
          </a:xfrm>
          <a:prstGeom prst="leftBrace">
            <a:avLst>
              <a:gd name="adj1" fmla="val 27588"/>
              <a:gd name="adj2" fmla="val 50000"/>
            </a:avLst>
          </a:prstGeom>
          <a:noFill/>
          <a:ln w="28575" cap="flat" cmpd="sng">
            <a:solidFill>
              <a:srgbClr val="FF33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41990" name="AutoShape 6"/>
          <p:cNvSpPr/>
          <p:nvPr/>
        </p:nvSpPr>
        <p:spPr>
          <a:xfrm>
            <a:off x="2438400" y="2895600"/>
            <a:ext cx="228600" cy="2362200"/>
          </a:xfrm>
          <a:prstGeom prst="leftBrace">
            <a:avLst>
              <a:gd name="adj1" fmla="val 86111"/>
              <a:gd name="adj2" fmla="val 50000"/>
            </a:avLst>
          </a:prstGeom>
          <a:noFill/>
          <a:ln w="28575" cap="flat" cmpd="sng">
            <a:solidFill>
              <a:srgbClr val="FF3300"/>
            </a:solidFill>
            <a:prstDash val="solid"/>
            <a:headEnd type="none" w="med" len="med"/>
            <a:tailEnd type="none" w="med" len="med"/>
          </a:ln>
        </p:spPr>
        <p:txBody>
          <a:bodyPr/>
          <a:p>
            <a:endParaRPr lang="zh-CN" altLang="en-US" dirty="0">
              <a:latin typeface="Tahoma" panose="020B0604030504040204" pitchFamily="34" charset="0"/>
            </a:endParaRPr>
          </a:p>
        </p:txBody>
      </p:sp>
      <p:sp>
        <p:nvSpPr>
          <p:cNvPr id="41995" name="Rectangle 11"/>
          <p:cNvSpPr/>
          <p:nvPr/>
        </p:nvSpPr>
        <p:spPr>
          <a:xfrm>
            <a:off x="381000" y="533400"/>
            <a:ext cx="6629400" cy="584200"/>
          </a:xfrm>
          <a:prstGeom prst="rect">
            <a:avLst/>
          </a:prstGeom>
          <a:noFill/>
          <a:ln w="9525">
            <a:noFill/>
          </a:ln>
        </p:spPr>
        <p:txBody>
          <a:bodyPr>
            <a:spAutoFit/>
          </a:bodyPr>
          <a:p>
            <a:pPr indent="381000" algn="just" defTabSz="914400">
              <a:tabLst>
                <a:tab pos="457200" algn="l"/>
              </a:tabLst>
            </a:pPr>
            <a:r>
              <a:rPr lang="zh-CN" altLang="en-US" sz="3200" b="1" dirty="0">
                <a:solidFill>
                  <a:srgbClr val="0000FF"/>
                </a:solidFill>
                <a:latin typeface="黑体" panose="02010609060101010101" pitchFamily="49" charset="-122"/>
                <a:ea typeface="黑体" panose="02010609060101010101" pitchFamily="49" charset="-122"/>
              </a:rPr>
              <a:t>故，</a:t>
            </a:r>
            <a:r>
              <a:rPr lang="en-US" altLang="zh-CN" sz="3200" b="1" dirty="0">
                <a:solidFill>
                  <a:srgbClr val="0000FF"/>
                </a:solidFill>
                <a:latin typeface="黑体" panose="02010609060101010101" pitchFamily="49" charset="-122"/>
                <a:ea typeface="黑体" panose="02010609060101010101" pitchFamily="49" charset="-122"/>
              </a:rPr>
              <a:t>y</a:t>
            </a:r>
            <a:r>
              <a:rPr lang="en-US" altLang="zh-CN" sz="3200" b="1" baseline="-30000" dirty="0">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与</a:t>
            </a:r>
            <a:r>
              <a:rPr lang="en-US" altLang="zh-CN" sz="3200" b="1" dirty="0">
                <a:solidFill>
                  <a:srgbClr val="0000FF"/>
                </a:solidFill>
                <a:latin typeface="黑体" panose="02010609060101010101" pitchFamily="49" charset="-122"/>
                <a:ea typeface="黑体" panose="02010609060101010101" pitchFamily="49" charset="-122"/>
              </a:rPr>
              <a:t>x</a:t>
            </a:r>
            <a:r>
              <a:rPr lang="en-US" altLang="zh-CN" sz="3200" b="1" baseline="-30000" dirty="0">
                <a:solidFill>
                  <a:srgbClr val="0000FF"/>
                </a:solidFill>
                <a:latin typeface="黑体" panose="02010609060101010101" pitchFamily="49" charset="-122"/>
                <a:ea typeface="黑体" panose="02010609060101010101" pitchFamily="49" charset="-122"/>
              </a:rPr>
              <a:t>i</a:t>
            </a:r>
            <a:r>
              <a:rPr lang="zh-CN" altLang="en-US" sz="3200" b="1" dirty="0">
                <a:solidFill>
                  <a:srgbClr val="0000FF"/>
                </a:solidFill>
                <a:latin typeface="黑体" panose="02010609060101010101" pitchFamily="49" charset="-122"/>
                <a:ea typeface="黑体" panose="02010609060101010101" pitchFamily="49" charset="-122"/>
              </a:rPr>
              <a:t>间的关系</a:t>
            </a:r>
            <a:r>
              <a:rPr lang="zh-CN" altLang="en-US" sz="3200" b="1" dirty="0">
                <a:latin typeface="黑体" panose="02010609060101010101" pitchFamily="49" charset="-122"/>
                <a:ea typeface="黑体" panose="02010609060101010101" pitchFamily="49" charset="-122"/>
              </a:rPr>
              <a:t>              </a:t>
            </a:r>
            <a:r>
              <a:rPr lang="zh-CN" altLang="en-US" sz="3200" dirty="0">
                <a:latin typeface="Times New Roman" panose="02020603050405020304" pitchFamily="18" charset="0"/>
              </a:rPr>
              <a:t>              </a:t>
            </a:r>
            <a:endParaRPr lang="zh-CN" altLang="en-US" sz="3200" dirty="0">
              <a:latin typeface="Times New Roman" panose="02020603050405020304" pitchFamily="18" charset="0"/>
            </a:endParaRPr>
          </a:p>
        </p:txBody>
      </p:sp>
      <p:sp>
        <p:nvSpPr>
          <p:cNvPr id="41996" name="Rectangle 12"/>
          <p:cNvSpPr/>
          <p:nvPr/>
        </p:nvSpPr>
        <p:spPr>
          <a:xfrm>
            <a:off x="1219200" y="1371600"/>
            <a:ext cx="838200" cy="523875"/>
          </a:xfrm>
          <a:prstGeom prst="rect">
            <a:avLst/>
          </a:prstGeom>
          <a:noFill/>
          <a:ln w="9525">
            <a:noFill/>
          </a:ln>
        </p:spPr>
        <p:txBody>
          <a:bodyPr>
            <a:spAutoFit/>
          </a:bodyPr>
          <a:p>
            <a:pPr algn="just"/>
            <a:r>
              <a:rPr lang="zh-CN" altLang="en-US" sz="2800" b="1" dirty="0">
                <a:latin typeface="黑体" panose="02010609060101010101" pitchFamily="49" charset="-122"/>
                <a:ea typeface="黑体" panose="02010609060101010101" pitchFamily="49" charset="-122"/>
              </a:rPr>
              <a:t>由                      </a:t>
            </a:r>
            <a:endParaRPr lang="zh-CN" altLang="en-US" sz="2800" b="1" dirty="0">
              <a:latin typeface="黑体" panose="02010609060101010101" pitchFamily="49" charset="-122"/>
              <a:ea typeface="黑体" panose="02010609060101010101" pitchFamily="49" charset="-122"/>
            </a:endParaRPr>
          </a:p>
        </p:txBody>
      </p:sp>
      <p:graphicFrame>
        <p:nvGraphicFramePr>
          <p:cNvPr id="41993" name="Object 9"/>
          <p:cNvGraphicFramePr>
            <a:graphicFrameLocks noChangeAspect="1"/>
          </p:cNvGraphicFramePr>
          <p:nvPr/>
        </p:nvGraphicFramePr>
        <p:xfrm>
          <a:off x="2306638" y="1281113"/>
          <a:ext cx="1939925" cy="533400"/>
        </p:xfrm>
        <a:graphic>
          <a:graphicData uri="http://schemas.openxmlformats.org/presentationml/2006/ole">
            <mc:AlternateContent xmlns:mc="http://schemas.openxmlformats.org/markup-compatibility/2006">
              <mc:Choice xmlns:v="urn:schemas-microsoft-com:vml" Requires="v">
                <p:oleObj spid="_x0000_s3325" name="" r:id="rId1" imgW="875665" imgH="241300" progId="Equations">
                  <p:embed/>
                </p:oleObj>
              </mc:Choice>
              <mc:Fallback>
                <p:oleObj name="" r:id="rId1" imgW="875665" imgH="241300" progId="Equations">
                  <p:embed/>
                  <p:pic>
                    <p:nvPicPr>
                      <p:cNvPr id="0" name="图片 3324"/>
                      <p:cNvPicPr/>
                      <p:nvPr/>
                    </p:nvPicPr>
                    <p:blipFill>
                      <a:blip r:embed="rId2"/>
                      <a:stretch>
                        <a:fillRect/>
                      </a:stretch>
                    </p:blipFill>
                    <p:spPr>
                      <a:xfrm>
                        <a:off x="2306638" y="1281113"/>
                        <a:ext cx="1939925" cy="533400"/>
                      </a:xfrm>
                      <a:prstGeom prst="rect">
                        <a:avLst/>
                      </a:prstGeom>
                      <a:noFill/>
                      <a:ln w="38100">
                        <a:noFill/>
                        <a:miter/>
                      </a:ln>
                    </p:spPr>
                  </p:pic>
                </p:oleObj>
              </mc:Fallback>
            </mc:AlternateContent>
          </a:graphicData>
        </a:graphic>
      </p:graphicFrame>
      <p:graphicFrame>
        <p:nvGraphicFramePr>
          <p:cNvPr id="41992" name="Object 8"/>
          <p:cNvGraphicFramePr>
            <a:graphicFrameLocks noChangeAspect="1"/>
          </p:cNvGraphicFramePr>
          <p:nvPr/>
        </p:nvGraphicFramePr>
        <p:xfrm>
          <a:off x="5961063" y="1382713"/>
          <a:ext cx="3090862" cy="895350"/>
        </p:xfrm>
        <a:graphic>
          <a:graphicData uri="http://schemas.openxmlformats.org/presentationml/2006/ole">
            <mc:AlternateContent xmlns:mc="http://schemas.openxmlformats.org/markup-compatibility/2006">
              <mc:Choice xmlns:v="urn:schemas-microsoft-com:vml" Requires="v">
                <p:oleObj spid="_x0000_s3326" name="" r:id="rId3" imgW="1638300" imgH="469900" progId="Equations">
                  <p:embed/>
                </p:oleObj>
              </mc:Choice>
              <mc:Fallback>
                <p:oleObj name="" r:id="rId3" imgW="1638300" imgH="469900" progId="Equations">
                  <p:embed/>
                  <p:pic>
                    <p:nvPicPr>
                      <p:cNvPr id="0" name="图片 3325"/>
                      <p:cNvPicPr/>
                      <p:nvPr/>
                    </p:nvPicPr>
                    <p:blipFill>
                      <a:blip r:embed="rId4"/>
                      <a:stretch>
                        <a:fillRect/>
                      </a:stretch>
                    </p:blipFill>
                    <p:spPr>
                      <a:xfrm>
                        <a:off x="5961063" y="1382713"/>
                        <a:ext cx="3090862" cy="895350"/>
                      </a:xfrm>
                      <a:prstGeom prst="rect">
                        <a:avLst/>
                      </a:prstGeom>
                      <a:noFill/>
                      <a:ln w="38100">
                        <a:noFill/>
                        <a:miter/>
                      </a:ln>
                    </p:spPr>
                  </p:pic>
                </p:oleObj>
              </mc:Fallback>
            </mc:AlternateContent>
          </a:graphicData>
        </a:graphic>
      </p:graphicFrame>
      <p:graphicFrame>
        <p:nvGraphicFramePr>
          <p:cNvPr id="41991" name="Object 7"/>
          <p:cNvGraphicFramePr>
            <a:graphicFrameLocks noChangeAspect="1"/>
          </p:cNvGraphicFramePr>
          <p:nvPr/>
        </p:nvGraphicFramePr>
        <p:xfrm>
          <a:off x="2273300" y="1905000"/>
          <a:ext cx="3303588" cy="517525"/>
        </p:xfrm>
        <a:graphic>
          <a:graphicData uri="http://schemas.openxmlformats.org/presentationml/2006/ole">
            <mc:AlternateContent xmlns:mc="http://schemas.openxmlformats.org/markup-compatibility/2006">
              <mc:Choice xmlns:v="urn:schemas-microsoft-com:vml" Requires="v">
                <p:oleObj spid="_x0000_s3327" name="" r:id="rId5" imgW="1637030" imgH="254000" progId="Equations">
                  <p:embed/>
                </p:oleObj>
              </mc:Choice>
              <mc:Fallback>
                <p:oleObj name="" r:id="rId5" imgW="1637030" imgH="254000" progId="Equations">
                  <p:embed/>
                  <p:pic>
                    <p:nvPicPr>
                      <p:cNvPr id="0" name="图片 3326"/>
                      <p:cNvPicPr/>
                      <p:nvPr/>
                    </p:nvPicPr>
                    <p:blipFill>
                      <a:blip r:embed="rId6"/>
                      <a:stretch>
                        <a:fillRect/>
                      </a:stretch>
                    </p:blipFill>
                    <p:spPr>
                      <a:xfrm>
                        <a:off x="2273300" y="1905000"/>
                        <a:ext cx="3303588" cy="517525"/>
                      </a:xfrm>
                      <a:prstGeom prst="rect">
                        <a:avLst/>
                      </a:prstGeom>
                      <a:noFill/>
                      <a:ln w="38100">
                        <a:noFill/>
                        <a:miter/>
                      </a:ln>
                    </p:spPr>
                  </p:pic>
                </p:oleObj>
              </mc:Fallback>
            </mc:AlternateContent>
          </a:graphicData>
        </a:graphic>
      </p:graphicFrame>
      <p:graphicFrame>
        <p:nvGraphicFramePr>
          <p:cNvPr id="41989" name="Object 5"/>
          <p:cNvGraphicFramePr>
            <a:graphicFrameLocks noChangeAspect="1"/>
          </p:cNvGraphicFramePr>
          <p:nvPr/>
        </p:nvGraphicFramePr>
        <p:xfrm>
          <a:off x="2717800" y="4876800"/>
          <a:ext cx="3870325" cy="533400"/>
        </p:xfrm>
        <a:graphic>
          <a:graphicData uri="http://schemas.openxmlformats.org/presentationml/2006/ole">
            <mc:AlternateContent xmlns:mc="http://schemas.openxmlformats.org/markup-compatibility/2006">
              <mc:Choice xmlns:v="urn:schemas-microsoft-com:vml" Requires="v">
                <p:oleObj spid="_x0000_s3324" name="" r:id="rId7" imgW="1384300" imgH="228600" progId="Equations">
                  <p:embed/>
                </p:oleObj>
              </mc:Choice>
              <mc:Fallback>
                <p:oleObj name="" r:id="rId7" imgW="1384300" imgH="228600" progId="Equations">
                  <p:embed/>
                  <p:pic>
                    <p:nvPicPr>
                      <p:cNvPr id="0" name="图片 3323"/>
                      <p:cNvPicPr/>
                      <p:nvPr/>
                    </p:nvPicPr>
                    <p:blipFill>
                      <a:blip r:embed="rId8"/>
                      <a:stretch>
                        <a:fillRect/>
                      </a:stretch>
                    </p:blipFill>
                    <p:spPr>
                      <a:xfrm>
                        <a:off x="2717800" y="4876800"/>
                        <a:ext cx="3870325" cy="533400"/>
                      </a:xfrm>
                      <a:prstGeom prst="rect">
                        <a:avLst/>
                      </a:prstGeom>
                      <a:noFill/>
                      <a:ln w="38100">
                        <a:noFill/>
                        <a:miter/>
                      </a:ln>
                    </p:spPr>
                  </p:pic>
                </p:oleObj>
              </mc:Fallback>
            </mc:AlternateContent>
          </a:graphicData>
        </a:graphic>
      </p:graphicFrame>
      <p:graphicFrame>
        <p:nvGraphicFramePr>
          <p:cNvPr id="41987" name="Object 3"/>
          <p:cNvGraphicFramePr>
            <a:graphicFrameLocks noChangeAspect="1"/>
          </p:cNvGraphicFramePr>
          <p:nvPr/>
        </p:nvGraphicFramePr>
        <p:xfrm>
          <a:off x="2568575" y="2590800"/>
          <a:ext cx="3703638" cy="796925"/>
        </p:xfrm>
        <a:graphic>
          <a:graphicData uri="http://schemas.openxmlformats.org/presentationml/2006/ole">
            <mc:AlternateContent xmlns:mc="http://schemas.openxmlformats.org/markup-compatibility/2006">
              <mc:Choice xmlns:v="urn:schemas-microsoft-com:vml" Requires="v">
                <p:oleObj spid="_x0000_s3328" name="" r:id="rId9" imgW="2120900" imgH="457200" progId="Equations">
                  <p:embed/>
                </p:oleObj>
              </mc:Choice>
              <mc:Fallback>
                <p:oleObj name="" r:id="rId9" imgW="2120900" imgH="457200" progId="Equations">
                  <p:embed/>
                  <p:pic>
                    <p:nvPicPr>
                      <p:cNvPr id="0" name="图片 3327"/>
                      <p:cNvPicPr/>
                      <p:nvPr/>
                    </p:nvPicPr>
                    <p:blipFill>
                      <a:blip r:embed="rId10"/>
                      <a:stretch>
                        <a:fillRect/>
                      </a:stretch>
                    </p:blipFill>
                    <p:spPr>
                      <a:xfrm>
                        <a:off x="2568575" y="2590800"/>
                        <a:ext cx="3703638" cy="796925"/>
                      </a:xfrm>
                      <a:prstGeom prst="rect">
                        <a:avLst/>
                      </a:prstGeom>
                      <a:noFill/>
                      <a:ln w="38100">
                        <a:noFill/>
                        <a:miter/>
                      </a:ln>
                    </p:spPr>
                  </p:pic>
                </p:oleObj>
              </mc:Fallback>
            </mc:AlternateContent>
          </a:graphicData>
        </a:graphic>
      </p:graphicFrame>
      <p:graphicFrame>
        <p:nvGraphicFramePr>
          <p:cNvPr id="41986" name="Object 2"/>
          <p:cNvGraphicFramePr>
            <a:graphicFrameLocks noChangeAspect="1"/>
          </p:cNvGraphicFramePr>
          <p:nvPr/>
        </p:nvGraphicFramePr>
        <p:xfrm>
          <a:off x="2651125" y="3733800"/>
          <a:ext cx="4451350" cy="947738"/>
        </p:xfrm>
        <a:graphic>
          <a:graphicData uri="http://schemas.openxmlformats.org/presentationml/2006/ole">
            <mc:AlternateContent xmlns:mc="http://schemas.openxmlformats.org/markup-compatibility/2006">
              <mc:Choice xmlns:v="urn:schemas-microsoft-com:vml" Requires="v">
                <p:oleObj spid="_x0000_s3329" name="" r:id="rId11" imgW="2146300" imgH="457200" progId="Equations">
                  <p:embed/>
                </p:oleObj>
              </mc:Choice>
              <mc:Fallback>
                <p:oleObj name="" r:id="rId11" imgW="2146300" imgH="457200" progId="Equations">
                  <p:embed/>
                  <p:pic>
                    <p:nvPicPr>
                      <p:cNvPr id="0" name="图片 3328"/>
                      <p:cNvPicPr/>
                      <p:nvPr/>
                    </p:nvPicPr>
                    <p:blipFill>
                      <a:blip r:embed="rId12"/>
                      <a:stretch>
                        <a:fillRect/>
                      </a:stretch>
                    </p:blipFill>
                    <p:spPr>
                      <a:xfrm>
                        <a:off x="2651125" y="3733800"/>
                        <a:ext cx="4451350" cy="947738"/>
                      </a:xfrm>
                      <a:prstGeom prst="rect">
                        <a:avLst/>
                      </a:prstGeom>
                      <a:noFill/>
                      <a:ln w="38100">
                        <a:noFill/>
                        <a:miter/>
                      </a:ln>
                    </p:spPr>
                  </p:pic>
                </p:oleObj>
              </mc:Fallback>
            </mc:AlternateContent>
          </a:graphicData>
        </a:graphic>
      </p:graphicFrame>
      <p:sp>
        <p:nvSpPr>
          <p:cNvPr id="41998" name="AutoShape 14"/>
          <p:cNvSpPr/>
          <p:nvPr/>
        </p:nvSpPr>
        <p:spPr>
          <a:xfrm>
            <a:off x="5181600" y="1676400"/>
            <a:ext cx="685800" cy="2286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ndParaRPr>
          </a:p>
        </p:txBody>
      </p:sp>
      <p:sp>
        <p:nvSpPr>
          <p:cNvPr id="41999" name="Rectangle 15"/>
          <p:cNvSpPr/>
          <p:nvPr/>
        </p:nvSpPr>
        <p:spPr>
          <a:xfrm>
            <a:off x="250825" y="3716338"/>
            <a:ext cx="2173288" cy="523875"/>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对二元体系</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95">
                                            <p:txEl>
                                              <p:charRg st="0" end="40"/>
                                            </p:txEl>
                                          </p:spTgt>
                                        </p:tgtEl>
                                        <p:attrNameLst>
                                          <p:attrName>style.visibility</p:attrName>
                                        </p:attrNameLst>
                                      </p:cBhvr>
                                      <p:to>
                                        <p:strVal val="visible"/>
                                      </p:to>
                                    </p:set>
                                    <p:animEffect transition="in" filter="wipe(left)">
                                      <p:cBhvr>
                                        <p:cTn id="7" dur="500"/>
                                        <p:tgtEl>
                                          <p:spTgt spid="41995">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6">
                                            <p:txEl>
                                              <p:charRg st="0" end="24"/>
                                            </p:txEl>
                                          </p:spTgt>
                                        </p:tgtEl>
                                        <p:attrNameLst>
                                          <p:attrName>style.visibility</p:attrName>
                                        </p:attrNameLst>
                                      </p:cBhvr>
                                      <p:to>
                                        <p:strVal val="visible"/>
                                      </p:to>
                                    </p:set>
                                    <p:animEffect transition="in" filter="wipe(left)">
                                      <p:cBhvr>
                                        <p:cTn id="12" dur="500"/>
                                        <p:tgtEl>
                                          <p:spTgt spid="41996">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3"/>
                                        </p:tgtEl>
                                        <p:attrNameLst>
                                          <p:attrName>style.visibility</p:attrName>
                                        </p:attrNameLst>
                                      </p:cBhvr>
                                      <p:to>
                                        <p:strVal val="visible"/>
                                      </p:to>
                                    </p:set>
                                    <p:animEffect transition="in" filter="wipe(left)">
                                      <p:cBhvr>
                                        <p:cTn id="17" dur="500"/>
                                        <p:tgtEl>
                                          <p:spTgt spid="419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wipe(left)">
                                      <p:cBhvr>
                                        <p:cTn id="22" dur="500"/>
                                        <p:tgtEl>
                                          <p:spTgt spid="419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4"/>
                                        </p:tgtEl>
                                        <p:attrNameLst>
                                          <p:attrName>style.visibility</p:attrName>
                                        </p:attrNameLst>
                                      </p:cBhvr>
                                      <p:to>
                                        <p:strVal val="visible"/>
                                      </p:to>
                                    </p:set>
                                    <p:animEffect transition="in" filter="wipe(left)">
                                      <p:cBhvr>
                                        <p:cTn id="27" dur="500"/>
                                        <p:tgtEl>
                                          <p:spTgt spid="419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98"/>
                                        </p:tgtEl>
                                        <p:attrNameLst>
                                          <p:attrName>style.visibility</p:attrName>
                                        </p:attrNameLst>
                                      </p:cBhvr>
                                      <p:to>
                                        <p:strVal val="visible"/>
                                      </p:to>
                                    </p:set>
                                    <p:animEffect transition="in" filter="wipe(left)">
                                      <p:cBhvr>
                                        <p:cTn id="32" dur="500"/>
                                        <p:tgtEl>
                                          <p:spTgt spid="419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992"/>
                                        </p:tgtEl>
                                        <p:attrNameLst>
                                          <p:attrName>style.visibility</p:attrName>
                                        </p:attrNameLst>
                                      </p:cBhvr>
                                      <p:to>
                                        <p:strVal val="visible"/>
                                      </p:to>
                                    </p:set>
                                    <p:animEffect transition="in" filter="wipe(left)">
                                      <p:cBhvr>
                                        <p:cTn id="37" dur="500"/>
                                        <p:tgtEl>
                                          <p:spTgt spid="419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99">
                                            <p:txEl>
                                              <p:charRg st="0" end="6"/>
                                            </p:txEl>
                                          </p:spTgt>
                                        </p:tgtEl>
                                        <p:attrNameLst>
                                          <p:attrName>style.visibility</p:attrName>
                                        </p:attrNameLst>
                                      </p:cBhvr>
                                      <p:to>
                                        <p:strVal val="visible"/>
                                      </p:to>
                                    </p:set>
                                    <p:animEffect transition="in" filter="wipe(left)">
                                      <p:cBhvr>
                                        <p:cTn id="42" dur="500"/>
                                        <p:tgtEl>
                                          <p:spTgt spid="41999">
                                            <p:txEl>
                                              <p:charRg st="0"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987"/>
                                        </p:tgtEl>
                                        <p:attrNameLst>
                                          <p:attrName>style.visibility</p:attrName>
                                        </p:attrNameLst>
                                      </p:cBhvr>
                                      <p:to>
                                        <p:strVal val="visible"/>
                                      </p:to>
                                    </p:set>
                                    <p:animEffect transition="in" filter="wipe(left)">
                                      <p:cBhvr>
                                        <p:cTn id="47" dur="500"/>
                                        <p:tgtEl>
                                          <p:spTgt spid="4198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986"/>
                                        </p:tgtEl>
                                        <p:attrNameLst>
                                          <p:attrName>style.visibility</p:attrName>
                                        </p:attrNameLst>
                                      </p:cBhvr>
                                      <p:to>
                                        <p:strVal val="visible"/>
                                      </p:to>
                                    </p:set>
                                    <p:animEffect transition="in" filter="wipe(left)">
                                      <p:cBhvr>
                                        <p:cTn id="52" dur="500"/>
                                        <p:tgtEl>
                                          <p:spTgt spid="4198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989"/>
                                        </p:tgtEl>
                                        <p:attrNameLst>
                                          <p:attrName>style.visibility</p:attrName>
                                        </p:attrNameLst>
                                      </p:cBhvr>
                                      <p:to>
                                        <p:strVal val="visible"/>
                                      </p:to>
                                    </p:set>
                                    <p:animEffect transition="in" filter="wipe(left)">
                                      <p:cBhvr>
                                        <p:cTn id="57" dur="500"/>
                                        <p:tgtEl>
                                          <p:spTgt spid="4198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1990"/>
                                        </p:tgtEl>
                                        <p:attrNameLst>
                                          <p:attrName>style.visibility</p:attrName>
                                        </p:attrNameLst>
                                      </p:cBhvr>
                                      <p:to>
                                        <p:strVal val="visible"/>
                                      </p:to>
                                    </p:set>
                                    <p:animEffect transition="in" filter="wipe(left)">
                                      <p:cBhvr>
                                        <p:cTn id="62"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4" grpId="0" bldLvl="0" animBg="1"/>
      <p:bldP spid="41990" grpId="0" bldLvl="0" animBg="1"/>
      <p:bldP spid="41995" grpId="0" build="p"/>
      <p:bldP spid="41996" grpId="0" build="p"/>
      <p:bldP spid="41998" grpId="0" bldLvl="0" animBg="1"/>
      <p:bldP spid="4199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 name="Text Box 3"/>
          <p:cNvSpPr txBox="1"/>
          <p:nvPr/>
        </p:nvSpPr>
        <p:spPr>
          <a:xfrm>
            <a:off x="395288" y="0"/>
            <a:ext cx="8667750" cy="2306955"/>
          </a:xfrm>
          <a:prstGeom prst="rect">
            <a:avLst/>
          </a:prstGeom>
          <a:solidFill>
            <a:schemeClr val="bg1"/>
          </a:solidFill>
          <a:ln w="12700">
            <a:noFill/>
          </a:ln>
        </p:spPr>
        <p:txBody>
          <a:bodyPr>
            <a:spAutoFit/>
          </a:bodyPr>
          <a:p>
            <a:pPr>
              <a:spcBef>
                <a:spcPct val="50000"/>
              </a:spcBef>
            </a:pPr>
            <a:r>
              <a:rPr lang="zh-CN" altLang="en-US" sz="3200" b="1" dirty="0">
                <a:solidFill>
                  <a:srgbClr val="0000FF"/>
                </a:solidFill>
                <a:latin typeface="Times New Roman" panose="02020603050405020304" pitchFamily="18" charset="0"/>
                <a:ea typeface="黑体" panose="02010609060101010101" pitchFamily="49" charset="-122"/>
              </a:rPr>
              <a:t>例</a:t>
            </a:r>
            <a:r>
              <a:rPr lang="en-US" altLang="zh-CN" sz="3200" b="1" dirty="0">
                <a:solidFill>
                  <a:srgbClr val="0000FF"/>
                </a:solidFill>
                <a:latin typeface="Times New Roman" panose="02020603050405020304" pitchFamily="18" charset="0"/>
                <a:ea typeface="黑体" panose="02010609060101010101" pitchFamily="49" charset="-122"/>
              </a:rPr>
              <a:t>5-2</a:t>
            </a:r>
            <a:r>
              <a:rPr lang="zh-CN" altLang="en-US" sz="3200" b="1" dirty="0">
                <a:solidFill>
                  <a:srgbClr val="0000FF"/>
                </a:solidFill>
                <a:latin typeface="Times New Roman" panose="02020603050405020304" pitchFamily="18" charset="0"/>
                <a:ea typeface="黑体" panose="02010609060101010101" pitchFamily="49" charset="-122"/>
              </a:rPr>
              <a:t>：</a:t>
            </a:r>
            <a:endParaRPr lang="en-US" altLang="zh-CN" sz="3200" b="1" dirty="0">
              <a:solidFill>
                <a:srgbClr val="0000FF"/>
              </a:solidFill>
              <a:latin typeface="Times New Roman" panose="02020603050405020304" pitchFamily="18" charset="0"/>
              <a:ea typeface="黑体" panose="02010609060101010101" pitchFamily="49" charset="-122"/>
            </a:endParaRPr>
          </a:p>
          <a:p>
            <a:pPr>
              <a:spcBef>
                <a:spcPct val="50000"/>
              </a:spcBef>
            </a:pPr>
            <a:r>
              <a:rPr lang="zh-CN" altLang="en-US" sz="3200" b="1" dirty="0">
                <a:latin typeface="Times New Roman" panose="02020603050405020304" pitchFamily="18" charset="0"/>
                <a:ea typeface="黑体" panose="02010609060101010101" pitchFamily="49" charset="-122"/>
              </a:rPr>
              <a:t>试用</a:t>
            </a:r>
            <a:r>
              <a:rPr lang="en-US" altLang="zh-CN" sz="3200" b="1" dirty="0">
                <a:latin typeface="Times New Roman" panose="02020603050405020304" pitchFamily="18" charset="0"/>
                <a:ea typeface="黑体" panose="02010609060101010101" pitchFamily="49" charset="-122"/>
              </a:rPr>
              <a:t>Wilson</a:t>
            </a:r>
            <a:r>
              <a:rPr lang="zh-CN" altLang="en-US" sz="3200" b="1" dirty="0">
                <a:latin typeface="Times New Roman" panose="02020603050405020304" pitchFamily="18" charset="0"/>
                <a:ea typeface="黑体" panose="02010609060101010101" pitchFamily="49" charset="-122"/>
              </a:rPr>
              <a:t>方程计算甲醇（</a:t>
            </a:r>
            <a:r>
              <a:rPr lang="en-US" altLang="zh-CN" sz="3200" b="1" dirty="0">
                <a:latin typeface="Times New Roman" panose="02020603050405020304" pitchFamily="18" charset="0"/>
                <a:ea typeface="黑体" panose="02010609060101010101" pitchFamily="49" charset="-122"/>
              </a:rPr>
              <a:t>1</a:t>
            </a:r>
            <a:r>
              <a:rPr lang="zh-CN" altLang="en-US" sz="3200" b="1" dirty="0">
                <a:latin typeface="Times New Roman" panose="02020603050405020304" pitchFamily="18" charset="0"/>
                <a:ea typeface="黑体" panose="02010609060101010101" pitchFamily="49" charset="-122"/>
              </a:rPr>
              <a:t>）</a:t>
            </a:r>
            <a:r>
              <a:rPr lang="en-US" altLang="zh-CN" sz="3200" b="1" dirty="0">
                <a:latin typeface="Times New Roman" panose="02020603050405020304" pitchFamily="18" charset="0"/>
                <a:ea typeface="黑体" panose="02010609060101010101" pitchFamily="49" charset="-122"/>
              </a:rPr>
              <a:t>-    </a:t>
            </a:r>
            <a:r>
              <a:rPr lang="zh-CN" altLang="en-US" sz="3200" b="1" dirty="0">
                <a:latin typeface="Times New Roman" panose="02020603050405020304" pitchFamily="18" charset="0"/>
                <a:ea typeface="黑体" panose="02010609060101010101" pitchFamily="49" charset="-122"/>
              </a:rPr>
              <a:t>水（</a:t>
            </a:r>
            <a:r>
              <a:rPr lang="en-US" altLang="zh-CN" sz="3200" b="1" dirty="0">
                <a:latin typeface="Times New Roman" panose="02020603050405020304" pitchFamily="18" charset="0"/>
                <a:ea typeface="黑体" panose="02010609060101010101" pitchFamily="49" charset="-122"/>
              </a:rPr>
              <a:t>2</a:t>
            </a:r>
            <a:r>
              <a:rPr lang="zh-CN" altLang="en-US" sz="3200" b="1" dirty="0">
                <a:latin typeface="Times New Roman" panose="02020603050405020304" pitchFamily="18" charset="0"/>
                <a:ea typeface="黑体" panose="02010609060101010101" pitchFamily="49" charset="-122"/>
              </a:rPr>
              <a:t>）二元体系的在</a:t>
            </a:r>
            <a:r>
              <a:rPr lang="en-US" altLang="zh-CN" sz="3200" b="1" dirty="0">
                <a:latin typeface="Times New Roman" panose="02020603050405020304" pitchFamily="18" charset="0"/>
                <a:ea typeface="黑体" panose="02010609060101010101" pitchFamily="49" charset="-122"/>
              </a:rPr>
              <a:t>0.1013MPa</a:t>
            </a:r>
            <a:r>
              <a:rPr lang="zh-CN" altLang="en-US" sz="3200" b="1" dirty="0">
                <a:latin typeface="Times New Roman" panose="02020603050405020304" pitchFamily="18" charset="0"/>
                <a:ea typeface="黑体" panose="02010609060101010101" pitchFamily="49" charset="-122"/>
              </a:rPr>
              <a:t>压力下的气液平衡数据，其中液相组成为</a:t>
            </a:r>
            <a:r>
              <a:rPr lang="en-US" altLang="zh-CN" sz="3200" b="1" dirty="0">
                <a:latin typeface="Times New Roman" panose="02020603050405020304" pitchFamily="18" charset="0"/>
                <a:ea typeface="黑体" panose="02010609060101010101" pitchFamily="49" charset="-122"/>
              </a:rPr>
              <a:t>x</a:t>
            </a:r>
            <a:r>
              <a:rPr lang="en-US" altLang="zh-CN" sz="3200" b="1" baseline="-25000" dirty="0">
                <a:latin typeface="Times New Roman" panose="02020603050405020304" pitchFamily="18" charset="0"/>
                <a:ea typeface="黑体" panose="02010609060101010101" pitchFamily="49" charset="-122"/>
              </a:rPr>
              <a:t>1</a:t>
            </a:r>
            <a:r>
              <a:rPr lang="en-US" altLang="zh-CN" sz="3200" b="1" dirty="0">
                <a:latin typeface="Times New Roman" panose="02020603050405020304" pitchFamily="18" charset="0"/>
                <a:ea typeface="黑体" panose="02010609060101010101" pitchFamily="49" charset="-122"/>
              </a:rPr>
              <a:t>=0.4</a:t>
            </a:r>
            <a:r>
              <a:rPr lang="zh-CN" altLang="en-US" sz="3200" b="1" dirty="0">
                <a:latin typeface="Times New Roman" panose="02020603050405020304" pitchFamily="18" charset="0"/>
                <a:ea typeface="黑体" panose="02010609060101010101" pitchFamily="49" charset="-122"/>
              </a:rPr>
              <a:t> </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摩尔分数</a:t>
            </a:r>
            <a:r>
              <a:rPr lang="en-US" altLang="zh-CN" sz="3200" b="1" dirty="0">
                <a:latin typeface="Times New Roman" panose="02020603050405020304" pitchFamily="18" charset="0"/>
                <a:ea typeface="黑体" panose="02010609060101010101" pitchFamily="49" charset="-122"/>
              </a:rPr>
              <a:t>)</a:t>
            </a:r>
            <a:r>
              <a:rPr lang="zh-CN" altLang="en-US" sz="3200" b="1" dirty="0">
                <a:latin typeface="Times New Roman" panose="02020603050405020304" pitchFamily="18" charset="0"/>
                <a:ea typeface="黑体" panose="02010609060101010101" pitchFamily="49" charset="-122"/>
              </a:rPr>
              <a:t>。</a:t>
            </a:r>
            <a:endParaRPr lang="en-US" altLang="zh-CN" sz="3200" b="1" dirty="0">
              <a:latin typeface="Times New Roman" panose="02020603050405020304" pitchFamily="18" charset="0"/>
              <a:ea typeface="黑体" panose="02010609060101010101" pitchFamily="49" charset="-122"/>
            </a:endParaRPr>
          </a:p>
        </p:txBody>
      </p:sp>
      <p:graphicFrame>
        <p:nvGraphicFramePr>
          <p:cNvPr id="186375" name="对象 1"/>
          <p:cNvGraphicFramePr>
            <a:graphicFrameLocks noChangeAspect="1"/>
          </p:cNvGraphicFramePr>
          <p:nvPr/>
        </p:nvGraphicFramePr>
        <p:xfrm>
          <a:off x="1835150" y="5013325"/>
          <a:ext cx="5486400" cy="446088"/>
        </p:xfrm>
        <a:graphic>
          <a:graphicData uri="http://schemas.openxmlformats.org/presentationml/2006/ole">
            <mc:AlternateContent xmlns:mc="http://schemas.openxmlformats.org/markup-compatibility/2006">
              <mc:Choice xmlns:v="urn:schemas-microsoft-com:vml" Requires="v">
                <p:oleObj spid="_x0000_s3330" name="" r:id="rId1" imgW="2957830" imgH="241300" progId="Equations">
                  <p:embed/>
                </p:oleObj>
              </mc:Choice>
              <mc:Fallback>
                <p:oleObj name="" r:id="rId1" imgW="2957830" imgH="241300" progId="Equations">
                  <p:embed/>
                  <p:pic>
                    <p:nvPicPr>
                      <p:cNvPr id="0" name="图片 3329"/>
                      <p:cNvPicPr/>
                      <p:nvPr/>
                    </p:nvPicPr>
                    <p:blipFill>
                      <a:blip r:embed="rId2"/>
                      <a:stretch>
                        <a:fillRect/>
                      </a:stretch>
                    </p:blipFill>
                    <p:spPr>
                      <a:xfrm>
                        <a:off x="1835150" y="5013325"/>
                        <a:ext cx="5486400" cy="446088"/>
                      </a:xfrm>
                      <a:prstGeom prst="rect">
                        <a:avLst/>
                      </a:prstGeom>
                      <a:noFill/>
                      <a:ln w="38100">
                        <a:noFill/>
                        <a:miter/>
                      </a:ln>
                    </p:spPr>
                  </p:pic>
                </p:oleObj>
              </mc:Fallback>
            </mc:AlternateContent>
          </a:graphicData>
        </a:graphic>
      </p:graphicFrame>
      <p:graphicFrame>
        <p:nvGraphicFramePr>
          <p:cNvPr id="186376" name="对象 2"/>
          <p:cNvGraphicFramePr>
            <a:graphicFrameLocks noChangeAspect="1"/>
          </p:cNvGraphicFramePr>
          <p:nvPr/>
        </p:nvGraphicFramePr>
        <p:xfrm>
          <a:off x="1547813" y="6092825"/>
          <a:ext cx="6369050" cy="504825"/>
        </p:xfrm>
        <a:graphic>
          <a:graphicData uri="http://schemas.openxmlformats.org/presentationml/2006/ole">
            <mc:AlternateContent xmlns:mc="http://schemas.openxmlformats.org/markup-compatibility/2006">
              <mc:Choice xmlns:v="urn:schemas-microsoft-com:vml" Requires="v">
                <p:oleObj spid="_x0000_s3321" name="" r:id="rId3" imgW="3046730" imgH="241300" progId="Equations">
                  <p:embed/>
                </p:oleObj>
              </mc:Choice>
              <mc:Fallback>
                <p:oleObj name="" r:id="rId3" imgW="3046730" imgH="241300" progId="Equations">
                  <p:embed/>
                  <p:pic>
                    <p:nvPicPr>
                      <p:cNvPr id="0" name="图片 3320"/>
                      <p:cNvPicPr/>
                      <p:nvPr/>
                    </p:nvPicPr>
                    <p:blipFill>
                      <a:blip r:embed="rId4"/>
                      <a:stretch>
                        <a:fillRect/>
                      </a:stretch>
                    </p:blipFill>
                    <p:spPr>
                      <a:xfrm>
                        <a:off x="1547813" y="6092825"/>
                        <a:ext cx="6369050" cy="504825"/>
                      </a:xfrm>
                      <a:prstGeom prst="rect">
                        <a:avLst/>
                      </a:prstGeom>
                      <a:noFill/>
                      <a:ln w="38100">
                        <a:noFill/>
                        <a:miter/>
                      </a:ln>
                    </p:spPr>
                  </p:pic>
                </p:oleObj>
              </mc:Fallback>
            </mc:AlternateContent>
          </a:graphicData>
        </a:graphic>
      </p:graphicFrame>
      <p:graphicFrame>
        <p:nvGraphicFramePr>
          <p:cNvPr id="186378" name="Object 16"/>
          <p:cNvGraphicFramePr>
            <a:graphicFrameLocks noChangeAspect="1"/>
          </p:cNvGraphicFramePr>
          <p:nvPr/>
        </p:nvGraphicFramePr>
        <p:xfrm>
          <a:off x="683260" y="2933700"/>
          <a:ext cx="3336925" cy="451485"/>
        </p:xfrm>
        <a:graphic>
          <a:graphicData uri="http://schemas.openxmlformats.org/presentationml/2006/ole">
            <mc:AlternateContent xmlns:mc="http://schemas.openxmlformats.org/markup-compatibility/2006">
              <mc:Choice xmlns:v="urn:schemas-microsoft-com:vml" Requires="v">
                <p:oleObj spid="_x0000_s3322" name="" r:id="rId5" imgW="1687195" imgH="215900" progId="Equations">
                  <p:embed/>
                </p:oleObj>
              </mc:Choice>
              <mc:Fallback>
                <p:oleObj name="" r:id="rId5" imgW="1687195" imgH="215900" progId="Equations">
                  <p:embed/>
                  <p:pic>
                    <p:nvPicPr>
                      <p:cNvPr id="0" name="图片 3321"/>
                      <p:cNvPicPr/>
                      <p:nvPr/>
                    </p:nvPicPr>
                    <p:blipFill>
                      <a:blip r:embed="rId6"/>
                      <a:stretch>
                        <a:fillRect/>
                      </a:stretch>
                    </p:blipFill>
                    <p:spPr>
                      <a:xfrm>
                        <a:off x="683260" y="2933700"/>
                        <a:ext cx="3336925" cy="451485"/>
                      </a:xfrm>
                      <a:prstGeom prst="rect">
                        <a:avLst/>
                      </a:prstGeom>
                      <a:noFill/>
                      <a:ln w="38100">
                        <a:noFill/>
                        <a:miter/>
                      </a:ln>
                    </p:spPr>
                  </p:pic>
                </p:oleObj>
              </mc:Fallback>
            </mc:AlternateContent>
          </a:graphicData>
        </a:graphic>
      </p:graphicFrame>
      <p:graphicFrame>
        <p:nvGraphicFramePr>
          <p:cNvPr id="186379" name="Object 15"/>
          <p:cNvGraphicFramePr>
            <a:graphicFrameLocks noChangeAspect="1"/>
          </p:cNvGraphicFramePr>
          <p:nvPr/>
        </p:nvGraphicFramePr>
        <p:xfrm>
          <a:off x="4513580" y="2919095"/>
          <a:ext cx="3675380" cy="474980"/>
        </p:xfrm>
        <a:graphic>
          <a:graphicData uri="http://schemas.openxmlformats.org/presentationml/2006/ole">
            <mc:AlternateContent xmlns:mc="http://schemas.openxmlformats.org/markup-compatibility/2006">
              <mc:Choice xmlns:v="urn:schemas-microsoft-com:vml" Requires="v">
                <p:oleObj spid="_x0000_s3323" name="" r:id="rId7" imgW="1687195" imgH="215900" progId="Equations">
                  <p:embed/>
                </p:oleObj>
              </mc:Choice>
              <mc:Fallback>
                <p:oleObj name="" r:id="rId7" imgW="1687195" imgH="215900" progId="Equations">
                  <p:embed/>
                  <p:pic>
                    <p:nvPicPr>
                      <p:cNvPr id="0" name="图片 3322"/>
                      <p:cNvPicPr/>
                      <p:nvPr/>
                    </p:nvPicPr>
                    <p:blipFill>
                      <a:blip r:embed="rId8"/>
                      <a:stretch>
                        <a:fillRect/>
                      </a:stretch>
                    </p:blipFill>
                    <p:spPr>
                      <a:xfrm>
                        <a:off x="4513580" y="2919095"/>
                        <a:ext cx="3675380" cy="474980"/>
                      </a:xfrm>
                      <a:prstGeom prst="rect">
                        <a:avLst/>
                      </a:prstGeom>
                      <a:noFill/>
                      <a:ln w="38100">
                        <a:noFill/>
                        <a:miter/>
                      </a:ln>
                    </p:spPr>
                  </p:pic>
                </p:oleObj>
              </mc:Fallback>
            </mc:AlternateContent>
          </a:graphicData>
        </a:graphic>
      </p:graphicFrame>
      <p:sp>
        <p:nvSpPr>
          <p:cNvPr id="15" name="Rectangle 15"/>
          <p:cNvSpPr/>
          <p:nvPr/>
        </p:nvSpPr>
        <p:spPr>
          <a:xfrm>
            <a:off x="468313" y="2349500"/>
            <a:ext cx="8207375" cy="521970"/>
          </a:xfrm>
          <a:prstGeom prst="rect">
            <a:avLst/>
          </a:prstGeom>
          <a:noFill/>
          <a:ln w="9525">
            <a:noFill/>
          </a:ln>
        </p:spPr>
        <p:txBody>
          <a:bodyPr>
            <a:spAutoFit/>
          </a:bodyPr>
          <a:p>
            <a:r>
              <a:rPr lang="zh-CN" altLang="en-US" sz="2800" b="1" dirty="0">
                <a:solidFill>
                  <a:schemeClr val="tx1"/>
                </a:solidFill>
                <a:uFillTx/>
                <a:latin typeface="Times New Roman" panose="02020603050405020304" pitchFamily="18" charset="0"/>
                <a:ea typeface="楷体" panose="02010609060101010101" pitchFamily="49" charset="-122"/>
              </a:rPr>
              <a:t>已知该二元体系的</a:t>
            </a:r>
            <a:r>
              <a:rPr lang="en-US" altLang="zh-CN" sz="2800" b="1" dirty="0">
                <a:solidFill>
                  <a:schemeClr val="tx1"/>
                </a:solidFill>
                <a:uFillTx/>
                <a:latin typeface="Times New Roman" panose="02020603050405020304" pitchFamily="18" charset="0"/>
                <a:ea typeface="楷体" panose="02010609060101010101" pitchFamily="49" charset="-122"/>
              </a:rPr>
              <a:t>Wilson</a:t>
            </a:r>
            <a:r>
              <a:rPr lang="zh-CN" altLang="en-US" sz="2800" b="1" dirty="0">
                <a:solidFill>
                  <a:schemeClr val="tx1"/>
                </a:solidFill>
                <a:uFillTx/>
                <a:latin typeface="Times New Roman" panose="02020603050405020304" pitchFamily="18" charset="0"/>
                <a:ea typeface="楷体" panose="02010609060101010101" pitchFamily="49" charset="-122"/>
              </a:rPr>
              <a:t>方程能量参数：</a:t>
            </a:r>
            <a:endParaRPr lang="zh-CN" altLang="en-US" sz="2800" b="1" dirty="0">
              <a:solidFill>
                <a:schemeClr val="tx1"/>
              </a:solidFill>
              <a:uFillTx/>
              <a:latin typeface="Times New Roman" panose="02020603050405020304" pitchFamily="18" charset="0"/>
              <a:ea typeface="楷体" panose="02010609060101010101" pitchFamily="49" charset="-122"/>
            </a:endParaRPr>
          </a:p>
        </p:txBody>
      </p:sp>
      <p:sp>
        <p:nvSpPr>
          <p:cNvPr id="16" name="Rectangle 15"/>
          <p:cNvSpPr/>
          <p:nvPr/>
        </p:nvSpPr>
        <p:spPr>
          <a:xfrm>
            <a:off x="395288" y="3500438"/>
            <a:ext cx="8208962" cy="954087"/>
          </a:xfrm>
          <a:prstGeom prst="rect">
            <a:avLst/>
          </a:prstGeom>
          <a:noFill/>
          <a:ln w="9525">
            <a:noFill/>
          </a:ln>
        </p:spPr>
        <p:txBody>
          <a:bodyPr>
            <a:spAutoFit/>
          </a:bodyPr>
          <a:p>
            <a:pPr>
              <a:buNone/>
            </a:pPr>
            <a:r>
              <a:rPr lang="zh-CN" altLang="en-US" sz="2800" b="1" dirty="0">
                <a:latin typeface="楷体" panose="02010609060101010101" pitchFamily="49" charset="-122"/>
                <a:ea typeface="楷体" panose="02010609060101010101" pitchFamily="49" charset="-122"/>
              </a:rPr>
              <a:t>查的甲醇、水的</a:t>
            </a:r>
            <a:r>
              <a:rPr lang="en-US" altLang="zh-CN" sz="2800" b="1" dirty="0">
                <a:latin typeface="Times New Roman" panose="02020603050405020304" pitchFamily="18" charset="0"/>
                <a:ea typeface="楷体" panose="02010609060101010101" pitchFamily="49" charset="-122"/>
              </a:rPr>
              <a:t>Antoine</a:t>
            </a:r>
            <a:r>
              <a:rPr lang="zh-CN" altLang="en-US" sz="2800" b="1" dirty="0">
                <a:latin typeface="楷体" panose="02010609060101010101" pitchFamily="49" charset="-122"/>
                <a:ea typeface="楷体" panose="02010609060101010101" pitchFamily="49" charset="-122"/>
              </a:rPr>
              <a:t>方程和液相摩尔体积与温度的关系式：</a:t>
            </a:r>
            <a:endParaRPr lang="zh-CN" altLang="en-US" sz="2800" b="1" dirty="0">
              <a:latin typeface="楷体" panose="02010609060101010101" pitchFamily="49" charset="-122"/>
              <a:ea typeface="楷体" panose="02010609060101010101" pitchFamily="49" charset="-122"/>
            </a:endParaRPr>
          </a:p>
        </p:txBody>
      </p:sp>
      <p:sp>
        <p:nvSpPr>
          <p:cNvPr id="17" name="Rectangle 15"/>
          <p:cNvSpPr/>
          <p:nvPr/>
        </p:nvSpPr>
        <p:spPr>
          <a:xfrm>
            <a:off x="611188" y="4508500"/>
            <a:ext cx="1152525" cy="523875"/>
          </a:xfrm>
          <a:prstGeom prst="rect">
            <a:avLst/>
          </a:prstGeom>
          <a:noFill/>
          <a:ln w="9525">
            <a:noFill/>
          </a:ln>
        </p:spPr>
        <p:txBody>
          <a:bodyPr>
            <a:spAutoFit/>
          </a:bodyPr>
          <a:p>
            <a:r>
              <a:rPr lang="zh-CN" altLang="en-US" sz="2800" b="1" dirty="0">
                <a:latin typeface="楷体" panose="02010609060101010101" pitchFamily="49" charset="-122"/>
                <a:ea typeface="楷体" panose="02010609060101010101" pitchFamily="49" charset="-122"/>
              </a:rPr>
              <a:t>甲醇：</a:t>
            </a:r>
            <a:endParaRPr lang="zh-CN" altLang="en-US" sz="2800" b="1" dirty="0">
              <a:latin typeface="楷体" panose="02010609060101010101" pitchFamily="49" charset="-122"/>
              <a:ea typeface="楷体" panose="02010609060101010101" pitchFamily="49" charset="-122"/>
            </a:endParaRPr>
          </a:p>
        </p:txBody>
      </p:sp>
      <p:graphicFrame>
        <p:nvGraphicFramePr>
          <p:cNvPr id="18" name="Object 12"/>
          <p:cNvGraphicFramePr/>
          <p:nvPr/>
        </p:nvGraphicFramePr>
        <p:xfrm>
          <a:off x="1835150" y="4437063"/>
          <a:ext cx="5237163" cy="504825"/>
        </p:xfrm>
        <a:graphic>
          <a:graphicData uri="http://schemas.openxmlformats.org/presentationml/2006/ole">
            <mc:AlternateContent xmlns:mc="http://schemas.openxmlformats.org/markup-compatibility/2006">
              <mc:Choice xmlns:v="urn:schemas-microsoft-com:vml" Requires="v">
                <p:oleObj spid="_x0000_s3334" name="" r:id="rId9" imgW="2374900" imgH="228600" progId="Equations">
                  <p:embed/>
                </p:oleObj>
              </mc:Choice>
              <mc:Fallback>
                <p:oleObj name="" r:id="rId9" imgW="2374900" imgH="228600" progId="Equations">
                  <p:embed/>
                  <p:pic>
                    <p:nvPicPr>
                      <p:cNvPr id="0" name="图片 3333"/>
                      <p:cNvPicPr/>
                      <p:nvPr/>
                    </p:nvPicPr>
                    <p:blipFill>
                      <a:blip r:embed="rId10"/>
                      <a:stretch>
                        <a:fillRect/>
                      </a:stretch>
                    </p:blipFill>
                    <p:spPr>
                      <a:xfrm>
                        <a:off x="1835150" y="4437063"/>
                        <a:ext cx="5237163" cy="504825"/>
                      </a:xfrm>
                      <a:prstGeom prst="rect">
                        <a:avLst/>
                      </a:prstGeom>
                      <a:noFill/>
                      <a:ln w="38100">
                        <a:noFill/>
                        <a:miter/>
                      </a:ln>
                    </p:spPr>
                  </p:pic>
                </p:oleObj>
              </mc:Fallback>
            </mc:AlternateContent>
          </a:graphicData>
        </a:graphic>
      </p:graphicFrame>
      <p:sp>
        <p:nvSpPr>
          <p:cNvPr id="19" name="Rectangle 15"/>
          <p:cNvSpPr/>
          <p:nvPr/>
        </p:nvSpPr>
        <p:spPr>
          <a:xfrm>
            <a:off x="539750" y="5516563"/>
            <a:ext cx="1152525" cy="523875"/>
          </a:xfrm>
          <a:prstGeom prst="rect">
            <a:avLst/>
          </a:prstGeom>
          <a:noFill/>
          <a:ln w="9525">
            <a:noFill/>
          </a:ln>
        </p:spPr>
        <p:txBody>
          <a:bodyPr>
            <a:spAutoFit/>
          </a:bodyPr>
          <a:p>
            <a:r>
              <a:rPr lang="zh-CN" altLang="en-US" sz="2800" b="1" dirty="0">
                <a:latin typeface="楷体" panose="02010609060101010101" pitchFamily="49" charset="-122"/>
                <a:ea typeface="楷体" panose="02010609060101010101" pitchFamily="49" charset="-122"/>
              </a:rPr>
              <a:t>水：</a:t>
            </a:r>
            <a:endParaRPr lang="zh-CN" altLang="en-US" sz="2800" b="1" dirty="0">
              <a:latin typeface="楷体" panose="02010609060101010101" pitchFamily="49" charset="-122"/>
              <a:ea typeface="楷体" panose="02010609060101010101" pitchFamily="49" charset="-122"/>
            </a:endParaRPr>
          </a:p>
        </p:txBody>
      </p:sp>
      <p:graphicFrame>
        <p:nvGraphicFramePr>
          <p:cNvPr id="186381" name="Object 13"/>
          <p:cNvGraphicFramePr/>
          <p:nvPr/>
        </p:nvGraphicFramePr>
        <p:xfrm>
          <a:off x="1476375" y="5516563"/>
          <a:ext cx="5237163" cy="504825"/>
        </p:xfrm>
        <a:graphic>
          <a:graphicData uri="http://schemas.openxmlformats.org/presentationml/2006/ole">
            <mc:AlternateContent xmlns:mc="http://schemas.openxmlformats.org/markup-compatibility/2006">
              <mc:Choice xmlns:v="urn:schemas-microsoft-com:vml" Requires="v">
                <p:oleObj spid="_x0000_s3333" name="" r:id="rId11" imgW="2374900" imgH="228600" progId="Equations">
                  <p:embed/>
                </p:oleObj>
              </mc:Choice>
              <mc:Fallback>
                <p:oleObj name="" r:id="rId11" imgW="2374900" imgH="228600" progId="Equations">
                  <p:embed/>
                  <p:pic>
                    <p:nvPicPr>
                      <p:cNvPr id="0" name="图片 3332"/>
                      <p:cNvPicPr/>
                      <p:nvPr/>
                    </p:nvPicPr>
                    <p:blipFill>
                      <a:blip r:embed="rId12"/>
                      <a:stretch>
                        <a:fillRect/>
                      </a:stretch>
                    </p:blipFill>
                    <p:spPr>
                      <a:xfrm>
                        <a:off x="1476375" y="5516563"/>
                        <a:ext cx="5237163" cy="504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6378"/>
                                        </p:tgtEl>
                                        <p:attrNameLst>
                                          <p:attrName>style.visibility</p:attrName>
                                        </p:attrNameLst>
                                      </p:cBhvr>
                                      <p:to>
                                        <p:strVal val="visible"/>
                                      </p:to>
                                    </p:set>
                                    <p:animEffect transition="in" filter="box(in)">
                                      <p:cBhvr>
                                        <p:cTn id="17" dur="500"/>
                                        <p:tgtEl>
                                          <p:spTgt spid="18637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6379"/>
                                        </p:tgtEl>
                                        <p:attrNameLst>
                                          <p:attrName>style.visibility</p:attrName>
                                        </p:attrNameLst>
                                      </p:cBhvr>
                                      <p:to>
                                        <p:strVal val="visible"/>
                                      </p:to>
                                    </p:set>
                                    <p:animEffect transition="in" filter="box(in)">
                                      <p:cBhvr>
                                        <p:cTn id="22" dur="500"/>
                                        <p:tgtEl>
                                          <p:spTgt spid="18637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ox(in)">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86375"/>
                                        </p:tgtEl>
                                        <p:attrNameLst>
                                          <p:attrName>style.visibility</p:attrName>
                                        </p:attrNameLst>
                                      </p:cBhvr>
                                      <p:to>
                                        <p:strVal val="visible"/>
                                      </p:to>
                                    </p:set>
                                    <p:animEffect transition="in" filter="box(in)">
                                      <p:cBhvr>
                                        <p:cTn id="42" dur="500"/>
                                        <p:tgtEl>
                                          <p:spTgt spid="18637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box(i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86381"/>
                                        </p:tgtEl>
                                        <p:attrNameLst>
                                          <p:attrName>style.visibility</p:attrName>
                                        </p:attrNameLst>
                                      </p:cBhvr>
                                      <p:to>
                                        <p:strVal val="visible"/>
                                      </p:to>
                                    </p:set>
                                    <p:animEffect transition="in" filter="box(in)">
                                      <p:cBhvr>
                                        <p:cTn id="52" dur="500"/>
                                        <p:tgtEl>
                                          <p:spTgt spid="18638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86376"/>
                                        </p:tgtEl>
                                        <p:attrNameLst>
                                          <p:attrName>style.visibility</p:attrName>
                                        </p:attrNameLst>
                                      </p:cBhvr>
                                      <p:to>
                                        <p:strVal val="visible"/>
                                      </p:to>
                                    </p:set>
                                    <p:animEffect transition="in" filter="box(in)">
                                      <p:cBhvr>
                                        <p:cTn id="57" dur="5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5" grpId="0"/>
      <p:bldP spid="16" grpId="0"/>
      <p:bldP spid="17" grpId="0"/>
      <p:bldP spid="1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9"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 name="Rectangle 11"/>
          <p:cNvSpPr/>
          <p:nvPr/>
        </p:nvSpPr>
        <p:spPr>
          <a:xfrm>
            <a:off x="323850" y="476250"/>
            <a:ext cx="8510588" cy="954088"/>
          </a:xfrm>
          <a:prstGeom prst="rect">
            <a:avLst/>
          </a:prstGeom>
          <a:solidFill>
            <a:schemeClr val="bg1"/>
          </a:solidFill>
          <a:ln w="9525">
            <a:noFill/>
          </a:ln>
        </p:spPr>
        <p:txBody>
          <a:bodyPr>
            <a:spAutoFit/>
          </a:bodyPr>
          <a:p>
            <a:pPr algn="just" defTabSz="914400">
              <a:tabLst>
                <a:tab pos="457200" algn="l"/>
              </a:tabLst>
            </a:pPr>
            <a:r>
              <a:rPr lang="zh-CN" altLang="en-US" sz="2800" b="1" dirty="0">
                <a:solidFill>
                  <a:srgbClr val="0000FF"/>
                </a:solidFill>
                <a:latin typeface="黑体" panose="02010609060101010101" pitchFamily="49" charset="-122"/>
                <a:ea typeface="黑体" panose="02010609060101010101" pitchFamily="49" charset="-122"/>
              </a:rPr>
              <a:t>解：由于低压，故</a:t>
            </a:r>
            <a:r>
              <a:rPr lang="en-US" altLang="zh-CN" sz="2800" b="1" dirty="0">
                <a:solidFill>
                  <a:srgbClr val="0000FF"/>
                </a:solidFill>
                <a:latin typeface="黑体" panose="02010609060101010101" pitchFamily="49" charset="-122"/>
                <a:ea typeface="黑体" panose="02010609060101010101" pitchFamily="49" charset="-122"/>
              </a:rPr>
              <a:t>V</a:t>
            </a:r>
            <a:r>
              <a:rPr lang="zh-CN" altLang="en-US" sz="2800" b="1" dirty="0">
                <a:solidFill>
                  <a:srgbClr val="0000FF"/>
                </a:solidFill>
                <a:latin typeface="黑体" panose="02010609060101010101" pitchFamily="49" charset="-122"/>
                <a:ea typeface="黑体" panose="02010609060101010101" pitchFamily="49" charset="-122"/>
              </a:rPr>
              <a:t>相可视为理想气体、</a:t>
            </a:r>
            <a:r>
              <a:rPr lang="en-US" altLang="zh-CN" sz="2800" b="1" dirty="0">
                <a:solidFill>
                  <a:srgbClr val="0000FF"/>
                </a:solidFill>
                <a:latin typeface="黑体" panose="02010609060101010101" pitchFamily="49" charset="-122"/>
                <a:ea typeface="黑体" panose="02010609060101010101" pitchFamily="49" charset="-122"/>
              </a:rPr>
              <a:t>L</a:t>
            </a:r>
            <a:r>
              <a:rPr lang="zh-CN" altLang="en-US" sz="2800" b="1" dirty="0">
                <a:solidFill>
                  <a:srgbClr val="0000FF"/>
                </a:solidFill>
                <a:latin typeface="黑体" panose="02010609060101010101" pitchFamily="49" charset="-122"/>
                <a:ea typeface="黑体" panose="02010609060101010101" pitchFamily="49" charset="-122"/>
              </a:rPr>
              <a:t>相为非理想溶液</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4" name="Rectangle 15"/>
          <p:cNvSpPr/>
          <p:nvPr/>
        </p:nvSpPr>
        <p:spPr>
          <a:xfrm>
            <a:off x="395288" y="1989138"/>
            <a:ext cx="5545137" cy="522287"/>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∴该二元体系的汽液平衡关系为：</a:t>
            </a:r>
            <a:endParaRPr lang="zh-CN" altLang="en-US" sz="2800" b="1" dirty="0">
              <a:latin typeface="Times New Roman" panose="02020603050405020304" pitchFamily="18" charset="0"/>
              <a:ea typeface="黑体" panose="02010609060101010101" pitchFamily="49" charset="-122"/>
            </a:endParaRPr>
          </a:p>
        </p:txBody>
      </p:sp>
      <p:graphicFrame>
        <p:nvGraphicFramePr>
          <p:cNvPr id="41993" name="Object 9"/>
          <p:cNvGraphicFramePr>
            <a:graphicFrameLocks noChangeAspect="1"/>
          </p:cNvGraphicFramePr>
          <p:nvPr/>
        </p:nvGraphicFramePr>
        <p:xfrm>
          <a:off x="6156325" y="1700213"/>
          <a:ext cx="1939925" cy="533400"/>
        </p:xfrm>
        <a:graphic>
          <a:graphicData uri="http://schemas.openxmlformats.org/presentationml/2006/ole">
            <mc:AlternateContent xmlns:mc="http://schemas.openxmlformats.org/markup-compatibility/2006">
              <mc:Choice xmlns:v="urn:schemas-microsoft-com:vml" Requires="v">
                <p:oleObj spid="_x0000_s3331" name="" r:id="rId1" imgW="875665" imgH="241300" progId="Equations">
                  <p:embed/>
                </p:oleObj>
              </mc:Choice>
              <mc:Fallback>
                <p:oleObj name="" r:id="rId1" imgW="875665" imgH="241300" progId="Equations">
                  <p:embed/>
                  <p:pic>
                    <p:nvPicPr>
                      <p:cNvPr id="0" name="图片 3330"/>
                      <p:cNvPicPr/>
                      <p:nvPr/>
                    </p:nvPicPr>
                    <p:blipFill>
                      <a:blip r:embed="rId2"/>
                      <a:stretch>
                        <a:fillRect/>
                      </a:stretch>
                    </p:blipFill>
                    <p:spPr>
                      <a:xfrm>
                        <a:off x="6156325" y="1700213"/>
                        <a:ext cx="1939925" cy="533400"/>
                      </a:xfrm>
                      <a:prstGeom prst="rect">
                        <a:avLst/>
                      </a:prstGeom>
                      <a:noFill/>
                      <a:ln w="38100">
                        <a:noFill/>
                        <a:miter/>
                      </a:ln>
                    </p:spPr>
                  </p:pic>
                </p:oleObj>
              </mc:Fallback>
            </mc:AlternateContent>
          </a:graphicData>
        </a:graphic>
      </p:graphicFrame>
      <p:sp>
        <p:nvSpPr>
          <p:cNvPr id="7" name="AutoShape 10"/>
          <p:cNvSpPr/>
          <p:nvPr/>
        </p:nvSpPr>
        <p:spPr>
          <a:xfrm>
            <a:off x="5795963" y="1916113"/>
            <a:ext cx="431800" cy="1081087"/>
          </a:xfrm>
          <a:prstGeom prst="leftBrace">
            <a:avLst>
              <a:gd name="adj1" fmla="val 27633"/>
              <a:gd name="adj2" fmla="val 50000"/>
            </a:avLst>
          </a:prstGeom>
          <a:noFill/>
          <a:ln w="28575" cap="flat" cmpd="sng">
            <a:solidFill>
              <a:srgbClr val="FF3300"/>
            </a:solidFill>
            <a:prstDash val="solid"/>
            <a:headEnd type="none" w="med" len="med"/>
            <a:tailEnd type="none" w="med" len="med"/>
          </a:ln>
        </p:spPr>
        <p:txBody>
          <a:bodyPr/>
          <a:p>
            <a:endParaRPr lang="zh-CN" altLang="en-US" dirty="0">
              <a:latin typeface="Tahoma" panose="020B0604030504040204" pitchFamily="34" charset="0"/>
            </a:endParaRPr>
          </a:p>
        </p:txBody>
      </p:sp>
      <p:graphicFrame>
        <p:nvGraphicFramePr>
          <p:cNvPr id="41989" name="Object 5"/>
          <p:cNvGraphicFramePr>
            <a:graphicFrameLocks noChangeAspect="1"/>
          </p:cNvGraphicFramePr>
          <p:nvPr/>
        </p:nvGraphicFramePr>
        <p:xfrm>
          <a:off x="6227763" y="2565400"/>
          <a:ext cx="1989137" cy="503238"/>
        </p:xfrm>
        <a:graphic>
          <a:graphicData uri="http://schemas.openxmlformats.org/presentationml/2006/ole">
            <mc:AlternateContent xmlns:mc="http://schemas.openxmlformats.org/markup-compatibility/2006">
              <mc:Choice xmlns:v="urn:schemas-microsoft-com:vml" Requires="v">
                <p:oleObj spid="_x0000_s3335" name="" r:id="rId3" imgW="710565" imgH="215900" progId="Equations">
                  <p:embed/>
                </p:oleObj>
              </mc:Choice>
              <mc:Fallback>
                <p:oleObj name="" r:id="rId3" imgW="710565" imgH="215900" progId="Equations">
                  <p:embed/>
                  <p:pic>
                    <p:nvPicPr>
                      <p:cNvPr id="0" name="图片 3334"/>
                      <p:cNvPicPr/>
                      <p:nvPr/>
                    </p:nvPicPr>
                    <p:blipFill>
                      <a:blip r:embed="rId4"/>
                      <a:stretch>
                        <a:fillRect/>
                      </a:stretch>
                    </p:blipFill>
                    <p:spPr>
                      <a:xfrm>
                        <a:off x="6227763" y="2565400"/>
                        <a:ext cx="1989137" cy="503238"/>
                      </a:xfrm>
                      <a:prstGeom prst="rect">
                        <a:avLst/>
                      </a:prstGeom>
                      <a:noFill/>
                      <a:ln w="38100">
                        <a:noFill/>
                        <a:miter/>
                      </a:ln>
                    </p:spPr>
                  </p:pic>
                </p:oleObj>
              </mc:Fallback>
            </mc:AlternateContent>
          </a:graphicData>
        </a:graphic>
      </p:graphicFrame>
      <p:sp>
        <p:nvSpPr>
          <p:cNvPr id="14" name="Rectangle 15"/>
          <p:cNvSpPr/>
          <p:nvPr/>
        </p:nvSpPr>
        <p:spPr>
          <a:xfrm>
            <a:off x="468313" y="2565400"/>
            <a:ext cx="2303462" cy="522288"/>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已知：</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和</a:t>
            </a:r>
            <a:r>
              <a:rPr lang="en-US" altLang="zh-CN" sz="2800" b="1" dirty="0">
                <a:latin typeface="Times New Roman" panose="02020603050405020304" pitchFamily="18" charset="0"/>
                <a:ea typeface="黑体" panose="02010609060101010101" pitchFamily="49" charset="-122"/>
              </a:rPr>
              <a:t>P</a:t>
            </a:r>
            <a:endParaRPr lang="zh-CN" altLang="en-US" sz="2800" b="1" dirty="0">
              <a:latin typeface="Times New Roman" panose="02020603050405020304" pitchFamily="18" charset="0"/>
              <a:ea typeface="黑体" panose="02010609060101010101" pitchFamily="49" charset="-122"/>
            </a:endParaRPr>
          </a:p>
        </p:txBody>
      </p:sp>
      <p:sp>
        <p:nvSpPr>
          <p:cNvPr id="15" name="Rectangle 15"/>
          <p:cNvSpPr/>
          <p:nvPr/>
        </p:nvSpPr>
        <p:spPr>
          <a:xfrm>
            <a:off x="468313" y="3068638"/>
            <a:ext cx="2303462" cy="523875"/>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未知：</a:t>
            </a:r>
            <a:r>
              <a:rPr lang="en-US" altLang="zh-CN" sz="2800" b="1" dirty="0">
                <a:latin typeface="Times New Roman" panose="02020603050405020304" pitchFamily="18" charset="0"/>
                <a:ea typeface="黑体" panose="02010609060101010101" pitchFamily="49" charset="-122"/>
              </a:rPr>
              <a:t>y</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和</a:t>
            </a:r>
            <a:r>
              <a:rPr lang="en-US" altLang="zh-CN" sz="2800" b="1" dirty="0">
                <a:latin typeface="Times New Roman" panose="02020603050405020304" pitchFamily="18" charset="0"/>
                <a:ea typeface="黑体" panose="02010609060101010101" pitchFamily="49" charset="-122"/>
              </a:rPr>
              <a:t>T</a:t>
            </a:r>
            <a:endParaRPr lang="zh-CN" altLang="en-US" sz="2800" b="1" dirty="0">
              <a:latin typeface="Times New Roman" panose="02020603050405020304" pitchFamily="18" charset="0"/>
              <a:ea typeface="黑体" panose="02010609060101010101" pitchFamily="49" charset="-122"/>
            </a:endParaRPr>
          </a:p>
        </p:txBody>
      </p:sp>
      <p:sp>
        <p:nvSpPr>
          <p:cNvPr id="16" name="Rectangle 15"/>
          <p:cNvSpPr/>
          <p:nvPr/>
        </p:nvSpPr>
        <p:spPr>
          <a:xfrm>
            <a:off x="179388" y="3716338"/>
            <a:ext cx="2305050" cy="523875"/>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T</a:t>
            </a:r>
            <a:r>
              <a:rPr lang="zh-CN" altLang="en-US" sz="2800" b="1" dirty="0">
                <a:latin typeface="Times New Roman" panose="02020603050405020304" pitchFamily="18" charset="0"/>
                <a:ea typeface="黑体" panose="02010609060101010101" pitchFamily="49" charset="-122"/>
              </a:rPr>
              <a:t>未知，故</a:t>
            </a:r>
            <a:endParaRPr lang="zh-CN" altLang="en-US" sz="2800" b="1" dirty="0">
              <a:latin typeface="Times New Roman" panose="02020603050405020304" pitchFamily="18" charset="0"/>
              <a:ea typeface="黑体" panose="02010609060101010101" pitchFamily="49" charset="-122"/>
            </a:endParaRPr>
          </a:p>
        </p:txBody>
      </p:sp>
      <p:graphicFrame>
        <p:nvGraphicFramePr>
          <p:cNvPr id="187402" name="对象 1"/>
          <p:cNvGraphicFramePr>
            <a:graphicFrameLocks noChangeAspect="1"/>
          </p:cNvGraphicFramePr>
          <p:nvPr/>
        </p:nvGraphicFramePr>
        <p:xfrm>
          <a:off x="3203575" y="4652963"/>
          <a:ext cx="5486400" cy="446087"/>
        </p:xfrm>
        <a:graphic>
          <a:graphicData uri="http://schemas.openxmlformats.org/presentationml/2006/ole">
            <mc:AlternateContent xmlns:mc="http://schemas.openxmlformats.org/markup-compatibility/2006">
              <mc:Choice xmlns:v="urn:schemas-microsoft-com:vml" Requires="v">
                <p:oleObj spid="_x0000_s3332" name="" r:id="rId5" imgW="2957830" imgH="241300" progId="Equations">
                  <p:embed/>
                </p:oleObj>
              </mc:Choice>
              <mc:Fallback>
                <p:oleObj name="" r:id="rId5" imgW="2957830" imgH="241300" progId="Equations">
                  <p:embed/>
                  <p:pic>
                    <p:nvPicPr>
                      <p:cNvPr id="0" name="图片 3331"/>
                      <p:cNvPicPr/>
                      <p:nvPr/>
                    </p:nvPicPr>
                    <p:blipFill>
                      <a:blip r:embed="rId6"/>
                      <a:stretch>
                        <a:fillRect/>
                      </a:stretch>
                    </p:blipFill>
                    <p:spPr>
                      <a:xfrm>
                        <a:off x="3203575" y="4652963"/>
                        <a:ext cx="5486400" cy="446087"/>
                      </a:xfrm>
                      <a:prstGeom prst="rect">
                        <a:avLst/>
                      </a:prstGeom>
                      <a:noFill/>
                      <a:ln w="38100">
                        <a:noFill/>
                        <a:miter/>
                      </a:ln>
                    </p:spPr>
                  </p:pic>
                </p:oleObj>
              </mc:Fallback>
            </mc:AlternateContent>
          </a:graphicData>
        </a:graphic>
      </p:graphicFrame>
      <p:graphicFrame>
        <p:nvGraphicFramePr>
          <p:cNvPr id="187403" name="Object 11"/>
          <p:cNvGraphicFramePr/>
          <p:nvPr/>
        </p:nvGraphicFramePr>
        <p:xfrm>
          <a:off x="3203575" y="4076700"/>
          <a:ext cx="5237163" cy="504825"/>
        </p:xfrm>
        <a:graphic>
          <a:graphicData uri="http://schemas.openxmlformats.org/presentationml/2006/ole">
            <mc:AlternateContent xmlns:mc="http://schemas.openxmlformats.org/markup-compatibility/2006">
              <mc:Choice xmlns:v="urn:schemas-microsoft-com:vml" Requires="v">
                <p:oleObj spid="_x0000_s3336" name="" r:id="rId7" imgW="2374900" imgH="228600" progId="Equations">
                  <p:embed/>
                </p:oleObj>
              </mc:Choice>
              <mc:Fallback>
                <p:oleObj name="" r:id="rId7" imgW="2374900" imgH="228600" progId="Equations">
                  <p:embed/>
                  <p:pic>
                    <p:nvPicPr>
                      <p:cNvPr id="0" name="图片 3335"/>
                      <p:cNvPicPr/>
                      <p:nvPr/>
                    </p:nvPicPr>
                    <p:blipFill>
                      <a:blip r:embed="rId8"/>
                      <a:stretch>
                        <a:fillRect/>
                      </a:stretch>
                    </p:blipFill>
                    <p:spPr>
                      <a:xfrm>
                        <a:off x="3203575" y="4076700"/>
                        <a:ext cx="5237163" cy="504825"/>
                      </a:xfrm>
                      <a:prstGeom prst="rect">
                        <a:avLst/>
                      </a:prstGeom>
                      <a:noFill/>
                      <a:ln w="38100">
                        <a:noFill/>
                        <a:miter/>
                      </a:ln>
                    </p:spPr>
                  </p:pic>
                </p:oleObj>
              </mc:Fallback>
            </mc:AlternateContent>
          </a:graphicData>
        </a:graphic>
      </p:graphicFrame>
      <p:sp>
        <p:nvSpPr>
          <p:cNvPr id="19" name="Rectangle 15"/>
          <p:cNvSpPr/>
          <p:nvPr/>
        </p:nvSpPr>
        <p:spPr>
          <a:xfrm>
            <a:off x="0" y="4292600"/>
            <a:ext cx="3168650" cy="523875"/>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根据</a:t>
            </a:r>
            <a:r>
              <a:rPr lang="en-US" altLang="zh-CN" sz="2800" b="1" dirty="0">
                <a:latin typeface="Times New Roman" panose="02020603050405020304" pitchFamily="18" charset="0"/>
                <a:ea typeface="楷体" panose="02010609060101010101" pitchFamily="49" charset="-122"/>
              </a:rPr>
              <a:t>Antoine</a:t>
            </a:r>
            <a:r>
              <a:rPr lang="zh-CN" altLang="en-US" sz="2800" b="1" dirty="0">
                <a:latin typeface="楷体" panose="02010609060101010101" pitchFamily="49" charset="-122"/>
                <a:ea typeface="楷体" panose="02010609060101010101" pitchFamily="49" charset="-122"/>
              </a:rPr>
              <a:t>方程</a:t>
            </a:r>
            <a:endParaRPr lang="zh-CN" altLang="en-US" sz="2800" b="1" dirty="0">
              <a:latin typeface="Times New Roman" panose="02020603050405020304" pitchFamily="18" charset="0"/>
              <a:ea typeface="黑体" panose="02010609060101010101" pitchFamily="49" charset="-122"/>
            </a:endParaRPr>
          </a:p>
        </p:txBody>
      </p:sp>
      <p:sp>
        <p:nvSpPr>
          <p:cNvPr id="20" name="Rectangle 15"/>
          <p:cNvSpPr/>
          <p:nvPr/>
        </p:nvSpPr>
        <p:spPr>
          <a:xfrm>
            <a:off x="0" y="5229225"/>
            <a:ext cx="3168650" cy="523875"/>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根据</a:t>
            </a:r>
            <a:r>
              <a:rPr lang="en-US" altLang="zh-CN" sz="2800" b="1" dirty="0">
                <a:latin typeface="Times New Roman" panose="02020603050405020304" pitchFamily="18" charset="0"/>
                <a:ea typeface="楷体" panose="02010609060101010101" pitchFamily="49" charset="-122"/>
              </a:rPr>
              <a:t>Wilson</a:t>
            </a:r>
            <a:r>
              <a:rPr lang="zh-CN" altLang="en-US" sz="2800" b="1" dirty="0">
                <a:latin typeface="楷体" panose="02010609060101010101" pitchFamily="49" charset="-122"/>
                <a:ea typeface="楷体" panose="02010609060101010101" pitchFamily="49" charset="-122"/>
              </a:rPr>
              <a:t>方程</a:t>
            </a:r>
            <a:endParaRPr lang="zh-CN" altLang="en-US" sz="2800" b="1" dirty="0">
              <a:latin typeface="Times New Roman" panose="02020603050405020304" pitchFamily="18" charset="0"/>
              <a:ea typeface="黑体" panose="02010609060101010101" pitchFamily="49" charset="-122"/>
            </a:endParaRPr>
          </a:p>
        </p:txBody>
      </p:sp>
      <p:graphicFrame>
        <p:nvGraphicFramePr>
          <p:cNvPr id="6" name="Object 10" descr="羊皮纸"/>
          <p:cNvGraphicFramePr/>
          <p:nvPr/>
        </p:nvGraphicFramePr>
        <p:xfrm>
          <a:off x="2230438" y="5661025"/>
          <a:ext cx="6913562" cy="655638"/>
        </p:xfrm>
        <a:graphic>
          <a:graphicData uri="http://schemas.openxmlformats.org/presentationml/2006/ole">
            <mc:AlternateContent xmlns:mc="http://schemas.openxmlformats.org/markup-compatibility/2006">
              <mc:Choice xmlns:v="urn:schemas-microsoft-com:vml" Requires="v">
                <p:oleObj spid="_x0000_s3337" name="" r:id="rId9" imgW="2857500" imgH="279400" progId="Equations">
                  <p:embed/>
                </p:oleObj>
              </mc:Choice>
              <mc:Fallback>
                <p:oleObj name="" r:id="rId9" imgW="2857500" imgH="279400" progId="Equations">
                  <p:embed/>
                  <p:pic>
                    <p:nvPicPr>
                      <p:cNvPr id="0" name="图片 3336"/>
                      <p:cNvPicPr/>
                      <p:nvPr/>
                    </p:nvPicPr>
                    <p:blipFill>
                      <a:blip r:embed="rId10"/>
                      <a:stretch>
                        <a:fillRect/>
                      </a:stretch>
                    </p:blipFill>
                    <p:spPr>
                      <a:xfrm>
                        <a:off x="2230438" y="5661025"/>
                        <a:ext cx="6913562" cy="655638"/>
                      </a:xfrm>
                      <a:prstGeom prst="rect">
                        <a:avLst/>
                      </a:prstGeom>
                      <a:blipFill rotWithShape="0">
                        <a:blip r:embed="rId11"/>
                      </a:blipFill>
                      <a:ln w="38100">
                        <a:noFill/>
                        <a:miter/>
                      </a:ln>
                    </p:spPr>
                  </p:pic>
                </p:oleObj>
              </mc:Fallback>
            </mc:AlternateContent>
          </a:graphicData>
        </a:graphic>
      </p:graphicFrame>
      <p:graphicFrame>
        <p:nvGraphicFramePr>
          <p:cNvPr id="8" name="Object 7"/>
          <p:cNvGraphicFramePr/>
          <p:nvPr/>
        </p:nvGraphicFramePr>
        <p:xfrm>
          <a:off x="2925763" y="5084763"/>
          <a:ext cx="4094162" cy="635000"/>
        </p:xfrm>
        <a:graphic>
          <a:graphicData uri="http://schemas.openxmlformats.org/presentationml/2006/ole">
            <mc:AlternateContent xmlns:mc="http://schemas.openxmlformats.org/markup-compatibility/2006">
              <mc:Choice xmlns:v="urn:schemas-microsoft-com:vml" Requires="v">
                <p:oleObj spid="_x0000_s3341" name="" r:id="rId12" imgW="2030095" imgH="317500" progId="Equations">
                  <p:embed/>
                </p:oleObj>
              </mc:Choice>
              <mc:Fallback>
                <p:oleObj name="" r:id="rId12" imgW="2030095" imgH="317500" progId="Equations">
                  <p:embed/>
                  <p:pic>
                    <p:nvPicPr>
                      <p:cNvPr id="0" name="图片 3340"/>
                      <p:cNvPicPr/>
                      <p:nvPr/>
                    </p:nvPicPr>
                    <p:blipFill>
                      <a:blip r:embed="rId13"/>
                      <a:stretch>
                        <a:fillRect/>
                      </a:stretch>
                    </p:blipFill>
                    <p:spPr>
                      <a:xfrm>
                        <a:off x="2925763" y="5084763"/>
                        <a:ext cx="4094162" cy="635000"/>
                      </a:xfrm>
                      <a:prstGeom prst="rect">
                        <a:avLst/>
                      </a:prstGeom>
                      <a:noFill/>
                      <a:ln w="38100">
                        <a:noFill/>
                        <a:miter/>
                      </a:ln>
                    </p:spPr>
                  </p:pic>
                </p:oleObj>
              </mc:Fallback>
            </mc:AlternateContent>
          </a:graphicData>
        </a:graphic>
      </p:graphicFrame>
      <p:sp>
        <p:nvSpPr>
          <p:cNvPr id="23" name="Rectangle 15"/>
          <p:cNvSpPr/>
          <p:nvPr/>
        </p:nvSpPr>
        <p:spPr>
          <a:xfrm>
            <a:off x="684213" y="6218238"/>
            <a:ext cx="719137" cy="523875"/>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p:txBody>
      </p:sp>
      <p:graphicFrame>
        <p:nvGraphicFramePr>
          <p:cNvPr id="9" name="Object 8"/>
          <p:cNvGraphicFramePr>
            <a:graphicFrameLocks noChangeAspect="1"/>
          </p:cNvGraphicFramePr>
          <p:nvPr/>
        </p:nvGraphicFramePr>
        <p:xfrm>
          <a:off x="1403350" y="6180138"/>
          <a:ext cx="3489325" cy="561975"/>
        </p:xfrm>
        <a:graphic>
          <a:graphicData uri="http://schemas.openxmlformats.org/presentationml/2006/ole">
            <mc:AlternateContent xmlns:mc="http://schemas.openxmlformats.org/markup-compatibility/2006">
              <mc:Choice xmlns:v="urn:schemas-microsoft-com:vml" Requires="v">
                <p:oleObj spid="_x0000_s3339" name="" r:id="rId14" imgW="1573530" imgH="254000" progId="Equations">
                  <p:embed/>
                </p:oleObj>
              </mc:Choice>
              <mc:Fallback>
                <p:oleObj name="" r:id="rId14" imgW="1573530" imgH="254000" progId="Equations">
                  <p:embed/>
                  <p:pic>
                    <p:nvPicPr>
                      <p:cNvPr id="0" name="图片 3338"/>
                      <p:cNvPicPr/>
                      <p:nvPr/>
                    </p:nvPicPr>
                    <p:blipFill>
                      <a:blip r:embed="rId15"/>
                      <a:stretch>
                        <a:fillRect/>
                      </a:stretch>
                    </p:blipFill>
                    <p:spPr>
                      <a:xfrm>
                        <a:off x="1403350" y="6180138"/>
                        <a:ext cx="3489325" cy="5619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4294967295" end="4294967295"/>
                                            </p:txEl>
                                          </p:spTgt>
                                        </p:tgtEl>
                                        <p:attrNameLst>
                                          <p:attrName>style.visibility</p:attrName>
                                        </p:attrNameLst>
                                      </p:cBhvr>
                                      <p:to>
                                        <p:strVal val="visible"/>
                                      </p:to>
                                    </p:set>
                                    <p:animEffect transition="in" filter="wipe(left)">
                                      <p:cBhvr>
                                        <p:cTn id="7" dur="500"/>
                                        <p:tgtEl>
                                          <p:spTgt spid="3">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charRg st="0" end="27"/>
                                            </p:txEl>
                                          </p:spTgt>
                                        </p:tgtEl>
                                        <p:attrNameLst>
                                          <p:attrName>style.visibility</p:attrName>
                                        </p:attrNameLst>
                                      </p:cBhvr>
                                      <p:to>
                                        <p:strVal val="visible"/>
                                      </p:to>
                                    </p:set>
                                    <p:animEffect transition="in" filter="wipe(left)">
                                      <p:cBhvr>
                                        <p:cTn id="12" dur="500"/>
                                        <p:tgtEl>
                                          <p:spTgt spid="3">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charRg st="0" end="16"/>
                                            </p:txEl>
                                          </p:spTgt>
                                        </p:tgtEl>
                                        <p:attrNameLst>
                                          <p:attrName>style.visibility</p:attrName>
                                        </p:attrNameLst>
                                      </p:cBhvr>
                                      <p:to>
                                        <p:strVal val="visible"/>
                                      </p:to>
                                    </p:set>
                                    <p:animEffect transition="in" filter="wipe(left)">
                                      <p:cBhvr>
                                        <p:cTn id="17" dur="500"/>
                                        <p:tgtEl>
                                          <p:spTgt spid="4">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993"/>
                                        </p:tgtEl>
                                        <p:attrNameLst>
                                          <p:attrName>style.visibility</p:attrName>
                                        </p:attrNameLst>
                                      </p:cBhvr>
                                      <p:to>
                                        <p:strVal val="visible"/>
                                      </p:to>
                                    </p:set>
                                    <p:animEffect transition="in" filter="wipe(left)">
                                      <p:cBhvr>
                                        <p:cTn id="22" dur="500"/>
                                        <p:tgtEl>
                                          <p:spTgt spid="419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xEl>
                                              <p:charRg st="0" end="8"/>
                                            </p:txEl>
                                          </p:spTgt>
                                        </p:tgtEl>
                                        <p:attrNameLst>
                                          <p:attrName>style.visibility</p:attrName>
                                        </p:attrNameLst>
                                      </p:cBhvr>
                                      <p:to>
                                        <p:strVal val="visible"/>
                                      </p:to>
                                    </p:set>
                                    <p:animEffect transition="in" filter="wipe(left)">
                                      <p:cBhvr>
                                        <p:cTn id="37" dur="500"/>
                                        <p:tgtEl>
                                          <p:spTgt spid="14">
                                            <p:txEl>
                                              <p:charRg st="0"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5">
                                            <p:txEl>
                                              <p:charRg st="0" end="8"/>
                                            </p:txEl>
                                          </p:spTgt>
                                        </p:tgtEl>
                                        <p:attrNameLst>
                                          <p:attrName>style.visibility</p:attrName>
                                        </p:attrNameLst>
                                      </p:cBhvr>
                                      <p:to>
                                        <p:strVal val="visible"/>
                                      </p:to>
                                    </p:set>
                                    <p:animEffect transition="in" filter="wipe(left)">
                                      <p:cBhvr>
                                        <p:cTn id="42" dur="500"/>
                                        <p:tgtEl>
                                          <p:spTgt spid="15">
                                            <p:txEl>
                                              <p:charRg st="0"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
                                            <p:txEl>
                                              <p:charRg st="0" end="8"/>
                                            </p:txEl>
                                          </p:spTgt>
                                        </p:tgtEl>
                                        <p:attrNameLst>
                                          <p:attrName>style.visibility</p:attrName>
                                        </p:attrNameLst>
                                      </p:cBhvr>
                                      <p:to>
                                        <p:strVal val="visible"/>
                                      </p:to>
                                    </p:set>
                                    <p:animEffect transition="in" filter="wipe(left)">
                                      <p:cBhvr>
                                        <p:cTn id="47" dur="500"/>
                                        <p:tgtEl>
                                          <p:spTgt spid="16">
                                            <p:txEl>
                                              <p:charRg st="0"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87403"/>
                                        </p:tgtEl>
                                        <p:attrNameLst>
                                          <p:attrName>style.visibility</p:attrName>
                                        </p:attrNameLst>
                                      </p:cBhvr>
                                      <p:to>
                                        <p:strVal val="visible"/>
                                      </p:to>
                                    </p:set>
                                    <p:animEffect transition="in" filter="box(in)">
                                      <p:cBhvr>
                                        <p:cTn id="52" dur="500"/>
                                        <p:tgtEl>
                                          <p:spTgt spid="18740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87402"/>
                                        </p:tgtEl>
                                        <p:attrNameLst>
                                          <p:attrName>style.visibility</p:attrName>
                                        </p:attrNameLst>
                                      </p:cBhvr>
                                      <p:to>
                                        <p:strVal val="visible"/>
                                      </p:to>
                                    </p:set>
                                    <p:animEffect transition="in" filter="box(in)">
                                      <p:cBhvr>
                                        <p:cTn id="57" dur="500"/>
                                        <p:tgtEl>
                                          <p:spTgt spid="18740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9">
                                            <p:txEl>
                                              <p:charRg st="0" end="12"/>
                                            </p:txEl>
                                          </p:spTgt>
                                        </p:tgtEl>
                                        <p:attrNameLst>
                                          <p:attrName>style.visibility</p:attrName>
                                        </p:attrNameLst>
                                      </p:cBhvr>
                                      <p:to>
                                        <p:strVal val="visible"/>
                                      </p:to>
                                    </p:set>
                                    <p:animEffect transition="in" filter="wipe(left)">
                                      <p:cBhvr>
                                        <p:cTn id="62" dur="500"/>
                                        <p:tgtEl>
                                          <p:spTgt spid="19">
                                            <p:txEl>
                                              <p:charRg st="0"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
                                            <p:txEl>
                                              <p:charRg st="0" end="11"/>
                                            </p:txEl>
                                          </p:spTgt>
                                        </p:tgtEl>
                                        <p:attrNameLst>
                                          <p:attrName>style.visibility</p:attrName>
                                        </p:attrNameLst>
                                      </p:cBhvr>
                                      <p:to>
                                        <p:strVal val="visible"/>
                                      </p:to>
                                    </p:set>
                                    <p:animEffect transition="in" filter="wipe(left)">
                                      <p:cBhvr>
                                        <p:cTn id="67" dur="500"/>
                                        <p:tgtEl>
                                          <p:spTgt spid="20">
                                            <p:txEl>
                                              <p:charRg st="0"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wipe(left)">
                                      <p:cBhvr>
                                        <p:cTn id="77" dur="500"/>
                                        <p:tgtEl>
                                          <p:spTgt spid="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
                                            <p:txEl>
                                              <p:charRg st="0" end="2"/>
                                            </p:txEl>
                                          </p:spTgt>
                                        </p:tgtEl>
                                        <p:attrNameLst>
                                          <p:attrName>style.visibility</p:attrName>
                                        </p:attrNameLst>
                                      </p:cBhvr>
                                      <p:to>
                                        <p:strVal val="visible"/>
                                      </p:to>
                                    </p:set>
                                    <p:animEffect transition="in" filter="wipe(left)">
                                      <p:cBhvr>
                                        <p:cTn id="82" dur="500"/>
                                        <p:tgtEl>
                                          <p:spTgt spid="23">
                                            <p:txEl>
                                              <p:charRg st="0"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left)">
                                      <p:cBhvr>
                                        <p:cTn id="8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7" grpId="0" bldLvl="0" animBg="1"/>
      <p:bldP spid="14" grpId="0" build="p"/>
      <p:bldP spid="15" grpId="0" build="p"/>
      <p:bldP spid="16" grpId="0" build="p"/>
      <p:bldP spid="19" grpId="0" build="p"/>
      <p:bldP spid="20" grpId="0" build="p"/>
      <p:bldP spid="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1"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7352" name="Rectangle 15"/>
          <p:cNvSpPr/>
          <p:nvPr/>
        </p:nvSpPr>
        <p:spPr>
          <a:xfrm>
            <a:off x="755650" y="333375"/>
            <a:ext cx="2303463" cy="522288"/>
          </a:xfrm>
          <a:prstGeom prst="rect">
            <a:avLst/>
          </a:prstGeom>
          <a:noFill/>
          <a:ln w="9525">
            <a:noFill/>
          </a:ln>
        </p:spPr>
        <p:txBody>
          <a:bodyPr>
            <a:spAutoFit/>
          </a:bodyPr>
          <a:p>
            <a:r>
              <a:rPr lang="zh-CN" altLang="en-US" sz="2800" b="1" dirty="0">
                <a:solidFill>
                  <a:srgbClr val="0000FF"/>
                </a:solidFill>
                <a:latin typeface="黑体" panose="02010609060101010101" pitchFamily="49" charset="-122"/>
                <a:ea typeface="黑体" panose="02010609060101010101" pitchFamily="49" charset="-122"/>
              </a:rPr>
              <a:t>计算框图：</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57353" name="Rectangle 15"/>
          <p:cNvSpPr/>
          <p:nvPr/>
        </p:nvSpPr>
        <p:spPr>
          <a:xfrm>
            <a:off x="900113" y="2924175"/>
            <a:ext cx="2016125" cy="954088"/>
          </a:xfrm>
          <a:prstGeom prst="rect">
            <a:avLst/>
          </a:prstGeom>
          <a:noFill/>
          <a:ln w="9525">
            <a:noFill/>
          </a:ln>
        </p:spPr>
        <p:txBody>
          <a:bodyPr>
            <a:spAutoFit/>
          </a:bodyPr>
          <a:p>
            <a:r>
              <a:rPr lang="zh-CN" altLang="en-US" sz="2800" b="1" dirty="0">
                <a:solidFill>
                  <a:srgbClr val="FF0000"/>
                </a:solidFill>
                <a:latin typeface="Times New Roman" panose="02020603050405020304" pitchFamily="18" charset="0"/>
                <a:ea typeface="黑体" panose="02010609060101010101" pitchFamily="49" charset="-122"/>
              </a:rPr>
              <a:t>计算关键：</a:t>
            </a:r>
            <a:endParaRPr lang="en-US" altLang="zh-CN" sz="2800" b="1" dirty="0">
              <a:solidFill>
                <a:srgbClr val="FF0000"/>
              </a:solidFill>
              <a:latin typeface="Times New Roman" panose="02020603050405020304" pitchFamily="18" charset="0"/>
              <a:ea typeface="黑体" panose="02010609060101010101" pitchFamily="49" charset="-122"/>
            </a:endParaRPr>
          </a:p>
          <a:p>
            <a:pPr algn="ctr"/>
            <a:r>
              <a:rPr lang="en-US" altLang="zh-CN" sz="2800" b="1" dirty="0">
                <a:solidFill>
                  <a:srgbClr val="FF0000"/>
                </a:solidFill>
                <a:latin typeface="Times New Roman" panose="02020603050405020304" pitchFamily="18" charset="0"/>
                <a:ea typeface="黑体" panose="02010609060101010101" pitchFamily="49" charset="-122"/>
              </a:rPr>
              <a:t>T</a:t>
            </a:r>
            <a:r>
              <a:rPr lang="zh-CN" altLang="en-US" sz="2800" b="1" dirty="0">
                <a:solidFill>
                  <a:srgbClr val="FF0000"/>
                </a:solidFill>
                <a:latin typeface="Times New Roman" panose="02020603050405020304" pitchFamily="18" charset="0"/>
                <a:ea typeface="黑体" panose="02010609060101010101" pitchFamily="49" charset="-122"/>
              </a:rPr>
              <a:t>未知</a:t>
            </a:r>
            <a:endParaRPr lang="zh-CN" altLang="en-US" sz="2800" b="1" dirty="0">
              <a:solidFill>
                <a:srgbClr val="FF0000"/>
              </a:solidFill>
              <a:latin typeface="Times New Roman" panose="02020603050405020304" pitchFamily="18" charset="0"/>
              <a:ea typeface="黑体" panose="02010609060101010101" pitchFamily="49" charset="-122"/>
            </a:endParaRPr>
          </a:p>
        </p:txBody>
      </p:sp>
      <p:grpSp>
        <p:nvGrpSpPr>
          <p:cNvPr id="3" name="Group 10"/>
          <p:cNvGrpSpPr/>
          <p:nvPr/>
        </p:nvGrpSpPr>
        <p:grpSpPr>
          <a:xfrm>
            <a:off x="2698750" y="188913"/>
            <a:ext cx="5688013" cy="666750"/>
            <a:chOff x="1252" y="-55"/>
            <a:chExt cx="3583" cy="420"/>
          </a:xfrm>
        </p:grpSpPr>
        <p:graphicFrame>
          <p:nvGraphicFramePr>
            <p:cNvPr id="57350" name="Object 1"/>
            <p:cNvGraphicFramePr>
              <a:graphicFrameLocks noChangeAspect="1"/>
            </p:cNvGraphicFramePr>
            <p:nvPr/>
          </p:nvGraphicFramePr>
          <p:xfrm>
            <a:off x="1298" y="-10"/>
            <a:ext cx="3493" cy="332"/>
          </p:xfrm>
          <a:graphic>
            <a:graphicData uri="http://schemas.openxmlformats.org/presentationml/2006/ole">
              <mc:AlternateContent xmlns:mc="http://schemas.openxmlformats.org/markup-compatibility/2006">
                <mc:Choice xmlns:v="urn:schemas-microsoft-com:vml" Requires="v">
                  <p:oleObj spid="_x0000_s3338" name="" r:id="rId1" imgW="2184400" imgH="228600" progId="Equations">
                    <p:embed/>
                  </p:oleObj>
                </mc:Choice>
                <mc:Fallback>
                  <p:oleObj name="" r:id="rId1" imgW="2184400" imgH="228600" progId="Equations">
                    <p:embed/>
                    <p:pic>
                      <p:nvPicPr>
                        <p:cNvPr id="0" name="图片 3337"/>
                        <p:cNvPicPr/>
                        <p:nvPr/>
                      </p:nvPicPr>
                      <p:blipFill>
                        <a:blip r:embed="rId2"/>
                        <a:stretch>
                          <a:fillRect/>
                        </a:stretch>
                      </p:blipFill>
                      <p:spPr>
                        <a:xfrm>
                          <a:off x="1298" y="-10"/>
                          <a:ext cx="3493" cy="332"/>
                        </a:xfrm>
                        <a:prstGeom prst="rect">
                          <a:avLst/>
                        </a:prstGeom>
                        <a:noFill/>
                        <a:ln w="38100">
                          <a:noFill/>
                          <a:miter/>
                        </a:ln>
                      </p:spPr>
                    </p:pic>
                  </p:oleObj>
                </mc:Fallback>
              </mc:AlternateContent>
            </a:graphicData>
          </a:graphic>
        </p:graphicFrame>
        <p:sp>
          <p:nvSpPr>
            <p:cNvPr id="57384" name="Text Box 6"/>
            <p:cNvSpPr txBox="1"/>
            <p:nvPr/>
          </p:nvSpPr>
          <p:spPr>
            <a:xfrm>
              <a:off x="1252" y="-55"/>
              <a:ext cx="3583" cy="420"/>
            </a:xfrm>
            <a:prstGeom prst="rect">
              <a:avLst/>
            </a:prstGeom>
            <a:noFill/>
            <a:ln w="25400" cap="flat" cmpd="sng">
              <a:solidFill>
                <a:schemeClr val="tx1"/>
              </a:solidFill>
              <a:prstDash val="solid"/>
              <a:miter/>
              <a:headEnd type="none" w="sm" len="sm"/>
              <a:tailEnd type="none" w="sm" len="sm"/>
            </a:ln>
          </p:spPr>
          <p:txBody>
            <a:bodyPr>
              <a:spAutoFit/>
            </a:bodyPr>
            <a:p>
              <a:pPr>
                <a:spcBef>
                  <a:spcPct val="50000"/>
                </a:spcBef>
              </a:pPr>
              <a:endParaRPr lang="zh-CN" altLang="zh-CN" sz="3600" dirty="0">
                <a:latin typeface="Times New Roman" panose="02020603050405020304" pitchFamily="18" charset="0"/>
                <a:ea typeface="黑体" panose="02010609060101010101" pitchFamily="49" charset="-122"/>
              </a:endParaRPr>
            </a:p>
          </p:txBody>
        </p:sp>
      </p:grpSp>
      <p:sp>
        <p:nvSpPr>
          <p:cNvPr id="10" name="Line 8"/>
          <p:cNvSpPr/>
          <p:nvPr/>
        </p:nvSpPr>
        <p:spPr>
          <a:xfrm>
            <a:off x="4859338" y="1557338"/>
            <a:ext cx="0" cy="209550"/>
          </a:xfrm>
          <a:prstGeom prst="line">
            <a:avLst/>
          </a:prstGeom>
          <a:ln w="25400" cap="flat" cmpd="sng">
            <a:solidFill>
              <a:schemeClr val="tx1"/>
            </a:solidFill>
            <a:prstDash val="solid"/>
            <a:headEnd type="none" w="sm" len="sm"/>
            <a:tailEnd type="triangle" w="med" len="med"/>
          </a:ln>
        </p:spPr>
      </p:sp>
      <p:sp>
        <p:nvSpPr>
          <p:cNvPr id="12" name="Line 11"/>
          <p:cNvSpPr/>
          <p:nvPr/>
        </p:nvSpPr>
        <p:spPr>
          <a:xfrm flipH="1">
            <a:off x="4859338" y="2997200"/>
            <a:ext cx="15875" cy="441325"/>
          </a:xfrm>
          <a:prstGeom prst="line">
            <a:avLst/>
          </a:prstGeom>
          <a:ln w="25400" cap="flat" cmpd="sng">
            <a:solidFill>
              <a:schemeClr val="tx1"/>
            </a:solidFill>
            <a:prstDash val="solid"/>
            <a:headEnd type="none" w="sm" len="sm"/>
            <a:tailEnd type="triangle" w="med" len="med"/>
          </a:ln>
        </p:spPr>
      </p:sp>
      <p:sp>
        <p:nvSpPr>
          <p:cNvPr id="14" name="Line 18"/>
          <p:cNvSpPr/>
          <p:nvPr/>
        </p:nvSpPr>
        <p:spPr>
          <a:xfrm>
            <a:off x="4864100" y="4410075"/>
            <a:ext cx="0" cy="387350"/>
          </a:xfrm>
          <a:prstGeom prst="line">
            <a:avLst/>
          </a:prstGeom>
          <a:ln w="25400" cap="flat" cmpd="sng">
            <a:solidFill>
              <a:schemeClr val="tx1"/>
            </a:solidFill>
            <a:prstDash val="solid"/>
            <a:headEnd type="none" w="sm" len="sm"/>
            <a:tailEnd type="triangle" w="med" len="med"/>
          </a:ln>
        </p:spPr>
      </p:sp>
      <p:sp>
        <p:nvSpPr>
          <p:cNvPr id="16" name="Line 20"/>
          <p:cNvSpPr/>
          <p:nvPr/>
        </p:nvSpPr>
        <p:spPr>
          <a:xfrm>
            <a:off x="4859338" y="5661025"/>
            <a:ext cx="0" cy="338138"/>
          </a:xfrm>
          <a:prstGeom prst="line">
            <a:avLst/>
          </a:prstGeom>
          <a:ln w="25400" cap="flat" cmpd="sng">
            <a:solidFill>
              <a:schemeClr val="tx1"/>
            </a:solidFill>
            <a:prstDash val="solid"/>
            <a:headEnd type="none" w="sm" len="sm"/>
            <a:tailEnd type="triangle" w="med" len="med"/>
          </a:ln>
        </p:spPr>
      </p:sp>
      <p:grpSp>
        <p:nvGrpSpPr>
          <p:cNvPr id="4" name="组合 40"/>
          <p:cNvGrpSpPr/>
          <p:nvPr/>
        </p:nvGrpSpPr>
        <p:grpSpPr>
          <a:xfrm>
            <a:off x="3708400" y="6021388"/>
            <a:ext cx="2476500" cy="666750"/>
            <a:chOff x="3707904" y="6021288"/>
            <a:chExt cx="2476500" cy="666750"/>
          </a:xfrm>
        </p:grpSpPr>
        <p:graphicFrame>
          <p:nvGraphicFramePr>
            <p:cNvPr id="57349" name="Object 3"/>
            <p:cNvGraphicFramePr>
              <a:graphicFrameLocks noChangeAspect="1"/>
            </p:cNvGraphicFramePr>
            <p:nvPr/>
          </p:nvGraphicFramePr>
          <p:xfrm>
            <a:off x="4067944" y="6093296"/>
            <a:ext cx="1656184" cy="532345"/>
          </p:xfrm>
          <a:graphic>
            <a:graphicData uri="http://schemas.openxmlformats.org/presentationml/2006/ole">
              <mc:AlternateContent xmlns:mc="http://schemas.openxmlformats.org/markup-compatibility/2006">
                <mc:Choice xmlns:v="urn:schemas-microsoft-com:vml" Requires="v">
                  <p:oleObj spid="_x0000_s3340" name="" r:id="rId3" imgW="711200" imgH="228600" progId="Equations">
                    <p:embed/>
                  </p:oleObj>
                </mc:Choice>
                <mc:Fallback>
                  <p:oleObj name="" r:id="rId3" imgW="711200" imgH="228600" progId="Equations">
                    <p:embed/>
                    <p:pic>
                      <p:nvPicPr>
                        <p:cNvPr id="0" name="图片 3339"/>
                        <p:cNvPicPr/>
                        <p:nvPr/>
                      </p:nvPicPr>
                      <p:blipFill>
                        <a:blip r:embed="rId4"/>
                        <a:stretch>
                          <a:fillRect/>
                        </a:stretch>
                      </p:blipFill>
                      <p:spPr>
                        <a:xfrm>
                          <a:off x="4067944" y="6093296"/>
                          <a:ext cx="1656184" cy="532345"/>
                        </a:xfrm>
                        <a:prstGeom prst="rect">
                          <a:avLst/>
                        </a:prstGeom>
                        <a:noFill/>
                        <a:ln w="38100">
                          <a:noFill/>
                          <a:miter/>
                        </a:ln>
                      </p:spPr>
                    </p:pic>
                  </p:oleObj>
                </mc:Fallback>
              </mc:AlternateContent>
            </a:graphicData>
          </a:graphic>
        </p:graphicFrame>
        <p:sp>
          <p:nvSpPr>
            <p:cNvPr id="57383" name="Text Box 23"/>
            <p:cNvSpPr txBox="1"/>
            <p:nvPr/>
          </p:nvSpPr>
          <p:spPr>
            <a:xfrm>
              <a:off x="3707904" y="6021288"/>
              <a:ext cx="2476500" cy="666750"/>
            </a:xfrm>
            <a:prstGeom prst="rect">
              <a:avLst/>
            </a:prstGeom>
            <a:noFill/>
            <a:ln w="25400" cap="flat" cmpd="sng">
              <a:solidFill>
                <a:schemeClr val="tx1"/>
              </a:solidFill>
              <a:prstDash val="solid"/>
              <a:miter/>
              <a:headEnd type="none" w="sm" len="sm"/>
              <a:tailEnd type="none" w="sm" len="sm"/>
            </a:ln>
          </p:spPr>
          <p:txBody>
            <a:bodyPr>
              <a:spAutoFit/>
            </a:bodyPr>
            <a:p>
              <a:pPr>
                <a:spcBef>
                  <a:spcPct val="50000"/>
                </a:spcBef>
              </a:pPr>
              <a:endParaRPr lang="zh-CN" altLang="zh-CN" sz="3600" dirty="0">
                <a:latin typeface="Times New Roman" panose="02020603050405020304" pitchFamily="18" charset="0"/>
                <a:ea typeface="黑体" panose="02010609060101010101" pitchFamily="49" charset="-122"/>
              </a:endParaRPr>
            </a:p>
          </p:txBody>
        </p:sp>
      </p:grpSp>
      <p:sp>
        <p:nvSpPr>
          <p:cNvPr id="18" name="Line 24"/>
          <p:cNvSpPr/>
          <p:nvPr/>
        </p:nvSpPr>
        <p:spPr>
          <a:xfrm>
            <a:off x="6011863" y="5229225"/>
            <a:ext cx="1873250" cy="0"/>
          </a:xfrm>
          <a:prstGeom prst="line">
            <a:avLst/>
          </a:prstGeom>
          <a:ln w="28575" cap="flat" cmpd="sng">
            <a:solidFill>
              <a:schemeClr val="tx1"/>
            </a:solidFill>
            <a:prstDash val="solid"/>
            <a:headEnd type="none" w="sm" len="sm"/>
            <a:tailEnd type="stealth" w="lg" len="lg"/>
          </a:ln>
        </p:spPr>
      </p:sp>
      <p:sp>
        <p:nvSpPr>
          <p:cNvPr id="19" name="Text Box 25"/>
          <p:cNvSpPr txBox="1"/>
          <p:nvPr/>
        </p:nvSpPr>
        <p:spPr>
          <a:xfrm>
            <a:off x="6791325" y="3071813"/>
            <a:ext cx="1020763" cy="522287"/>
          </a:xfrm>
          <a:prstGeom prst="rect">
            <a:avLst/>
          </a:prstGeom>
          <a:noFill/>
          <a:ln w="25400" cap="flat" cmpd="sng">
            <a:solidFill>
              <a:schemeClr val="tx1"/>
            </a:solidFill>
            <a:prstDash val="solid"/>
            <a:miter/>
            <a:headEnd type="none" w="sm" len="sm"/>
            <a:tailEnd type="none" w="sm" len="sm"/>
          </a:ln>
        </p:spPr>
        <p:txBody>
          <a:bodyPr>
            <a:spAutoFit/>
          </a:bodyPr>
          <a:p>
            <a:pPr>
              <a:spcBef>
                <a:spcPct val="50000"/>
              </a:spcBef>
            </a:pPr>
            <a:r>
              <a:rPr lang="en-US" altLang="zh-CN" sz="2800" dirty="0">
                <a:latin typeface="Times New Roman" panose="02020603050405020304" pitchFamily="18" charset="0"/>
                <a:ea typeface="黑体" panose="02010609060101010101" pitchFamily="49" charset="-122"/>
              </a:rPr>
              <a:t>i=i+1</a:t>
            </a:r>
            <a:endParaRPr lang="en-US" altLang="zh-CN" sz="2800" dirty="0">
              <a:latin typeface="Times New Roman" panose="02020603050405020304" pitchFamily="18" charset="0"/>
              <a:ea typeface="黑体" panose="02010609060101010101" pitchFamily="49" charset="-122"/>
            </a:endParaRPr>
          </a:p>
        </p:txBody>
      </p:sp>
      <p:sp>
        <p:nvSpPr>
          <p:cNvPr id="20" name="Line 26"/>
          <p:cNvSpPr/>
          <p:nvPr/>
        </p:nvSpPr>
        <p:spPr>
          <a:xfrm flipV="1">
            <a:off x="7072313" y="1643063"/>
            <a:ext cx="0" cy="1439862"/>
          </a:xfrm>
          <a:prstGeom prst="line">
            <a:avLst/>
          </a:prstGeom>
          <a:ln w="25400" cap="flat" cmpd="sng">
            <a:solidFill>
              <a:schemeClr val="tx1"/>
            </a:solidFill>
            <a:prstDash val="solid"/>
            <a:headEnd type="none" w="sm" len="sm"/>
            <a:tailEnd type="triangle" w="med" len="med"/>
          </a:ln>
        </p:spPr>
      </p:sp>
      <p:sp>
        <p:nvSpPr>
          <p:cNvPr id="21" name="Line 27"/>
          <p:cNvSpPr/>
          <p:nvPr/>
        </p:nvSpPr>
        <p:spPr>
          <a:xfrm>
            <a:off x="4857750" y="928688"/>
            <a:ext cx="2952750" cy="0"/>
          </a:xfrm>
          <a:prstGeom prst="line">
            <a:avLst/>
          </a:prstGeom>
          <a:ln w="25400" cap="flat" cmpd="sng">
            <a:solidFill>
              <a:schemeClr val="tx1"/>
            </a:solidFill>
            <a:prstDash val="solid"/>
            <a:headEnd type="triangle" w="med" len="med"/>
            <a:tailEnd type="none" w="sm" len="sm"/>
          </a:ln>
        </p:spPr>
      </p:sp>
      <p:sp>
        <p:nvSpPr>
          <p:cNvPr id="22" name="Line 28"/>
          <p:cNvSpPr/>
          <p:nvPr/>
        </p:nvSpPr>
        <p:spPr>
          <a:xfrm>
            <a:off x="7786688" y="928688"/>
            <a:ext cx="55562" cy="4286250"/>
          </a:xfrm>
          <a:prstGeom prst="line">
            <a:avLst/>
          </a:prstGeom>
          <a:ln w="25400" cap="flat" cmpd="sng">
            <a:solidFill>
              <a:schemeClr val="tx1"/>
            </a:solidFill>
            <a:prstDash val="solid"/>
            <a:headEnd type="none" w="sm" len="sm"/>
            <a:tailEnd type="none" w="sm" len="sm"/>
          </a:ln>
        </p:spPr>
      </p:sp>
      <p:sp>
        <p:nvSpPr>
          <p:cNvPr id="57365" name="Text Box 29"/>
          <p:cNvSpPr txBox="1"/>
          <p:nvPr/>
        </p:nvSpPr>
        <p:spPr>
          <a:xfrm>
            <a:off x="4932363" y="5589588"/>
            <a:ext cx="800100" cy="519112"/>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ea typeface="黑体" panose="02010609060101010101" pitchFamily="49" charset="-122"/>
              </a:rPr>
              <a:t>Yes</a:t>
            </a:r>
            <a:endParaRPr lang="en-US" altLang="zh-CN" sz="2800" dirty="0">
              <a:latin typeface="Times New Roman" panose="02020603050405020304" pitchFamily="18" charset="0"/>
              <a:ea typeface="黑体" panose="02010609060101010101" pitchFamily="49" charset="-122"/>
            </a:endParaRPr>
          </a:p>
        </p:txBody>
      </p:sp>
      <p:sp>
        <p:nvSpPr>
          <p:cNvPr id="24" name="Text Box 30"/>
          <p:cNvSpPr txBox="1"/>
          <p:nvPr/>
        </p:nvSpPr>
        <p:spPr>
          <a:xfrm>
            <a:off x="6324600" y="4652963"/>
            <a:ext cx="819150" cy="519112"/>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ea typeface="黑体" panose="02010609060101010101" pitchFamily="49" charset="-122"/>
              </a:rPr>
              <a:t>No</a:t>
            </a:r>
            <a:endParaRPr lang="en-US" altLang="zh-CN" sz="2800" dirty="0">
              <a:latin typeface="Times New Roman" panose="02020603050405020304" pitchFamily="18" charset="0"/>
              <a:ea typeface="黑体" panose="02010609060101010101" pitchFamily="49" charset="-122"/>
            </a:endParaRPr>
          </a:p>
        </p:txBody>
      </p:sp>
      <p:sp>
        <p:nvSpPr>
          <p:cNvPr id="28" name="矩形 27"/>
          <p:cNvSpPr/>
          <p:nvPr/>
        </p:nvSpPr>
        <p:spPr>
          <a:xfrm>
            <a:off x="4284663" y="1052513"/>
            <a:ext cx="1150937" cy="504825"/>
          </a:xfrm>
          <a:prstGeom prst="rect">
            <a:avLst/>
          </a:prstGeom>
          <a:solidFill>
            <a:schemeClr val="bg1"/>
          </a:solidFill>
          <a:ln w="28575" cap="flat" cmpd="sng">
            <a:solidFill>
              <a:schemeClr val="tx1"/>
            </a:solidFill>
            <a:prstDash val="solid"/>
            <a:miter/>
            <a:headEnd type="none" w="med" len="med"/>
            <a:tailEnd type="none" w="med" len="med"/>
          </a:ln>
        </p:spPr>
        <p:txBody>
          <a:bodyPr wrap="none"/>
          <a:p>
            <a:r>
              <a:rPr lang="zh-CN" altLang="en-US" sz="2800" b="1" dirty="0">
                <a:latin typeface="Tahoma" panose="020B0604030504040204" pitchFamily="34" charset="0"/>
              </a:rPr>
              <a:t>设 </a:t>
            </a:r>
            <a:r>
              <a:rPr lang="en-US" altLang="zh-CN" sz="2800" b="1" dirty="0">
                <a:latin typeface="Times New Roman" panose="02020603050405020304" pitchFamily="18" charset="0"/>
                <a:cs typeface="Times New Roman" panose="02020603050405020304" pitchFamily="18" charset="0"/>
              </a:rPr>
              <a:t>T</a:t>
            </a:r>
            <a:endParaRPr lang="zh-CN" altLang="en-US" sz="2800" b="1" dirty="0">
              <a:latin typeface="Times New Roman" panose="02020603050405020304" pitchFamily="18" charset="0"/>
              <a:ea typeface="Times New Roman" panose="02020603050405020304" pitchFamily="18" charset="0"/>
            </a:endParaRPr>
          </a:p>
        </p:txBody>
      </p:sp>
      <p:sp>
        <p:nvSpPr>
          <p:cNvPr id="29" name="Line 8"/>
          <p:cNvSpPr/>
          <p:nvPr/>
        </p:nvSpPr>
        <p:spPr>
          <a:xfrm>
            <a:off x="4787900" y="836613"/>
            <a:ext cx="0" cy="209550"/>
          </a:xfrm>
          <a:prstGeom prst="line">
            <a:avLst/>
          </a:prstGeom>
          <a:ln w="25400" cap="flat" cmpd="sng">
            <a:solidFill>
              <a:schemeClr val="tx1"/>
            </a:solidFill>
            <a:prstDash val="solid"/>
            <a:headEnd type="none" w="sm" len="sm"/>
            <a:tailEnd type="triangle" w="med" len="med"/>
          </a:ln>
        </p:spPr>
      </p:sp>
      <p:grpSp>
        <p:nvGrpSpPr>
          <p:cNvPr id="5" name="组合 31"/>
          <p:cNvGrpSpPr/>
          <p:nvPr/>
        </p:nvGrpSpPr>
        <p:grpSpPr>
          <a:xfrm>
            <a:off x="3492500" y="2420938"/>
            <a:ext cx="3024188" cy="576262"/>
            <a:chOff x="4283968" y="1700213"/>
            <a:chExt cx="3024336" cy="576659"/>
          </a:xfrm>
        </p:grpSpPr>
        <p:sp>
          <p:nvSpPr>
            <p:cNvPr id="57382" name="矩形 29"/>
            <p:cNvSpPr/>
            <p:nvPr/>
          </p:nvSpPr>
          <p:spPr>
            <a:xfrm>
              <a:off x="4283968" y="1772816"/>
              <a:ext cx="3024336" cy="504056"/>
            </a:xfrm>
            <a:prstGeom prst="rect">
              <a:avLst/>
            </a:prstGeom>
            <a:solidFill>
              <a:schemeClr val="bg1"/>
            </a:solidFill>
            <a:ln w="28575" cap="flat" cmpd="sng">
              <a:solidFill>
                <a:schemeClr val="tx1"/>
              </a:solidFill>
              <a:prstDash val="solid"/>
              <a:miter/>
              <a:headEnd type="none" w="med" len="med"/>
              <a:tailEnd type="none" w="med" len="med"/>
            </a:ln>
          </p:spPr>
          <p:txBody>
            <a:bodyPr wrap="none"/>
            <a:p>
              <a:r>
                <a:rPr lang="zh-CN" altLang="en-US" sz="2800" b="1" dirty="0">
                  <a:latin typeface="Times New Roman" panose="02020603050405020304" pitchFamily="18" charset="0"/>
                  <a:cs typeface="Times New Roman" panose="02020603050405020304" pitchFamily="18" charset="0"/>
                </a:rPr>
                <a:t>计算</a:t>
              </a:r>
              <a:endParaRPr lang="zh-CN" altLang="en-US" sz="2800" b="1" dirty="0">
                <a:latin typeface="Times New Roman" panose="02020603050405020304" pitchFamily="18" charset="0"/>
                <a:ea typeface="Times New Roman" panose="02020603050405020304" pitchFamily="18" charset="0"/>
              </a:endParaRPr>
            </a:p>
          </p:txBody>
        </p:sp>
        <p:graphicFrame>
          <p:nvGraphicFramePr>
            <p:cNvPr id="57348" name="Object 4"/>
            <p:cNvGraphicFramePr>
              <a:graphicFrameLocks noChangeAspect="1"/>
            </p:cNvGraphicFramePr>
            <p:nvPr/>
          </p:nvGraphicFramePr>
          <p:xfrm>
            <a:off x="5207000" y="1700213"/>
            <a:ext cx="1828800" cy="561975"/>
          </p:xfrm>
          <a:graphic>
            <a:graphicData uri="http://schemas.openxmlformats.org/presentationml/2006/ole">
              <mc:AlternateContent xmlns:mc="http://schemas.openxmlformats.org/markup-compatibility/2006">
                <mc:Choice xmlns:v="urn:schemas-microsoft-com:vml" Requires="v">
                  <p:oleObj spid="_x0000_s3342" name="" r:id="rId5" imgW="824865" imgH="254000" progId="Equations">
                    <p:embed/>
                  </p:oleObj>
                </mc:Choice>
                <mc:Fallback>
                  <p:oleObj name="" r:id="rId5" imgW="824865" imgH="254000" progId="Equations">
                    <p:embed/>
                    <p:pic>
                      <p:nvPicPr>
                        <p:cNvPr id="0" name="图片 3341"/>
                        <p:cNvPicPr/>
                        <p:nvPr/>
                      </p:nvPicPr>
                      <p:blipFill>
                        <a:blip r:embed="rId6"/>
                        <a:stretch>
                          <a:fillRect/>
                        </a:stretch>
                      </p:blipFill>
                      <p:spPr>
                        <a:xfrm>
                          <a:off x="5207000" y="1700213"/>
                          <a:ext cx="1828800" cy="561975"/>
                        </a:xfrm>
                        <a:prstGeom prst="rect">
                          <a:avLst/>
                        </a:prstGeom>
                        <a:noFill/>
                        <a:ln w="38100">
                          <a:noFill/>
                          <a:miter/>
                        </a:ln>
                      </p:spPr>
                    </p:pic>
                  </p:oleObj>
                </mc:Fallback>
              </mc:AlternateContent>
            </a:graphicData>
          </a:graphic>
        </p:graphicFrame>
      </p:grpSp>
      <p:grpSp>
        <p:nvGrpSpPr>
          <p:cNvPr id="6" name="组合 37"/>
          <p:cNvGrpSpPr/>
          <p:nvPr/>
        </p:nvGrpSpPr>
        <p:grpSpPr>
          <a:xfrm>
            <a:off x="3779838" y="3429000"/>
            <a:ext cx="2232025" cy="1079500"/>
            <a:chOff x="3707904" y="3429000"/>
            <a:chExt cx="2232248" cy="1080120"/>
          </a:xfrm>
        </p:grpSpPr>
        <p:sp>
          <p:nvSpPr>
            <p:cNvPr id="57381" name="矩形 36"/>
            <p:cNvSpPr/>
            <p:nvPr/>
          </p:nvSpPr>
          <p:spPr>
            <a:xfrm>
              <a:off x="3707904" y="3429000"/>
              <a:ext cx="2232248" cy="1080120"/>
            </a:xfrm>
            <a:prstGeom prst="rect">
              <a:avLst/>
            </a:prstGeom>
            <a:solidFill>
              <a:schemeClr val="bg1"/>
            </a:solidFill>
            <a:ln w="28575" cap="flat" cmpd="sng">
              <a:solidFill>
                <a:schemeClr val="tx1"/>
              </a:solidFill>
              <a:prstDash val="solid"/>
              <a:miter/>
              <a:headEnd type="none" w="med" len="med"/>
              <a:tailEnd type="none" w="med" len="med"/>
            </a:ln>
          </p:spPr>
          <p:txBody>
            <a:bodyPr wrap="none"/>
            <a:p>
              <a:endParaRPr lang="zh-CN" altLang="en-US" dirty="0">
                <a:latin typeface="Tahoma" panose="020B0604030504040204" pitchFamily="34" charset="0"/>
              </a:endParaRPr>
            </a:p>
          </p:txBody>
        </p:sp>
        <p:graphicFrame>
          <p:nvGraphicFramePr>
            <p:cNvPr id="57347" name="Object 8" descr="羊皮纸"/>
            <p:cNvGraphicFramePr>
              <a:graphicFrameLocks noChangeAspect="1"/>
            </p:cNvGraphicFramePr>
            <p:nvPr/>
          </p:nvGraphicFramePr>
          <p:xfrm>
            <a:off x="3851920" y="3429000"/>
            <a:ext cx="1944216" cy="1012360"/>
          </p:xfrm>
          <a:graphic>
            <a:graphicData uri="http://schemas.openxmlformats.org/presentationml/2006/ole">
              <mc:AlternateContent xmlns:mc="http://schemas.openxmlformats.org/markup-compatibility/2006">
                <mc:Choice xmlns:v="urn:schemas-microsoft-com:vml" Requires="v">
                  <p:oleObj spid="_x0000_s3343" name="" r:id="rId7" imgW="812165" imgH="419100" progId="Equations">
                    <p:embed/>
                  </p:oleObj>
                </mc:Choice>
                <mc:Fallback>
                  <p:oleObj name="" r:id="rId7" imgW="812165" imgH="419100" progId="Equations">
                    <p:embed/>
                    <p:pic>
                      <p:nvPicPr>
                        <p:cNvPr id="0" name="图片 3342"/>
                        <p:cNvPicPr/>
                        <p:nvPr/>
                      </p:nvPicPr>
                      <p:blipFill>
                        <a:blip r:embed="rId8"/>
                        <a:stretch>
                          <a:fillRect/>
                        </a:stretch>
                      </p:blipFill>
                      <p:spPr>
                        <a:xfrm>
                          <a:off x="3851920" y="3429000"/>
                          <a:ext cx="1944216" cy="1012360"/>
                        </a:xfrm>
                        <a:prstGeom prst="rect">
                          <a:avLst/>
                        </a:prstGeom>
                        <a:blipFill rotWithShape="0">
                          <a:blip r:embed="rId9"/>
                        </a:blipFill>
                        <a:ln w="38100">
                          <a:noFill/>
                          <a:miter/>
                        </a:ln>
                      </p:spPr>
                    </p:pic>
                  </p:oleObj>
                </mc:Fallback>
              </mc:AlternateContent>
            </a:graphicData>
          </a:graphic>
        </p:graphicFrame>
      </p:grpSp>
      <p:sp>
        <p:nvSpPr>
          <p:cNvPr id="35" name="矩形 34"/>
          <p:cNvSpPr/>
          <p:nvPr/>
        </p:nvSpPr>
        <p:spPr>
          <a:xfrm>
            <a:off x="4140200" y="1773238"/>
            <a:ext cx="1511300" cy="503237"/>
          </a:xfrm>
          <a:prstGeom prst="rect">
            <a:avLst/>
          </a:prstGeom>
          <a:solidFill>
            <a:schemeClr val="bg1"/>
          </a:solidFill>
          <a:ln w="28575" cap="flat" cmpd="sng">
            <a:solidFill>
              <a:schemeClr val="tx1"/>
            </a:solidFill>
            <a:prstDash val="solid"/>
            <a:miter/>
            <a:headEnd type="none" w="med" len="med"/>
            <a:tailEnd type="none" w="med" len="med"/>
          </a:ln>
        </p:spPr>
        <p:txBody>
          <a:bodyPr wrap="none"/>
          <a:p>
            <a:r>
              <a:rPr lang="zh-CN" altLang="en-US" sz="2800" b="1" dirty="0">
                <a:latin typeface="Tahoma" panose="020B0604030504040204" pitchFamily="34" charset="0"/>
              </a:rPr>
              <a:t>令 </a:t>
            </a:r>
            <a:r>
              <a:rPr lang="en-US" altLang="zh-CN" sz="2800" b="1" dirty="0">
                <a:latin typeface="Times New Roman" panose="02020603050405020304" pitchFamily="18" charset="0"/>
                <a:cs typeface="Times New Roman" panose="02020603050405020304" pitchFamily="18" charset="0"/>
              </a:rPr>
              <a:t>i=1</a:t>
            </a:r>
            <a:endParaRPr lang="zh-CN" altLang="en-US" sz="2800" b="1" dirty="0">
              <a:latin typeface="Times New Roman" panose="02020603050405020304" pitchFamily="18" charset="0"/>
              <a:ea typeface="Times New Roman" panose="02020603050405020304" pitchFamily="18" charset="0"/>
            </a:endParaRPr>
          </a:p>
        </p:txBody>
      </p:sp>
      <p:sp>
        <p:nvSpPr>
          <p:cNvPr id="36" name="Line 8"/>
          <p:cNvSpPr/>
          <p:nvPr/>
        </p:nvSpPr>
        <p:spPr>
          <a:xfrm>
            <a:off x="4859338" y="2282825"/>
            <a:ext cx="0" cy="209550"/>
          </a:xfrm>
          <a:prstGeom prst="line">
            <a:avLst/>
          </a:prstGeom>
          <a:ln w="25400" cap="flat" cmpd="sng">
            <a:solidFill>
              <a:schemeClr val="tx1"/>
            </a:solidFill>
            <a:prstDash val="solid"/>
            <a:headEnd type="none" w="sm" len="sm"/>
            <a:tailEnd type="triangle" w="med" len="med"/>
          </a:ln>
        </p:spPr>
      </p:sp>
      <p:grpSp>
        <p:nvGrpSpPr>
          <p:cNvPr id="7" name="组合 39"/>
          <p:cNvGrpSpPr/>
          <p:nvPr/>
        </p:nvGrpSpPr>
        <p:grpSpPr>
          <a:xfrm>
            <a:off x="3635375" y="4789488"/>
            <a:ext cx="2408238" cy="871537"/>
            <a:chOff x="3635896" y="4788891"/>
            <a:chExt cx="2407989" cy="872357"/>
          </a:xfrm>
        </p:grpSpPr>
        <p:sp>
          <p:nvSpPr>
            <p:cNvPr id="57380" name="AutoShape 16"/>
            <p:cNvSpPr/>
            <p:nvPr/>
          </p:nvSpPr>
          <p:spPr>
            <a:xfrm>
              <a:off x="3635896" y="4788891"/>
              <a:ext cx="2407989" cy="872357"/>
            </a:xfrm>
            <a:prstGeom prst="flowChartDecision">
              <a:avLst/>
            </a:prstGeom>
            <a:solidFill>
              <a:schemeClr val="bg1"/>
            </a:solidFill>
            <a:ln w="25400" cap="flat" cmpd="sng">
              <a:solidFill>
                <a:schemeClr val="tx1"/>
              </a:solidFill>
              <a:prstDash val="solid"/>
              <a:miter/>
              <a:headEnd type="none" w="sm" len="sm"/>
              <a:tailEnd type="none" w="sm" len="sm"/>
            </a:ln>
          </p:spPr>
          <p:txBody>
            <a:bodyPr wrap="none" anchor="ctr" anchorCtr="0"/>
            <a:p>
              <a:endParaRPr lang="zh-CN" altLang="en-US" dirty="0">
                <a:latin typeface="Tahoma" panose="020B0604030504040204" pitchFamily="34" charset="0"/>
              </a:endParaRPr>
            </a:p>
          </p:txBody>
        </p:sp>
        <p:graphicFrame>
          <p:nvGraphicFramePr>
            <p:cNvPr id="57346" name="Object 9"/>
            <p:cNvGraphicFramePr>
              <a:graphicFrameLocks noChangeAspect="1"/>
            </p:cNvGraphicFramePr>
            <p:nvPr/>
          </p:nvGraphicFramePr>
          <p:xfrm>
            <a:off x="4067944" y="4941168"/>
            <a:ext cx="1492250" cy="561975"/>
          </p:xfrm>
          <a:graphic>
            <a:graphicData uri="http://schemas.openxmlformats.org/presentationml/2006/ole">
              <mc:AlternateContent xmlns:mc="http://schemas.openxmlformats.org/markup-compatibility/2006">
                <mc:Choice xmlns:v="urn:schemas-microsoft-com:vml" Requires="v">
                  <p:oleObj spid="_x0000_s3344" name="" r:id="rId10" imgW="672465" imgH="254000" progId="Equations">
                    <p:embed/>
                  </p:oleObj>
                </mc:Choice>
                <mc:Fallback>
                  <p:oleObj name="" r:id="rId10" imgW="672465" imgH="254000" progId="Equations">
                    <p:embed/>
                    <p:pic>
                      <p:nvPicPr>
                        <p:cNvPr id="0" name="图片 3343"/>
                        <p:cNvPicPr/>
                        <p:nvPr/>
                      </p:nvPicPr>
                      <p:blipFill>
                        <a:blip r:embed="rId11"/>
                        <a:stretch>
                          <a:fillRect/>
                        </a:stretch>
                      </p:blipFill>
                      <p:spPr>
                        <a:xfrm>
                          <a:off x="4067944" y="4941168"/>
                          <a:ext cx="1492250" cy="561975"/>
                        </a:xfrm>
                        <a:prstGeom prst="rect">
                          <a:avLst/>
                        </a:prstGeom>
                        <a:noFill/>
                        <a:ln w="38100">
                          <a:noFill/>
                          <a:miter/>
                        </a:ln>
                      </p:spPr>
                    </p:pic>
                  </p:oleObj>
                </mc:Fallback>
              </mc:AlternateContent>
            </a:graphicData>
          </a:graphic>
        </p:graphicFrame>
      </p:grpSp>
      <p:sp>
        <p:nvSpPr>
          <p:cNvPr id="37" name="Line 24"/>
          <p:cNvSpPr/>
          <p:nvPr/>
        </p:nvSpPr>
        <p:spPr>
          <a:xfrm>
            <a:off x="6000750" y="4071938"/>
            <a:ext cx="1071563" cy="0"/>
          </a:xfrm>
          <a:prstGeom prst="line">
            <a:avLst/>
          </a:prstGeom>
          <a:ln w="28575" cap="flat" cmpd="sng">
            <a:solidFill>
              <a:schemeClr val="tx1"/>
            </a:solidFill>
            <a:prstDash val="solid"/>
            <a:headEnd type="none" w="sm" len="sm"/>
            <a:tailEnd type="stealth" w="lg" len="lg"/>
          </a:ln>
        </p:spPr>
      </p:sp>
      <p:cxnSp>
        <p:nvCxnSpPr>
          <p:cNvPr id="57375" name="直接箭头连接符 38"/>
          <p:cNvCxnSpPr/>
          <p:nvPr/>
        </p:nvCxnSpPr>
        <p:spPr>
          <a:xfrm rot="5400000">
            <a:off x="6811963" y="3811588"/>
            <a:ext cx="500062" cy="19050"/>
          </a:xfrm>
          <a:prstGeom prst="straightConnector1">
            <a:avLst/>
          </a:prstGeom>
          <a:ln w="28575" cap="flat" cmpd="sng">
            <a:solidFill>
              <a:schemeClr val="tx1"/>
            </a:solidFill>
            <a:prstDash val="solid"/>
            <a:miter/>
            <a:headEnd type="arrow" w="med" len="med"/>
            <a:tailEnd type="none" w="med" len="med"/>
          </a:ln>
        </p:spPr>
      </p:cxnSp>
      <p:cxnSp>
        <p:nvCxnSpPr>
          <p:cNvPr id="57376" name="直接箭头连接符 49"/>
          <p:cNvCxnSpPr/>
          <p:nvPr/>
        </p:nvCxnSpPr>
        <p:spPr>
          <a:xfrm>
            <a:off x="4857750" y="1643063"/>
            <a:ext cx="2214563" cy="1587"/>
          </a:xfrm>
          <a:prstGeom prst="straightConnector1">
            <a:avLst/>
          </a:prstGeom>
          <a:ln w="28575" cap="flat" cmpd="sng">
            <a:solidFill>
              <a:schemeClr val="tx1"/>
            </a:solidFill>
            <a:prstDash val="solid"/>
            <a:miter/>
            <a:headEnd type="arrow" w="med" len="med"/>
            <a:tailEnd type="none" w="med" len="med"/>
          </a:ln>
        </p:spPr>
      </p:cxnSp>
      <p:sp>
        <p:nvSpPr>
          <p:cNvPr id="57377" name="矩形 37"/>
          <p:cNvSpPr/>
          <p:nvPr/>
        </p:nvSpPr>
        <p:spPr>
          <a:xfrm>
            <a:off x="6084888" y="3644900"/>
            <a:ext cx="790575" cy="288925"/>
          </a:xfrm>
          <a:prstGeom prst="rect">
            <a:avLst/>
          </a:prstGeom>
          <a:solidFill>
            <a:schemeClr val="bg1"/>
          </a:solidFill>
          <a:ln w="9525" cap="flat" cmpd="sng">
            <a:solidFill>
              <a:schemeClr val="tx1"/>
            </a:solidFill>
            <a:prstDash val="solid"/>
            <a:miter/>
            <a:headEnd type="none" w="med" len="med"/>
            <a:tailEnd type="none" w="med" len="med"/>
          </a:ln>
        </p:spPr>
        <p:txBody>
          <a:bodyPr wrap="none"/>
          <a:p>
            <a:r>
              <a:rPr lang="en-US" altLang="zh-CN" sz="1800" dirty="0">
                <a:latin typeface="Tahoma" panose="020B0604030504040204" pitchFamily="34" charset="0"/>
              </a:rPr>
              <a:t>i=1</a:t>
            </a:r>
            <a:endParaRPr lang="zh-CN" altLang="en-US" sz="1800" dirty="0">
              <a:latin typeface="Tahoma" panose="020B0604030504040204" pitchFamily="34" charset="0"/>
            </a:endParaRPr>
          </a:p>
        </p:txBody>
      </p:sp>
      <p:sp>
        <p:nvSpPr>
          <p:cNvPr id="39" name="Text Box 30"/>
          <p:cNvSpPr txBox="1"/>
          <p:nvPr/>
        </p:nvSpPr>
        <p:spPr>
          <a:xfrm>
            <a:off x="5076825" y="4422775"/>
            <a:ext cx="819150" cy="519113"/>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ea typeface="黑体" panose="02010609060101010101" pitchFamily="49" charset="-122"/>
              </a:rPr>
              <a:t>No</a:t>
            </a:r>
            <a:endParaRPr lang="en-US" altLang="zh-CN" sz="2800" dirty="0">
              <a:latin typeface="Times New Roman" panose="02020603050405020304" pitchFamily="18" charset="0"/>
              <a:ea typeface="黑体" panose="02010609060101010101" pitchFamily="49" charset="-122"/>
            </a:endParaRPr>
          </a:p>
        </p:txBody>
      </p:sp>
      <p:sp>
        <p:nvSpPr>
          <p:cNvPr id="40" name="Text Box 30"/>
          <p:cNvSpPr txBox="1"/>
          <p:nvPr/>
        </p:nvSpPr>
        <p:spPr>
          <a:xfrm>
            <a:off x="6084888" y="4076700"/>
            <a:ext cx="819150" cy="519113"/>
          </a:xfrm>
          <a:prstGeom prst="rect">
            <a:avLst/>
          </a:prstGeom>
          <a:noFill/>
          <a:ln w="12700">
            <a:noFill/>
          </a:ln>
        </p:spPr>
        <p:txBody>
          <a:bodyPr>
            <a:spAutoFit/>
          </a:bodyPr>
          <a:p>
            <a:pPr>
              <a:spcBef>
                <a:spcPct val="50000"/>
              </a:spcBef>
            </a:pPr>
            <a:r>
              <a:rPr lang="en-US" altLang="zh-CN" sz="2800" dirty="0">
                <a:latin typeface="Times New Roman" panose="02020603050405020304" pitchFamily="18" charset="0"/>
                <a:ea typeface="黑体" panose="02010609060101010101" pitchFamily="49" charset="-122"/>
              </a:rPr>
              <a:t>Yes</a:t>
            </a:r>
            <a:endParaRPr lang="en-US" altLang="zh-CN" sz="28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7352"/>
                                        </p:tgtEl>
                                        <p:attrNameLst>
                                          <p:attrName>style.visibility</p:attrName>
                                        </p:attrNameLst>
                                      </p:cBhvr>
                                      <p:to>
                                        <p:strVal val="visible"/>
                                      </p:to>
                                    </p:set>
                                    <p:animEffect transition="in" filter="box(in)">
                                      <p:cBhvr>
                                        <p:cTn id="7" dur="500"/>
                                        <p:tgtEl>
                                          <p:spTgt spid="573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ox(in)">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ox(i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ox(in)">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box(in)">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i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i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ox(in)">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ox(in)">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57375"/>
                                        </p:tgtEl>
                                        <p:attrNameLst>
                                          <p:attrName>style.visibility</p:attrName>
                                        </p:attrNameLst>
                                      </p:cBhvr>
                                      <p:to>
                                        <p:strVal val="visible"/>
                                      </p:to>
                                    </p:set>
                                    <p:animEffect transition="in" filter="box(in)">
                                      <p:cBhvr>
                                        <p:cTn id="62" dur="500"/>
                                        <p:tgtEl>
                                          <p:spTgt spid="5737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box(in)">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box(in)">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57376"/>
                                        </p:tgtEl>
                                        <p:attrNameLst>
                                          <p:attrName>style.visibility</p:attrName>
                                        </p:attrNameLst>
                                      </p:cBhvr>
                                      <p:to>
                                        <p:strVal val="visible"/>
                                      </p:to>
                                    </p:set>
                                    <p:animEffect transition="in" filter="box(in)">
                                      <p:cBhvr>
                                        <p:cTn id="77" dur="500"/>
                                        <p:tgtEl>
                                          <p:spTgt spid="57376"/>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box(in)">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ox(in)">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box(in)">
                                      <p:cBhvr>
                                        <p:cTn id="92" dur="500"/>
                                        <p:tgtEl>
                                          <p:spTgt spid="24"/>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box(in)">
                                      <p:cBhvr>
                                        <p:cTn id="97" dur="5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box(in)">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box(in)">
                                      <p:cBhvr>
                                        <p:cTn id="107" dur="500"/>
                                        <p:tgtEl>
                                          <p:spTgt spid="21"/>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16" fill="hold" nodeType="clickEffect">
                                  <p:stCondLst>
                                    <p:cond delay="0"/>
                                  </p:stCondLst>
                                  <p:childTnLst>
                                    <p:set>
                                      <p:cBhvr>
                                        <p:cTn id="111" dur="1" fill="hold">
                                          <p:stCondLst>
                                            <p:cond delay="0"/>
                                          </p:stCondLst>
                                        </p:cTn>
                                        <p:tgtEl>
                                          <p:spTgt spid="16"/>
                                        </p:tgtEl>
                                        <p:attrNameLst>
                                          <p:attrName>style.visibility</p:attrName>
                                        </p:attrNameLst>
                                      </p:cBhvr>
                                      <p:to>
                                        <p:strVal val="visible"/>
                                      </p:to>
                                    </p:set>
                                    <p:animEffect transition="in" filter="box(in)">
                                      <p:cBhvr>
                                        <p:cTn id="112" dur="500"/>
                                        <p:tgtEl>
                                          <p:spTgt spid="16"/>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16" fill="hold" nodeType="clickEffect">
                                  <p:stCondLst>
                                    <p:cond delay="0"/>
                                  </p:stCondLst>
                                  <p:childTnLst>
                                    <p:set>
                                      <p:cBhvr>
                                        <p:cTn id="116" dur="1" fill="hold">
                                          <p:stCondLst>
                                            <p:cond delay="0"/>
                                          </p:stCondLst>
                                        </p:cTn>
                                        <p:tgtEl>
                                          <p:spTgt spid="4"/>
                                        </p:tgtEl>
                                        <p:attrNameLst>
                                          <p:attrName>style.visibility</p:attrName>
                                        </p:attrNameLst>
                                      </p:cBhvr>
                                      <p:to>
                                        <p:strVal val="visible"/>
                                      </p:to>
                                    </p:set>
                                    <p:animEffect transition="in" filter="box(in)">
                                      <p:cBhvr>
                                        <p:cTn id="117" dur="500"/>
                                        <p:tgtEl>
                                          <p:spTgt spid="4"/>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box(in)">
                                      <p:cBhvr>
                                        <p:cTn id="122" dur="500"/>
                                        <p:tgtEl>
                                          <p:spTgt spid="39"/>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box(in)">
                                      <p:cBhvr>
                                        <p:cTn id="1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p:bldP spid="19" grpId="0" bldLvl="0" animBg="1"/>
      <p:bldP spid="24" grpId="0"/>
      <p:bldP spid="28" grpId="0" bldLvl="0" animBg="1"/>
      <p:bldP spid="35" grpId="0" bldLvl="0" animBg="1"/>
      <p:bldP spid="39" grpId="0"/>
      <p:bldP spid="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6"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7" name="Rectangle 15"/>
          <p:cNvSpPr/>
          <p:nvPr/>
        </p:nvSpPr>
        <p:spPr>
          <a:xfrm>
            <a:off x="1187450" y="404813"/>
            <a:ext cx="2305050" cy="522287"/>
          </a:xfrm>
          <a:prstGeom prst="rect">
            <a:avLst/>
          </a:prstGeom>
          <a:noFill/>
          <a:ln w="9525">
            <a:noFill/>
          </a:ln>
        </p:spPr>
        <p:txBody>
          <a:bodyPr>
            <a:spAutoFit/>
          </a:bodyPr>
          <a:p>
            <a:r>
              <a:rPr lang="zh-CN" altLang="en-US" sz="2800" b="1" dirty="0">
                <a:latin typeface="Times New Roman" panose="02020603050405020304" pitchFamily="18" charset="0"/>
                <a:ea typeface="黑体" panose="02010609060101010101" pitchFamily="49" charset="-122"/>
              </a:rPr>
              <a:t>令</a:t>
            </a:r>
            <a:r>
              <a:rPr lang="en-US" altLang="zh-CN" sz="2800" b="1" dirty="0">
                <a:latin typeface="Times New Roman" panose="02020603050405020304" pitchFamily="18" charset="0"/>
                <a:ea typeface="黑体" panose="02010609060101010101" pitchFamily="49" charset="-122"/>
              </a:rPr>
              <a:t>T=349.25K,</a:t>
            </a:r>
            <a:endParaRPr lang="zh-CN" altLang="en-US" sz="2800" b="1" dirty="0">
              <a:latin typeface="Times New Roman" panose="02020603050405020304" pitchFamily="18" charset="0"/>
              <a:ea typeface="黑体" panose="02010609060101010101" pitchFamily="49" charset="-122"/>
            </a:endParaRPr>
          </a:p>
        </p:txBody>
      </p:sp>
      <p:sp>
        <p:nvSpPr>
          <p:cNvPr id="8" name="Rectangle 15"/>
          <p:cNvSpPr/>
          <p:nvPr/>
        </p:nvSpPr>
        <p:spPr>
          <a:xfrm>
            <a:off x="900113" y="1125538"/>
            <a:ext cx="3167062"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根据</a:t>
            </a:r>
            <a:r>
              <a:rPr lang="en-US" altLang="zh-CN" sz="2800" b="1" dirty="0">
                <a:latin typeface="Times New Roman" panose="02020603050405020304" pitchFamily="18" charset="0"/>
                <a:ea typeface="楷体" panose="02010609060101010101" pitchFamily="49" charset="-122"/>
              </a:rPr>
              <a:t>Antoine</a:t>
            </a:r>
            <a:r>
              <a:rPr lang="zh-CN" altLang="en-US" sz="2800" b="1" dirty="0">
                <a:latin typeface="楷体" panose="02010609060101010101" pitchFamily="49" charset="-122"/>
                <a:ea typeface="楷体" panose="02010609060101010101" pitchFamily="49" charset="-122"/>
              </a:rPr>
              <a:t>方程</a:t>
            </a:r>
            <a:endParaRPr lang="zh-CN" altLang="en-US" sz="2800" b="1" dirty="0">
              <a:latin typeface="Times New Roman" panose="02020603050405020304" pitchFamily="18" charset="0"/>
              <a:ea typeface="黑体" panose="02010609060101010101" pitchFamily="49" charset="-122"/>
            </a:endParaRPr>
          </a:p>
        </p:txBody>
      </p:sp>
      <p:graphicFrame>
        <p:nvGraphicFramePr>
          <p:cNvPr id="188422" name="对象 1"/>
          <p:cNvGraphicFramePr>
            <a:graphicFrameLocks noChangeAspect="1"/>
          </p:cNvGraphicFramePr>
          <p:nvPr/>
        </p:nvGraphicFramePr>
        <p:xfrm>
          <a:off x="1979613" y="2349500"/>
          <a:ext cx="5486400" cy="446088"/>
        </p:xfrm>
        <a:graphic>
          <a:graphicData uri="http://schemas.openxmlformats.org/presentationml/2006/ole">
            <mc:AlternateContent xmlns:mc="http://schemas.openxmlformats.org/markup-compatibility/2006">
              <mc:Choice xmlns:v="urn:schemas-microsoft-com:vml" Requires="v">
                <p:oleObj spid="_x0000_s3346" name="" r:id="rId1" imgW="2957830" imgH="241300" progId="Equations">
                  <p:embed/>
                </p:oleObj>
              </mc:Choice>
              <mc:Fallback>
                <p:oleObj name="" r:id="rId1" imgW="2957830" imgH="241300" progId="Equations">
                  <p:embed/>
                  <p:pic>
                    <p:nvPicPr>
                      <p:cNvPr id="0" name="图片 3345"/>
                      <p:cNvPicPr/>
                      <p:nvPr/>
                    </p:nvPicPr>
                    <p:blipFill>
                      <a:blip r:embed="rId2"/>
                      <a:stretch>
                        <a:fillRect/>
                      </a:stretch>
                    </p:blipFill>
                    <p:spPr>
                      <a:xfrm>
                        <a:off x="1979613" y="2349500"/>
                        <a:ext cx="5486400" cy="446088"/>
                      </a:xfrm>
                      <a:prstGeom prst="rect">
                        <a:avLst/>
                      </a:prstGeom>
                      <a:noFill/>
                      <a:ln w="38100">
                        <a:noFill/>
                        <a:miter/>
                      </a:ln>
                    </p:spPr>
                  </p:pic>
                </p:oleObj>
              </mc:Fallback>
            </mc:AlternateContent>
          </a:graphicData>
        </a:graphic>
      </p:graphicFrame>
      <p:graphicFrame>
        <p:nvGraphicFramePr>
          <p:cNvPr id="188423" name="对象 2"/>
          <p:cNvGraphicFramePr>
            <a:graphicFrameLocks noChangeAspect="1"/>
          </p:cNvGraphicFramePr>
          <p:nvPr/>
        </p:nvGraphicFramePr>
        <p:xfrm>
          <a:off x="1692275" y="3429000"/>
          <a:ext cx="6369050" cy="504825"/>
        </p:xfrm>
        <a:graphic>
          <a:graphicData uri="http://schemas.openxmlformats.org/presentationml/2006/ole">
            <mc:AlternateContent xmlns:mc="http://schemas.openxmlformats.org/markup-compatibility/2006">
              <mc:Choice xmlns:v="urn:schemas-microsoft-com:vml" Requires="v">
                <p:oleObj spid="_x0000_s3350" name="" r:id="rId3" imgW="3046730" imgH="241300" progId="Equations">
                  <p:embed/>
                </p:oleObj>
              </mc:Choice>
              <mc:Fallback>
                <p:oleObj name="" r:id="rId3" imgW="3046730" imgH="241300" progId="Equations">
                  <p:embed/>
                  <p:pic>
                    <p:nvPicPr>
                      <p:cNvPr id="0" name="图片 3349"/>
                      <p:cNvPicPr/>
                      <p:nvPr/>
                    </p:nvPicPr>
                    <p:blipFill>
                      <a:blip r:embed="rId4"/>
                      <a:stretch>
                        <a:fillRect/>
                      </a:stretch>
                    </p:blipFill>
                    <p:spPr>
                      <a:xfrm>
                        <a:off x="1692275" y="3429000"/>
                        <a:ext cx="6369050" cy="504825"/>
                      </a:xfrm>
                      <a:prstGeom prst="rect">
                        <a:avLst/>
                      </a:prstGeom>
                      <a:noFill/>
                      <a:ln w="38100">
                        <a:noFill/>
                        <a:miter/>
                      </a:ln>
                    </p:spPr>
                  </p:pic>
                </p:oleObj>
              </mc:Fallback>
            </mc:AlternateContent>
          </a:graphicData>
        </a:graphic>
      </p:graphicFrame>
      <p:graphicFrame>
        <p:nvGraphicFramePr>
          <p:cNvPr id="188424" name="Object 8"/>
          <p:cNvGraphicFramePr/>
          <p:nvPr/>
        </p:nvGraphicFramePr>
        <p:xfrm>
          <a:off x="1979613" y="1773238"/>
          <a:ext cx="5237162" cy="504825"/>
        </p:xfrm>
        <a:graphic>
          <a:graphicData uri="http://schemas.openxmlformats.org/presentationml/2006/ole">
            <mc:AlternateContent xmlns:mc="http://schemas.openxmlformats.org/markup-compatibility/2006">
              <mc:Choice xmlns:v="urn:schemas-microsoft-com:vml" Requires="v">
                <p:oleObj spid="_x0000_s3353" name="" r:id="rId5" imgW="2374900" imgH="228600" progId="Equations">
                  <p:embed/>
                </p:oleObj>
              </mc:Choice>
              <mc:Fallback>
                <p:oleObj name="" r:id="rId5" imgW="2374900" imgH="228600" progId="Equations">
                  <p:embed/>
                  <p:pic>
                    <p:nvPicPr>
                      <p:cNvPr id="0" name="图片 3352"/>
                      <p:cNvPicPr/>
                      <p:nvPr/>
                    </p:nvPicPr>
                    <p:blipFill>
                      <a:blip r:embed="rId6"/>
                      <a:stretch>
                        <a:fillRect/>
                      </a:stretch>
                    </p:blipFill>
                    <p:spPr>
                      <a:xfrm>
                        <a:off x="1979613" y="1773238"/>
                        <a:ext cx="5237162" cy="504825"/>
                      </a:xfrm>
                      <a:prstGeom prst="rect">
                        <a:avLst/>
                      </a:prstGeom>
                      <a:noFill/>
                      <a:ln w="38100">
                        <a:noFill/>
                        <a:miter/>
                      </a:ln>
                    </p:spPr>
                  </p:pic>
                </p:oleObj>
              </mc:Fallback>
            </mc:AlternateContent>
          </a:graphicData>
        </a:graphic>
      </p:graphicFrame>
      <p:graphicFrame>
        <p:nvGraphicFramePr>
          <p:cNvPr id="188425" name="Object 9"/>
          <p:cNvGraphicFramePr/>
          <p:nvPr/>
        </p:nvGraphicFramePr>
        <p:xfrm>
          <a:off x="1620838" y="2852738"/>
          <a:ext cx="5237162" cy="504825"/>
        </p:xfrm>
        <a:graphic>
          <a:graphicData uri="http://schemas.openxmlformats.org/presentationml/2006/ole">
            <mc:AlternateContent xmlns:mc="http://schemas.openxmlformats.org/markup-compatibility/2006">
              <mc:Choice xmlns:v="urn:schemas-microsoft-com:vml" Requires="v">
                <p:oleObj spid="_x0000_s3347" name="" r:id="rId7" imgW="2374900" imgH="228600" progId="Equations">
                  <p:embed/>
                </p:oleObj>
              </mc:Choice>
              <mc:Fallback>
                <p:oleObj name="" r:id="rId7" imgW="2374900" imgH="228600" progId="Equations">
                  <p:embed/>
                  <p:pic>
                    <p:nvPicPr>
                      <p:cNvPr id="0" name="图片 3346"/>
                      <p:cNvPicPr/>
                      <p:nvPr/>
                    </p:nvPicPr>
                    <p:blipFill>
                      <a:blip r:embed="rId8"/>
                      <a:stretch>
                        <a:fillRect/>
                      </a:stretch>
                    </p:blipFill>
                    <p:spPr>
                      <a:xfrm>
                        <a:off x="1620838" y="2852738"/>
                        <a:ext cx="5237162" cy="504825"/>
                      </a:xfrm>
                      <a:prstGeom prst="rect">
                        <a:avLst/>
                      </a:prstGeom>
                      <a:noFill/>
                      <a:ln w="38100">
                        <a:noFill/>
                        <a:miter/>
                      </a:ln>
                    </p:spPr>
                  </p:pic>
                </p:oleObj>
              </mc:Fallback>
            </mc:AlternateContent>
          </a:graphicData>
        </a:graphic>
      </p:graphicFrame>
      <p:sp>
        <p:nvSpPr>
          <p:cNvPr id="13" name="Rectangle 15"/>
          <p:cNvSpPr/>
          <p:nvPr/>
        </p:nvSpPr>
        <p:spPr>
          <a:xfrm>
            <a:off x="827088" y="4005263"/>
            <a:ext cx="1368425"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可得：</a:t>
            </a:r>
            <a:endParaRPr lang="zh-CN" altLang="en-US" sz="2800" b="1" dirty="0">
              <a:latin typeface="Times New Roman" panose="02020603050405020304" pitchFamily="18" charset="0"/>
              <a:ea typeface="黑体" panose="02010609060101010101" pitchFamily="49" charset="-122"/>
            </a:endParaRPr>
          </a:p>
        </p:txBody>
      </p:sp>
      <p:graphicFrame>
        <p:nvGraphicFramePr>
          <p:cNvPr id="58374" name="对象 3"/>
          <p:cNvGraphicFramePr>
            <a:graphicFrameLocks noChangeAspect="1"/>
          </p:cNvGraphicFramePr>
          <p:nvPr/>
        </p:nvGraphicFramePr>
        <p:xfrm>
          <a:off x="1835150" y="4076700"/>
          <a:ext cx="2522538" cy="1008063"/>
        </p:xfrm>
        <a:graphic>
          <a:graphicData uri="http://schemas.openxmlformats.org/presentationml/2006/ole">
            <mc:AlternateContent xmlns:mc="http://schemas.openxmlformats.org/markup-compatibility/2006">
              <mc:Choice xmlns:v="urn:schemas-microsoft-com:vml" Requires="v">
                <p:oleObj spid="_x0000_s3345" name="" r:id="rId9" imgW="1269365" imgH="508000" progId="Equations">
                  <p:embed/>
                </p:oleObj>
              </mc:Choice>
              <mc:Fallback>
                <p:oleObj name="" r:id="rId9" imgW="1269365" imgH="508000" progId="Equations">
                  <p:embed/>
                  <p:pic>
                    <p:nvPicPr>
                      <p:cNvPr id="0" name="图片 3344"/>
                      <p:cNvPicPr/>
                      <p:nvPr/>
                    </p:nvPicPr>
                    <p:blipFill>
                      <a:blip r:embed="rId10"/>
                      <a:stretch>
                        <a:fillRect/>
                      </a:stretch>
                    </p:blipFill>
                    <p:spPr>
                      <a:xfrm>
                        <a:off x="1835150" y="4076700"/>
                        <a:ext cx="2522538" cy="1008063"/>
                      </a:xfrm>
                      <a:prstGeom prst="rect">
                        <a:avLst/>
                      </a:prstGeom>
                      <a:noFill/>
                      <a:ln w="38100">
                        <a:noFill/>
                        <a:miter/>
                      </a:ln>
                    </p:spPr>
                  </p:pic>
                </p:oleObj>
              </mc:Fallback>
            </mc:AlternateContent>
          </a:graphicData>
        </a:graphic>
      </p:graphicFrame>
      <p:graphicFrame>
        <p:nvGraphicFramePr>
          <p:cNvPr id="58375" name="Object 2"/>
          <p:cNvGraphicFramePr>
            <a:graphicFrameLocks noChangeAspect="1"/>
          </p:cNvGraphicFramePr>
          <p:nvPr/>
        </p:nvGraphicFramePr>
        <p:xfrm>
          <a:off x="1331913" y="5300663"/>
          <a:ext cx="6008687" cy="1035050"/>
        </p:xfrm>
        <a:graphic>
          <a:graphicData uri="http://schemas.openxmlformats.org/presentationml/2006/ole">
            <mc:AlternateContent xmlns:mc="http://schemas.openxmlformats.org/markup-compatibility/2006">
              <mc:Choice xmlns:v="urn:schemas-microsoft-com:vml" Requires="v">
                <p:oleObj spid="_x0000_s3348" name="" r:id="rId11" imgW="2527300" imgH="508000" progId="Equations">
                  <p:embed/>
                </p:oleObj>
              </mc:Choice>
              <mc:Fallback>
                <p:oleObj name="" r:id="rId11" imgW="2527300" imgH="508000" progId="Equations">
                  <p:embed/>
                  <p:pic>
                    <p:nvPicPr>
                      <p:cNvPr id="0" name="图片 3347"/>
                      <p:cNvPicPr/>
                      <p:nvPr/>
                    </p:nvPicPr>
                    <p:blipFill>
                      <a:blip r:embed="rId12"/>
                      <a:stretch>
                        <a:fillRect/>
                      </a:stretch>
                    </p:blipFill>
                    <p:spPr>
                      <a:xfrm>
                        <a:off x="1331913" y="5300663"/>
                        <a:ext cx="6008687" cy="10350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charRg st="0" end="12"/>
                                            </p:txEl>
                                          </p:spTgt>
                                        </p:tgtEl>
                                        <p:attrNameLst>
                                          <p:attrName>style.visibility</p:attrName>
                                        </p:attrNameLst>
                                      </p:cBhvr>
                                      <p:to>
                                        <p:strVal val="visible"/>
                                      </p:to>
                                    </p:set>
                                    <p:animEffect transition="in" filter="wipe(left)">
                                      <p:cBhvr>
                                        <p:cTn id="7" dur="500"/>
                                        <p:tgtEl>
                                          <p:spTgt spid="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charRg st="0" end="12"/>
                                            </p:txEl>
                                          </p:spTgt>
                                        </p:tgtEl>
                                        <p:attrNameLst>
                                          <p:attrName>style.visibility</p:attrName>
                                        </p:attrNameLst>
                                      </p:cBhvr>
                                      <p:to>
                                        <p:strVal val="visible"/>
                                      </p:to>
                                    </p:set>
                                    <p:animEffect transition="in" filter="wipe(left)">
                                      <p:cBhvr>
                                        <p:cTn id="12" dur="500"/>
                                        <p:tgtEl>
                                          <p:spTgt spid="8">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8424"/>
                                        </p:tgtEl>
                                        <p:attrNameLst>
                                          <p:attrName>style.visibility</p:attrName>
                                        </p:attrNameLst>
                                      </p:cBhvr>
                                      <p:to>
                                        <p:strVal val="visible"/>
                                      </p:to>
                                    </p:set>
                                    <p:animEffect transition="in" filter="box(in)">
                                      <p:cBhvr>
                                        <p:cTn id="17" dur="500"/>
                                        <p:tgtEl>
                                          <p:spTgt spid="18842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8422"/>
                                        </p:tgtEl>
                                        <p:attrNameLst>
                                          <p:attrName>style.visibility</p:attrName>
                                        </p:attrNameLst>
                                      </p:cBhvr>
                                      <p:to>
                                        <p:strVal val="visible"/>
                                      </p:to>
                                    </p:set>
                                    <p:animEffect transition="in" filter="box(in)">
                                      <p:cBhvr>
                                        <p:cTn id="22" dur="500"/>
                                        <p:tgtEl>
                                          <p:spTgt spid="18842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8425"/>
                                        </p:tgtEl>
                                        <p:attrNameLst>
                                          <p:attrName>style.visibility</p:attrName>
                                        </p:attrNameLst>
                                      </p:cBhvr>
                                      <p:to>
                                        <p:strVal val="visible"/>
                                      </p:to>
                                    </p:set>
                                    <p:animEffect transition="in" filter="box(in)">
                                      <p:cBhvr>
                                        <p:cTn id="27" dur="500"/>
                                        <p:tgtEl>
                                          <p:spTgt spid="18842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188423"/>
                                        </p:tgtEl>
                                        <p:attrNameLst>
                                          <p:attrName>style.visibility</p:attrName>
                                        </p:attrNameLst>
                                      </p:cBhvr>
                                      <p:to>
                                        <p:strVal val="visible"/>
                                      </p:to>
                                    </p:set>
                                    <p:animEffect transition="in" filter="box(in)">
                                      <p:cBhvr>
                                        <p:cTn id="32" dur="500"/>
                                        <p:tgtEl>
                                          <p:spTgt spid="1884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charRg st="0" end="4"/>
                                            </p:txEl>
                                          </p:spTgt>
                                        </p:tgtEl>
                                        <p:attrNameLst>
                                          <p:attrName>style.visibility</p:attrName>
                                        </p:attrNameLst>
                                      </p:cBhvr>
                                      <p:to>
                                        <p:strVal val="visible"/>
                                      </p:to>
                                    </p:set>
                                    <p:animEffect transition="in" filter="wipe(left)">
                                      <p:cBhvr>
                                        <p:cTn id="37" dur="500"/>
                                        <p:tgtEl>
                                          <p:spTgt spid="13">
                                            <p:txEl>
                                              <p:charRg st="0"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8375"/>
                                        </p:tgtEl>
                                        <p:attrNameLst>
                                          <p:attrName>style.visibility</p:attrName>
                                        </p:attrNameLst>
                                      </p:cBhvr>
                                      <p:to>
                                        <p:strVal val="visible"/>
                                      </p:to>
                                    </p:set>
                                    <p:animEffect transition="in" filter="box(in)">
                                      <p:cBhvr>
                                        <p:cTn id="42" dur="500"/>
                                        <p:tgtEl>
                                          <p:spTgt spid="5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403"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176138" name="Object 10" descr="羊皮纸"/>
          <p:cNvGraphicFramePr/>
          <p:nvPr/>
        </p:nvGraphicFramePr>
        <p:xfrm>
          <a:off x="1169988" y="2924175"/>
          <a:ext cx="6913562" cy="655638"/>
        </p:xfrm>
        <a:graphic>
          <a:graphicData uri="http://schemas.openxmlformats.org/presentationml/2006/ole">
            <mc:AlternateContent xmlns:mc="http://schemas.openxmlformats.org/markup-compatibility/2006">
              <mc:Choice xmlns:v="urn:schemas-microsoft-com:vml" Requires="v">
                <p:oleObj spid="_x0000_s3349" name="" r:id="rId1" imgW="2857500" imgH="279400" progId="Equations">
                  <p:embed/>
                </p:oleObj>
              </mc:Choice>
              <mc:Fallback>
                <p:oleObj name="" r:id="rId1" imgW="2857500" imgH="279400" progId="Equations">
                  <p:embed/>
                  <p:pic>
                    <p:nvPicPr>
                      <p:cNvPr id="0" name="图片 3348"/>
                      <p:cNvPicPr/>
                      <p:nvPr/>
                    </p:nvPicPr>
                    <p:blipFill>
                      <a:blip r:embed="rId2"/>
                      <a:stretch>
                        <a:fillRect/>
                      </a:stretch>
                    </p:blipFill>
                    <p:spPr>
                      <a:xfrm>
                        <a:off x="1169988" y="2924175"/>
                        <a:ext cx="6913562" cy="655638"/>
                      </a:xfrm>
                      <a:prstGeom prst="rect">
                        <a:avLst/>
                      </a:prstGeom>
                      <a:blipFill rotWithShape="0">
                        <a:blip r:embed="rId3"/>
                      </a:blipFill>
                      <a:ln w="38100">
                        <a:noFill/>
                        <a:miter/>
                      </a:ln>
                    </p:spPr>
                  </p:pic>
                </p:oleObj>
              </mc:Fallback>
            </mc:AlternateContent>
          </a:graphicData>
        </a:graphic>
      </p:graphicFrame>
      <p:graphicFrame>
        <p:nvGraphicFramePr>
          <p:cNvPr id="176139" name="Object 11"/>
          <p:cNvGraphicFramePr/>
          <p:nvPr/>
        </p:nvGraphicFramePr>
        <p:xfrm>
          <a:off x="1025525" y="3716338"/>
          <a:ext cx="7218363" cy="635000"/>
        </p:xfrm>
        <a:graphic>
          <a:graphicData uri="http://schemas.openxmlformats.org/presentationml/2006/ole">
            <mc:AlternateContent xmlns:mc="http://schemas.openxmlformats.org/markup-compatibility/2006">
              <mc:Choice xmlns:v="urn:schemas-microsoft-com:vml" Requires="v">
                <p:oleObj spid="_x0000_s3351" name="" r:id="rId4" imgW="2857500" imgH="279400" progId="Equations">
                  <p:embed/>
                </p:oleObj>
              </mc:Choice>
              <mc:Fallback>
                <p:oleObj name="" r:id="rId4" imgW="2857500" imgH="279400" progId="Equations">
                  <p:embed/>
                  <p:pic>
                    <p:nvPicPr>
                      <p:cNvPr id="0" name="图片 3350"/>
                      <p:cNvPicPr/>
                      <p:nvPr/>
                    </p:nvPicPr>
                    <p:blipFill>
                      <a:blip r:embed="rId5"/>
                      <a:stretch>
                        <a:fillRect/>
                      </a:stretch>
                    </p:blipFill>
                    <p:spPr>
                      <a:xfrm>
                        <a:off x="1025525" y="3716338"/>
                        <a:ext cx="7218363" cy="635000"/>
                      </a:xfrm>
                      <a:prstGeom prst="rect">
                        <a:avLst/>
                      </a:prstGeom>
                      <a:noFill/>
                      <a:ln w="38100">
                        <a:noFill/>
                        <a:miter/>
                      </a:ln>
                    </p:spPr>
                  </p:pic>
                </p:oleObj>
              </mc:Fallback>
            </mc:AlternateContent>
          </a:graphicData>
        </a:graphic>
      </p:graphicFrame>
      <p:graphicFrame>
        <p:nvGraphicFramePr>
          <p:cNvPr id="175108" name="Object 4"/>
          <p:cNvGraphicFramePr/>
          <p:nvPr/>
        </p:nvGraphicFramePr>
        <p:xfrm>
          <a:off x="2466975" y="908050"/>
          <a:ext cx="3913188" cy="660400"/>
        </p:xfrm>
        <a:graphic>
          <a:graphicData uri="http://schemas.openxmlformats.org/presentationml/2006/ole">
            <mc:AlternateContent xmlns:mc="http://schemas.openxmlformats.org/markup-compatibility/2006">
              <mc:Choice xmlns:v="urn:schemas-microsoft-com:vml" Requires="v">
                <p:oleObj spid="_x0000_s3352" name="" r:id="rId6" imgW="1967865" imgH="330200" progId="Equations">
                  <p:embed/>
                </p:oleObj>
              </mc:Choice>
              <mc:Fallback>
                <p:oleObj name="" r:id="rId6" imgW="1967865" imgH="330200" progId="Equations">
                  <p:embed/>
                  <p:pic>
                    <p:nvPicPr>
                      <p:cNvPr id="0" name="图片 3351"/>
                      <p:cNvPicPr/>
                      <p:nvPr/>
                    </p:nvPicPr>
                    <p:blipFill>
                      <a:blip r:embed="rId7"/>
                      <a:stretch>
                        <a:fillRect/>
                      </a:stretch>
                    </p:blipFill>
                    <p:spPr>
                      <a:xfrm>
                        <a:off x="2466975" y="908050"/>
                        <a:ext cx="3913188" cy="660400"/>
                      </a:xfrm>
                      <a:prstGeom prst="rect">
                        <a:avLst/>
                      </a:prstGeom>
                      <a:noFill/>
                      <a:ln w="38100">
                        <a:noFill/>
                        <a:miter/>
                      </a:ln>
                    </p:spPr>
                  </p:pic>
                </p:oleObj>
              </mc:Fallback>
            </mc:AlternateContent>
          </a:graphicData>
        </a:graphic>
      </p:graphicFrame>
      <p:sp>
        <p:nvSpPr>
          <p:cNvPr id="7" name="Rectangle 15"/>
          <p:cNvSpPr/>
          <p:nvPr/>
        </p:nvSpPr>
        <p:spPr>
          <a:xfrm>
            <a:off x="1169988" y="404813"/>
            <a:ext cx="4392612"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根据</a:t>
            </a:r>
            <a:r>
              <a:rPr lang="en-US" altLang="zh-CN" sz="2800" b="1" dirty="0">
                <a:latin typeface="Times New Roman" panose="02020603050405020304" pitchFamily="18" charset="0"/>
                <a:ea typeface="楷体" panose="02010609060101010101" pitchFamily="49" charset="-122"/>
              </a:rPr>
              <a:t>Wilson</a:t>
            </a:r>
            <a:r>
              <a:rPr lang="zh-CN" altLang="en-US" sz="2800" b="1" dirty="0">
                <a:latin typeface="Times New Roman" panose="02020603050405020304" pitchFamily="18" charset="0"/>
                <a:ea typeface="楷体" panose="02010609060101010101" pitchFamily="49" charset="-122"/>
              </a:rPr>
              <a:t>参数公式：</a:t>
            </a:r>
            <a:endParaRPr lang="zh-CN" altLang="en-US" sz="2800" b="1" dirty="0">
              <a:latin typeface="Times New Roman" panose="02020603050405020304" pitchFamily="18" charset="0"/>
              <a:ea typeface="黑体" panose="02010609060101010101" pitchFamily="49" charset="-122"/>
            </a:endParaRPr>
          </a:p>
        </p:txBody>
      </p:sp>
      <p:sp>
        <p:nvSpPr>
          <p:cNvPr id="8" name="Rectangle 15"/>
          <p:cNvSpPr/>
          <p:nvPr/>
        </p:nvSpPr>
        <p:spPr>
          <a:xfrm>
            <a:off x="1314450" y="1700213"/>
            <a:ext cx="1368425"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可得：</a:t>
            </a:r>
            <a:endParaRPr lang="zh-CN" altLang="en-US" sz="2800" b="1" dirty="0">
              <a:latin typeface="Times New Roman" panose="02020603050405020304" pitchFamily="18" charset="0"/>
              <a:ea typeface="黑体" panose="02010609060101010101" pitchFamily="49" charset="-122"/>
            </a:endParaRPr>
          </a:p>
        </p:txBody>
      </p:sp>
      <p:graphicFrame>
        <p:nvGraphicFramePr>
          <p:cNvPr id="2" name="Object 5"/>
          <p:cNvGraphicFramePr/>
          <p:nvPr/>
        </p:nvGraphicFramePr>
        <p:xfrm>
          <a:off x="2682875" y="1916113"/>
          <a:ext cx="1614488" cy="431800"/>
        </p:xfrm>
        <a:graphic>
          <a:graphicData uri="http://schemas.openxmlformats.org/presentationml/2006/ole">
            <mc:AlternateContent xmlns:mc="http://schemas.openxmlformats.org/markup-compatibility/2006">
              <mc:Choice xmlns:v="urn:schemas-microsoft-com:vml" Requires="v">
                <p:oleObj spid="_x0000_s3354" name="" r:id="rId8" imgW="811530" imgH="215900" progId="Equations">
                  <p:embed/>
                </p:oleObj>
              </mc:Choice>
              <mc:Fallback>
                <p:oleObj name="" r:id="rId8" imgW="811530" imgH="215900" progId="Equations">
                  <p:embed/>
                  <p:pic>
                    <p:nvPicPr>
                      <p:cNvPr id="0" name="图片 3353"/>
                      <p:cNvPicPr/>
                      <p:nvPr/>
                    </p:nvPicPr>
                    <p:blipFill>
                      <a:blip r:embed="rId9"/>
                      <a:stretch>
                        <a:fillRect/>
                      </a:stretch>
                    </p:blipFill>
                    <p:spPr>
                      <a:xfrm>
                        <a:off x="2682875" y="1916113"/>
                        <a:ext cx="1614488" cy="431800"/>
                      </a:xfrm>
                      <a:prstGeom prst="rect">
                        <a:avLst/>
                      </a:prstGeom>
                      <a:noFill/>
                      <a:ln w="38100">
                        <a:noFill/>
                        <a:miter/>
                      </a:ln>
                    </p:spPr>
                  </p:pic>
                </p:oleObj>
              </mc:Fallback>
            </mc:AlternateContent>
          </a:graphicData>
        </a:graphic>
      </p:graphicFrame>
      <p:graphicFrame>
        <p:nvGraphicFramePr>
          <p:cNvPr id="3" name="Object 6"/>
          <p:cNvGraphicFramePr/>
          <p:nvPr/>
        </p:nvGraphicFramePr>
        <p:xfrm>
          <a:off x="4638675" y="1916113"/>
          <a:ext cx="1589088" cy="431800"/>
        </p:xfrm>
        <a:graphic>
          <a:graphicData uri="http://schemas.openxmlformats.org/presentationml/2006/ole">
            <mc:AlternateContent xmlns:mc="http://schemas.openxmlformats.org/markup-compatibility/2006">
              <mc:Choice xmlns:v="urn:schemas-microsoft-com:vml" Requires="v">
                <p:oleObj spid="_x0000_s3355" name="" r:id="rId10" imgW="798830" imgH="215900" progId="Equations">
                  <p:embed/>
                </p:oleObj>
              </mc:Choice>
              <mc:Fallback>
                <p:oleObj name="" r:id="rId10" imgW="798830" imgH="215900" progId="Equations">
                  <p:embed/>
                  <p:pic>
                    <p:nvPicPr>
                      <p:cNvPr id="0" name="图片 3354"/>
                      <p:cNvPicPr/>
                      <p:nvPr/>
                    </p:nvPicPr>
                    <p:blipFill>
                      <a:blip r:embed="rId11"/>
                      <a:stretch>
                        <a:fillRect/>
                      </a:stretch>
                    </p:blipFill>
                    <p:spPr>
                      <a:xfrm>
                        <a:off x="4638675" y="1916113"/>
                        <a:ext cx="1589088" cy="431800"/>
                      </a:xfrm>
                      <a:prstGeom prst="rect">
                        <a:avLst/>
                      </a:prstGeom>
                      <a:noFill/>
                      <a:ln w="38100">
                        <a:noFill/>
                        <a:miter/>
                      </a:ln>
                    </p:spPr>
                  </p:pic>
                </p:oleObj>
              </mc:Fallback>
            </mc:AlternateContent>
          </a:graphicData>
        </a:graphic>
      </p:graphicFrame>
      <p:sp>
        <p:nvSpPr>
          <p:cNvPr id="11" name="Rectangle 15"/>
          <p:cNvSpPr/>
          <p:nvPr/>
        </p:nvSpPr>
        <p:spPr>
          <a:xfrm>
            <a:off x="882650" y="2420938"/>
            <a:ext cx="4392613" cy="523875"/>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根据</a:t>
            </a:r>
            <a:r>
              <a:rPr lang="en-US" altLang="zh-CN" sz="2800" b="1" dirty="0">
                <a:latin typeface="Times New Roman" panose="02020603050405020304" pitchFamily="18" charset="0"/>
                <a:ea typeface="楷体" panose="02010609060101010101" pitchFamily="49" charset="-122"/>
              </a:rPr>
              <a:t>Wilson</a:t>
            </a:r>
            <a:r>
              <a:rPr lang="zh-CN" altLang="en-US" sz="2800" b="1" dirty="0">
                <a:latin typeface="Times New Roman" panose="02020603050405020304" pitchFamily="18" charset="0"/>
                <a:ea typeface="楷体" panose="02010609060101010101" pitchFamily="49" charset="-122"/>
              </a:rPr>
              <a:t>方程：</a:t>
            </a:r>
            <a:endParaRPr lang="zh-CN" altLang="en-US" sz="2800" b="1" dirty="0">
              <a:latin typeface="Times New Roman" panose="02020603050405020304" pitchFamily="18" charset="0"/>
              <a:ea typeface="黑体" panose="02010609060101010101" pitchFamily="49" charset="-122"/>
            </a:endParaRPr>
          </a:p>
        </p:txBody>
      </p:sp>
      <p:sp>
        <p:nvSpPr>
          <p:cNvPr id="12" name="Rectangle 15"/>
          <p:cNvSpPr/>
          <p:nvPr/>
        </p:nvSpPr>
        <p:spPr>
          <a:xfrm>
            <a:off x="1169988" y="4292600"/>
            <a:ext cx="1368425" cy="522288"/>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可得：</a:t>
            </a:r>
            <a:endParaRPr lang="zh-CN" altLang="en-US" sz="2800" b="1" dirty="0">
              <a:latin typeface="Times New Roman" panose="02020603050405020304" pitchFamily="18" charset="0"/>
              <a:ea typeface="黑体" panose="02010609060101010101" pitchFamily="49" charset="-122"/>
            </a:endParaRPr>
          </a:p>
        </p:txBody>
      </p:sp>
      <p:graphicFrame>
        <p:nvGraphicFramePr>
          <p:cNvPr id="4" name="Object 7"/>
          <p:cNvGraphicFramePr/>
          <p:nvPr/>
        </p:nvGraphicFramePr>
        <p:xfrm>
          <a:off x="2555875" y="4365625"/>
          <a:ext cx="1635125" cy="490538"/>
        </p:xfrm>
        <a:graphic>
          <a:graphicData uri="http://schemas.openxmlformats.org/presentationml/2006/ole">
            <mc:AlternateContent xmlns:mc="http://schemas.openxmlformats.org/markup-compatibility/2006">
              <mc:Choice xmlns:v="urn:schemas-microsoft-com:vml" Requires="v">
                <p:oleObj spid="_x0000_s3356" name="" r:id="rId12" imgW="647065" imgH="215900" progId="Equations">
                  <p:embed/>
                </p:oleObj>
              </mc:Choice>
              <mc:Fallback>
                <p:oleObj name="" r:id="rId12" imgW="647065" imgH="215900" progId="Equations">
                  <p:embed/>
                  <p:pic>
                    <p:nvPicPr>
                      <p:cNvPr id="0" name="图片 3355"/>
                      <p:cNvPicPr/>
                      <p:nvPr/>
                    </p:nvPicPr>
                    <p:blipFill>
                      <a:blip r:embed="rId13"/>
                      <a:stretch>
                        <a:fillRect/>
                      </a:stretch>
                    </p:blipFill>
                    <p:spPr>
                      <a:xfrm>
                        <a:off x="2555875" y="4365625"/>
                        <a:ext cx="1635125" cy="490538"/>
                      </a:xfrm>
                      <a:prstGeom prst="rect">
                        <a:avLst/>
                      </a:prstGeom>
                      <a:noFill/>
                      <a:ln w="38100">
                        <a:noFill/>
                        <a:miter/>
                      </a:ln>
                    </p:spPr>
                  </p:pic>
                </p:oleObj>
              </mc:Fallback>
            </mc:AlternateContent>
          </a:graphicData>
        </a:graphic>
      </p:graphicFrame>
      <p:graphicFrame>
        <p:nvGraphicFramePr>
          <p:cNvPr id="5" name="Object 8"/>
          <p:cNvGraphicFramePr/>
          <p:nvPr/>
        </p:nvGraphicFramePr>
        <p:xfrm>
          <a:off x="4572000" y="4292600"/>
          <a:ext cx="1635125" cy="490538"/>
        </p:xfrm>
        <a:graphic>
          <a:graphicData uri="http://schemas.openxmlformats.org/presentationml/2006/ole">
            <mc:AlternateContent xmlns:mc="http://schemas.openxmlformats.org/markup-compatibility/2006">
              <mc:Choice xmlns:v="urn:schemas-microsoft-com:vml" Requires="v">
                <p:oleObj spid="_x0000_s3358" name="" r:id="rId14" imgW="647065" imgH="215900" progId="Equations">
                  <p:embed/>
                </p:oleObj>
              </mc:Choice>
              <mc:Fallback>
                <p:oleObj name="" r:id="rId14" imgW="647065" imgH="215900" progId="Equations">
                  <p:embed/>
                  <p:pic>
                    <p:nvPicPr>
                      <p:cNvPr id="0" name="图片 3357"/>
                      <p:cNvPicPr/>
                      <p:nvPr/>
                    </p:nvPicPr>
                    <p:blipFill>
                      <a:blip r:embed="rId15"/>
                      <a:stretch>
                        <a:fillRect/>
                      </a:stretch>
                    </p:blipFill>
                    <p:spPr>
                      <a:xfrm>
                        <a:off x="4572000" y="4292600"/>
                        <a:ext cx="1635125" cy="490538"/>
                      </a:xfrm>
                      <a:prstGeom prst="rect">
                        <a:avLst/>
                      </a:prstGeom>
                      <a:noFill/>
                      <a:ln w="38100">
                        <a:noFill/>
                        <a:miter/>
                      </a:ln>
                    </p:spPr>
                  </p:pic>
                </p:oleObj>
              </mc:Fallback>
            </mc:AlternateContent>
          </a:graphicData>
        </a:graphic>
      </p:graphicFrame>
      <p:sp>
        <p:nvSpPr>
          <p:cNvPr id="15" name="Rectangle 15"/>
          <p:cNvSpPr/>
          <p:nvPr/>
        </p:nvSpPr>
        <p:spPr>
          <a:xfrm>
            <a:off x="1116013" y="4941888"/>
            <a:ext cx="1368425"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黑体" panose="02010609060101010101" pitchFamily="49" charset="-122"/>
              </a:rPr>
              <a:t>∴根据</a:t>
            </a:r>
            <a:endParaRPr lang="zh-CN" altLang="en-US" sz="2800" b="1" dirty="0">
              <a:latin typeface="Times New Roman" panose="02020603050405020304" pitchFamily="18" charset="0"/>
              <a:ea typeface="黑体" panose="02010609060101010101" pitchFamily="49" charset="-122"/>
            </a:endParaRPr>
          </a:p>
        </p:txBody>
      </p:sp>
      <p:graphicFrame>
        <p:nvGraphicFramePr>
          <p:cNvPr id="41993" name="Object 9"/>
          <p:cNvGraphicFramePr>
            <a:graphicFrameLocks noChangeAspect="1"/>
          </p:cNvGraphicFramePr>
          <p:nvPr/>
        </p:nvGraphicFramePr>
        <p:xfrm>
          <a:off x="2555875" y="4941888"/>
          <a:ext cx="1939925" cy="533400"/>
        </p:xfrm>
        <a:graphic>
          <a:graphicData uri="http://schemas.openxmlformats.org/presentationml/2006/ole">
            <mc:AlternateContent xmlns:mc="http://schemas.openxmlformats.org/markup-compatibility/2006">
              <mc:Choice xmlns:v="urn:schemas-microsoft-com:vml" Requires="v">
                <p:oleObj spid="_x0000_s3359" name="" r:id="rId16" imgW="875665" imgH="241300" progId="Equations">
                  <p:embed/>
                </p:oleObj>
              </mc:Choice>
              <mc:Fallback>
                <p:oleObj name="" r:id="rId16" imgW="875665" imgH="241300" progId="Equations">
                  <p:embed/>
                  <p:pic>
                    <p:nvPicPr>
                      <p:cNvPr id="0" name="图片 3358"/>
                      <p:cNvPicPr/>
                      <p:nvPr/>
                    </p:nvPicPr>
                    <p:blipFill>
                      <a:blip r:embed="rId17"/>
                      <a:stretch>
                        <a:fillRect/>
                      </a:stretch>
                    </p:blipFill>
                    <p:spPr>
                      <a:xfrm>
                        <a:off x="2555875" y="4941888"/>
                        <a:ext cx="1939925" cy="533400"/>
                      </a:xfrm>
                      <a:prstGeom prst="rect">
                        <a:avLst/>
                      </a:prstGeom>
                      <a:noFill/>
                      <a:ln w="38100">
                        <a:noFill/>
                        <a:miter/>
                      </a:ln>
                    </p:spPr>
                  </p:pic>
                </p:oleObj>
              </mc:Fallback>
            </mc:AlternateContent>
          </a:graphicData>
        </a:graphic>
      </p:graphicFrame>
      <p:sp>
        <p:nvSpPr>
          <p:cNvPr id="17" name="Rectangle 15"/>
          <p:cNvSpPr/>
          <p:nvPr/>
        </p:nvSpPr>
        <p:spPr>
          <a:xfrm>
            <a:off x="1457325" y="5516563"/>
            <a:ext cx="1368425"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可得：</a:t>
            </a:r>
            <a:endParaRPr lang="zh-CN" altLang="en-US" sz="2800" b="1" dirty="0">
              <a:latin typeface="Times New Roman" panose="02020603050405020304" pitchFamily="18" charset="0"/>
              <a:ea typeface="黑体" panose="02010609060101010101" pitchFamily="49" charset="-122"/>
            </a:endParaRPr>
          </a:p>
        </p:txBody>
      </p:sp>
      <p:graphicFrame>
        <p:nvGraphicFramePr>
          <p:cNvPr id="6" name="Object 10"/>
          <p:cNvGraphicFramePr>
            <a:graphicFrameLocks noChangeAspect="1"/>
          </p:cNvGraphicFramePr>
          <p:nvPr/>
        </p:nvGraphicFramePr>
        <p:xfrm>
          <a:off x="2898775" y="5589588"/>
          <a:ext cx="3598863" cy="477837"/>
        </p:xfrm>
        <a:graphic>
          <a:graphicData uri="http://schemas.openxmlformats.org/presentationml/2006/ole">
            <mc:AlternateContent xmlns:mc="http://schemas.openxmlformats.org/markup-compatibility/2006">
              <mc:Choice xmlns:v="urn:schemas-microsoft-com:vml" Requires="v">
                <p:oleObj spid="_x0000_s3357" name="" r:id="rId18" imgW="1623695" imgH="215900" progId="Equations">
                  <p:embed/>
                </p:oleObj>
              </mc:Choice>
              <mc:Fallback>
                <p:oleObj name="" r:id="rId18" imgW="1623695" imgH="215900" progId="Equations">
                  <p:embed/>
                  <p:pic>
                    <p:nvPicPr>
                      <p:cNvPr id="0" name="图片 3356"/>
                      <p:cNvPicPr/>
                      <p:nvPr/>
                    </p:nvPicPr>
                    <p:blipFill>
                      <a:blip r:embed="rId19"/>
                      <a:stretch>
                        <a:fillRect/>
                      </a:stretch>
                    </p:blipFill>
                    <p:spPr>
                      <a:xfrm>
                        <a:off x="2898775" y="5589588"/>
                        <a:ext cx="3598863" cy="477837"/>
                      </a:xfrm>
                      <a:prstGeom prst="rect">
                        <a:avLst/>
                      </a:prstGeom>
                      <a:noFill/>
                      <a:ln w="38100">
                        <a:noFill/>
                        <a:miter/>
                      </a:ln>
                    </p:spPr>
                  </p:pic>
                </p:oleObj>
              </mc:Fallback>
            </mc:AlternateContent>
          </a:graphicData>
        </a:graphic>
      </p:graphicFrame>
      <p:sp>
        <p:nvSpPr>
          <p:cNvPr id="20" name="Rectangle 15"/>
          <p:cNvSpPr/>
          <p:nvPr/>
        </p:nvSpPr>
        <p:spPr>
          <a:xfrm>
            <a:off x="1258888" y="6092825"/>
            <a:ext cx="7273925" cy="523875"/>
          </a:xfrm>
          <a:prstGeom prst="rect">
            <a:avLst/>
          </a:prstGeom>
          <a:noFill/>
          <a:ln w="9525">
            <a:noFill/>
          </a:ln>
        </p:spPr>
        <p:txBody>
          <a:bodyPr>
            <a:spAutoFit/>
          </a:bodyPr>
          <a:p>
            <a:pPr>
              <a:buNone/>
            </a:pPr>
            <a:r>
              <a:rPr lang="zh-CN" altLang="en-US" sz="2800" b="1" dirty="0">
                <a:latin typeface="Times New Roman" panose="02020603050405020304" pitchFamily="18" charset="0"/>
                <a:ea typeface="黑体" panose="02010609060101010101" pitchFamily="49" charset="-122"/>
              </a:rPr>
              <a:t>根据∑</a:t>
            </a:r>
            <a:r>
              <a:rPr lang="en-US" altLang="zh-CN" sz="2800" b="1" dirty="0">
                <a:latin typeface="Times New Roman" panose="02020603050405020304" pitchFamily="18" charset="0"/>
                <a:ea typeface="黑体" panose="02010609060101010101" pitchFamily="49" charset="-122"/>
              </a:rPr>
              <a:t> y</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是否为</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，判断是否需要再次迭代。</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6138"/>
                                        </p:tgtEl>
                                        <p:attrNameLst>
                                          <p:attrName>style.visibility</p:attrName>
                                        </p:attrNameLst>
                                      </p:cBhvr>
                                      <p:to>
                                        <p:strVal val="visible"/>
                                      </p:to>
                                    </p:set>
                                    <p:animEffect transition="in" filter="wipe(left)">
                                      <p:cBhvr>
                                        <p:cTn id="7" dur="500"/>
                                        <p:tgtEl>
                                          <p:spTgt spid="1761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6139"/>
                                        </p:tgtEl>
                                        <p:attrNameLst>
                                          <p:attrName>style.visibility</p:attrName>
                                        </p:attrNameLst>
                                      </p:cBhvr>
                                      <p:to>
                                        <p:strVal val="visible"/>
                                      </p:to>
                                    </p:set>
                                    <p:animEffect transition="in" filter="wipe(left)">
                                      <p:cBhvr>
                                        <p:cTn id="12" dur="500"/>
                                        <p:tgtEl>
                                          <p:spTgt spid="1761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5108"/>
                                        </p:tgtEl>
                                        <p:attrNameLst>
                                          <p:attrName>style.visibility</p:attrName>
                                        </p:attrNameLst>
                                      </p:cBhvr>
                                      <p:to>
                                        <p:strVal val="visible"/>
                                      </p:to>
                                    </p:set>
                                    <p:animEffect transition="in" filter="wipe(left)">
                                      <p:cBhvr>
                                        <p:cTn id="17" dur="500"/>
                                        <p:tgtEl>
                                          <p:spTgt spid="175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charRg st="0" end="14"/>
                                            </p:txEl>
                                          </p:spTgt>
                                        </p:tgtEl>
                                        <p:attrNameLst>
                                          <p:attrName>style.visibility</p:attrName>
                                        </p:attrNameLst>
                                      </p:cBhvr>
                                      <p:to>
                                        <p:strVal val="visible"/>
                                      </p:to>
                                    </p:set>
                                    <p:animEffect transition="in" filter="wipe(left)">
                                      <p:cBhvr>
                                        <p:cTn id="22" dur="500"/>
                                        <p:tgtEl>
                                          <p:spTgt spid="7">
                                            <p:txEl>
                                              <p:charRg st="0" end="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charRg st="0" end="4"/>
                                            </p:txEl>
                                          </p:spTgt>
                                        </p:tgtEl>
                                        <p:attrNameLst>
                                          <p:attrName>style.visibility</p:attrName>
                                        </p:attrNameLst>
                                      </p:cBhvr>
                                      <p:to>
                                        <p:strVal val="visible"/>
                                      </p:to>
                                    </p:set>
                                    <p:animEffect transition="in" filter="wipe(left)">
                                      <p:cBhvr>
                                        <p:cTn id="27" dur="500"/>
                                        <p:tgtEl>
                                          <p:spTgt spid="8">
                                            <p:txEl>
                                              <p:charRg st="0"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charRg st="0" end="12"/>
                                            </p:txEl>
                                          </p:spTgt>
                                        </p:tgtEl>
                                        <p:attrNameLst>
                                          <p:attrName>style.visibility</p:attrName>
                                        </p:attrNameLst>
                                      </p:cBhvr>
                                      <p:to>
                                        <p:strVal val="visible"/>
                                      </p:to>
                                    </p:set>
                                    <p:animEffect transition="in" filter="wipe(left)">
                                      <p:cBhvr>
                                        <p:cTn id="42" dur="500"/>
                                        <p:tgtEl>
                                          <p:spTgt spid="11">
                                            <p:txEl>
                                              <p:charRg st="0"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
                                            <p:txEl>
                                              <p:charRg st="0" end="4"/>
                                            </p:txEl>
                                          </p:spTgt>
                                        </p:tgtEl>
                                        <p:attrNameLst>
                                          <p:attrName>style.visibility</p:attrName>
                                        </p:attrNameLst>
                                      </p:cBhvr>
                                      <p:to>
                                        <p:strVal val="visible"/>
                                      </p:to>
                                    </p:set>
                                    <p:animEffect transition="in" filter="wipe(left)">
                                      <p:cBhvr>
                                        <p:cTn id="47" dur="500"/>
                                        <p:tgtEl>
                                          <p:spTgt spid="12">
                                            <p:txEl>
                                              <p:charRg st="0"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
                                            <p:txEl>
                                              <p:charRg st="0" end="4"/>
                                            </p:txEl>
                                          </p:spTgt>
                                        </p:tgtEl>
                                        <p:attrNameLst>
                                          <p:attrName>style.visibility</p:attrName>
                                        </p:attrNameLst>
                                      </p:cBhvr>
                                      <p:to>
                                        <p:strVal val="visible"/>
                                      </p:to>
                                    </p:set>
                                    <p:animEffect transition="in" filter="wipe(left)">
                                      <p:cBhvr>
                                        <p:cTn id="62" dur="500"/>
                                        <p:tgtEl>
                                          <p:spTgt spid="15">
                                            <p:txEl>
                                              <p:charRg st="0"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1993"/>
                                        </p:tgtEl>
                                        <p:attrNameLst>
                                          <p:attrName>style.visibility</p:attrName>
                                        </p:attrNameLst>
                                      </p:cBhvr>
                                      <p:to>
                                        <p:strVal val="visible"/>
                                      </p:to>
                                    </p:set>
                                    <p:animEffect transition="in" filter="wipe(left)">
                                      <p:cBhvr>
                                        <p:cTn id="67" dur="500"/>
                                        <p:tgtEl>
                                          <p:spTgt spid="4199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xEl>
                                              <p:charRg st="0" end="4"/>
                                            </p:txEl>
                                          </p:spTgt>
                                        </p:tgtEl>
                                        <p:attrNameLst>
                                          <p:attrName>style.visibility</p:attrName>
                                        </p:attrNameLst>
                                      </p:cBhvr>
                                      <p:to>
                                        <p:strVal val="visible"/>
                                      </p:to>
                                    </p:set>
                                    <p:animEffect transition="in" filter="wipe(left)">
                                      <p:cBhvr>
                                        <p:cTn id="72" dur="500"/>
                                        <p:tgtEl>
                                          <p:spTgt spid="17">
                                            <p:txEl>
                                              <p:charRg st="0"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
                                            <p:txEl>
                                              <p:charRg st="0" end="23"/>
                                            </p:txEl>
                                          </p:spTgt>
                                        </p:tgtEl>
                                        <p:attrNameLst>
                                          <p:attrName>style.visibility</p:attrName>
                                        </p:attrNameLst>
                                      </p:cBhvr>
                                      <p:to>
                                        <p:strVal val="visible"/>
                                      </p:to>
                                    </p:set>
                                    <p:animEffect transition="in" filter="wipe(left)">
                                      <p:cBhvr>
                                        <p:cTn id="82" dur="500"/>
                                        <p:tgtEl>
                                          <p:spTgt spid="20">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1" grpId="0" build="p"/>
      <p:bldP spid="12" grpId="0" build="p"/>
      <p:bldP spid="15" grpId="0" build="p"/>
      <p:bldP spid="17" grpId="0" build="p"/>
      <p:bldP spid="20"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灯片编号占位符 1"/>
          <p:cNvSpPr txBox="1">
            <a:spLocks noGrp="1"/>
          </p:cNvSpPr>
          <p:nvPr>
            <p:ph type="sldNum" sz="quarter" idx="12"/>
          </p:nvPr>
        </p:nvSpPr>
        <p:spPr>
          <a:xfrm>
            <a:off x="6781800" y="4887913"/>
            <a:ext cx="1905000"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 name="Rectangle 15"/>
          <p:cNvSpPr/>
          <p:nvPr/>
        </p:nvSpPr>
        <p:spPr>
          <a:xfrm>
            <a:off x="1079500" y="620713"/>
            <a:ext cx="8064500" cy="954087"/>
          </a:xfrm>
          <a:prstGeom prst="rect">
            <a:avLst/>
          </a:prstGeom>
          <a:noFill/>
          <a:ln w="9525">
            <a:noFill/>
          </a:ln>
        </p:spPr>
        <p:txBody>
          <a:bodyPr>
            <a:spAutoFit/>
          </a:bodyPr>
          <a:p>
            <a:pPr defTabSz="914400">
              <a:tabLst>
                <a:tab pos="457200" algn="l"/>
              </a:tabLst>
            </a:pPr>
            <a:r>
              <a:rPr lang="zh-CN" altLang="en-US" sz="2800" b="1" dirty="0">
                <a:solidFill>
                  <a:srgbClr val="0000FF"/>
                </a:solidFill>
                <a:latin typeface="黑体" panose="02010609060101010101" pitchFamily="49" charset="-122"/>
                <a:ea typeface="黑体" panose="02010609060101010101" pitchFamily="49" charset="-122"/>
              </a:rPr>
              <a:t>如此重复迭代，就可以计算出</a:t>
            </a:r>
            <a:r>
              <a:rPr lang="en-US" altLang="zh-CN" sz="2800" b="1" dirty="0">
                <a:solidFill>
                  <a:srgbClr val="0000FF"/>
                </a:solidFill>
                <a:latin typeface="黑体" panose="02010609060101010101" pitchFamily="49" charset="-122"/>
                <a:ea typeface="黑体" panose="02010609060101010101" pitchFamily="49" charset="-122"/>
              </a:rPr>
              <a:t>x</a:t>
            </a:r>
            <a:r>
              <a:rPr lang="en-US" altLang="zh-CN" sz="2800" b="1" baseline="-25000" dirty="0">
                <a:solidFill>
                  <a:srgbClr val="0000FF"/>
                </a:solidFill>
                <a:latin typeface="黑体" panose="02010609060101010101" pitchFamily="49" charset="-122"/>
                <a:ea typeface="黑体" panose="02010609060101010101" pitchFamily="49" charset="-122"/>
              </a:rPr>
              <a:t>1</a:t>
            </a:r>
            <a:r>
              <a:rPr lang="en-US" altLang="zh-CN" sz="2800" b="1" dirty="0">
                <a:solidFill>
                  <a:srgbClr val="0000FF"/>
                </a:solidFill>
                <a:latin typeface="黑体" panose="02010609060101010101" pitchFamily="49" charset="-122"/>
                <a:ea typeface="黑体" panose="02010609060101010101" pitchFamily="49" charset="-122"/>
              </a:rPr>
              <a:t>=0.4</a:t>
            </a:r>
            <a:r>
              <a:rPr lang="zh-CN" altLang="en-US" sz="2800" b="1" dirty="0">
                <a:solidFill>
                  <a:srgbClr val="0000FF"/>
                </a:solidFill>
                <a:latin typeface="黑体" panose="02010609060101010101" pitchFamily="49" charset="-122"/>
                <a:ea typeface="黑体" panose="02010609060101010101" pitchFamily="49" charset="-122"/>
              </a:rPr>
              <a:t>时，这个组成下的相平衡温度</a:t>
            </a:r>
            <a:r>
              <a:rPr lang="en-US" altLang="zh-CN" sz="2800" b="1" dirty="0">
                <a:solidFill>
                  <a:srgbClr val="0000FF"/>
                </a:solidFill>
                <a:latin typeface="黑体" panose="02010609060101010101" pitchFamily="49" charset="-122"/>
                <a:ea typeface="黑体" panose="02010609060101010101" pitchFamily="49" charset="-122"/>
              </a:rPr>
              <a:t>T</a:t>
            </a:r>
            <a:r>
              <a:rPr lang="zh-CN" altLang="en-US" sz="2800" b="1" dirty="0">
                <a:solidFill>
                  <a:srgbClr val="0000FF"/>
                </a:solidFill>
                <a:latin typeface="黑体" panose="02010609060101010101" pitchFamily="49" charset="-122"/>
                <a:ea typeface="黑体" panose="02010609060101010101" pitchFamily="49" charset="-122"/>
              </a:rPr>
              <a:t>，和汽相的组成</a:t>
            </a:r>
            <a:r>
              <a:rPr lang="en-US" altLang="zh-CN" sz="2800" b="1" dirty="0">
                <a:solidFill>
                  <a:srgbClr val="0000FF"/>
                </a:solidFill>
                <a:latin typeface="黑体" panose="02010609060101010101" pitchFamily="49" charset="-122"/>
                <a:ea typeface="黑体" panose="02010609060101010101" pitchFamily="49" charset="-122"/>
              </a:rPr>
              <a:t>y</a:t>
            </a:r>
            <a:r>
              <a:rPr lang="en-US" altLang="zh-CN" sz="2800" b="1" baseline="-25000" dirty="0">
                <a:solidFill>
                  <a:srgbClr val="0000FF"/>
                </a:solidFill>
                <a:latin typeface="黑体" panose="02010609060101010101" pitchFamily="49" charset="-122"/>
                <a:ea typeface="黑体" panose="02010609060101010101" pitchFamily="49" charset="-122"/>
              </a:rPr>
              <a:t>i</a:t>
            </a:r>
            <a:r>
              <a:rPr lang="zh-CN" altLang="en-US" sz="2800" b="1" dirty="0">
                <a:solidFill>
                  <a:srgbClr val="0000FF"/>
                </a:solidFill>
                <a:latin typeface="黑体" panose="02010609060101010101" pitchFamily="49" charset="-122"/>
                <a:ea typeface="黑体" panose="02010609060101010101" pitchFamily="49" charset="-122"/>
              </a:rPr>
              <a:t>。</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4" name="Rectangle 11"/>
          <p:cNvSpPr/>
          <p:nvPr/>
        </p:nvSpPr>
        <p:spPr>
          <a:xfrm>
            <a:off x="250825" y="2276475"/>
            <a:ext cx="2017713" cy="585788"/>
          </a:xfrm>
          <a:prstGeom prst="rect">
            <a:avLst/>
          </a:prstGeom>
          <a:noFill/>
          <a:ln w="9525">
            <a:noFill/>
          </a:ln>
        </p:spPr>
        <p:txBody>
          <a:bodyPr>
            <a:spAutoFit/>
          </a:bodyPr>
          <a:p>
            <a:pPr indent="381000" algn="just" defTabSz="914400">
              <a:tabLst>
                <a:tab pos="457200" algn="l"/>
              </a:tabLst>
            </a:pPr>
            <a:r>
              <a:rPr lang="zh-CN" altLang="en-US" sz="3200" b="1" dirty="0">
                <a:solidFill>
                  <a:srgbClr val="C00000"/>
                </a:solidFill>
                <a:latin typeface="黑体" panose="02010609060101010101" pitchFamily="49" charset="-122"/>
                <a:ea typeface="黑体" panose="02010609060101010101" pitchFamily="49" charset="-122"/>
              </a:rPr>
              <a:t>延伸：</a:t>
            </a:r>
            <a:endParaRPr lang="zh-CN" altLang="en-US" sz="3200" b="1" dirty="0">
              <a:solidFill>
                <a:srgbClr val="C00000"/>
              </a:solidFill>
              <a:latin typeface="黑体" panose="02010609060101010101" pitchFamily="49" charset="-122"/>
              <a:ea typeface="黑体" panose="02010609060101010101" pitchFamily="49" charset="-122"/>
            </a:endParaRPr>
          </a:p>
        </p:txBody>
      </p:sp>
      <p:sp>
        <p:nvSpPr>
          <p:cNvPr id="6" name="Rectangle 15"/>
          <p:cNvSpPr/>
          <p:nvPr/>
        </p:nvSpPr>
        <p:spPr>
          <a:xfrm>
            <a:off x="1908175" y="2330450"/>
            <a:ext cx="6192838" cy="522288"/>
          </a:xfrm>
          <a:prstGeom prst="rect">
            <a:avLst/>
          </a:prstGeom>
          <a:noFill/>
          <a:ln w="9525">
            <a:noFill/>
          </a:ln>
        </p:spPr>
        <p:txBody>
          <a:bodyPr>
            <a:spAutoFit/>
          </a:bodyPr>
          <a:p>
            <a:pPr>
              <a:buNone/>
            </a:pPr>
            <a:r>
              <a:rPr lang="zh-CN" altLang="en-US" sz="2800" b="1" dirty="0">
                <a:latin typeface="Times New Roman" panose="02020603050405020304" pitchFamily="18" charset="0"/>
                <a:ea typeface="楷体" panose="02010609060101010101" pitchFamily="49" charset="-122"/>
              </a:rPr>
              <a:t>求取其他组成下的汽液平衡关系：</a:t>
            </a:r>
            <a:endParaRPr lang="zh-CN" altLang="en-US" sz="2800" b="1" dirty="0">
              <a:latin typeface="Times New Roman" panose="02020603050405020304" pitchFamily="18" charset="0"/>
              <a:ea typeface="黑体" panose="02010609060101010101" pitchFamily="49" charset="-122"/>
            </a:endParaRPr>
          </a:p>
        </p:txBody>
      </p:sp>
      <p:sp>
        <p:nvSpPr>
          <p:cNvPr id="7" name="Rectangle 15"/>
          <p:cNvSpPr/>
          <p:nvPr/>
        </p:nvSpPr>
        <p:spPr>
          <a:xfrm>
            <a:off x="827088" y="2925763"/>
            <a:ext cx="7200900" cy="522287"/>
          </a:xfrm>
          <a:prstGeom prst="rect">
            <a:avLst/>
          </a:prstGeom>
          <a:noFill/>
          <a:ln w="9525">
            <a:noFill/>
          </a:ln>
        </p:spPr>
        <p:txBody>
          <a:bodyPr>
            <a:spAutoFit/>
          </a:bodyPr>
          <a:p>
            <a:pPr>
              <a:buNone/>
            </a:pPr>
            <a:r>
              <a:rPr lang="zh-CN" altLang="en-US" sz="2800" b="1" dirty="0">
                <a:latin typeface="Times New Roman" panose="02020603050405020304" pitchFamily="18" charset="0"/>
                <a:ea typeface="黑体" panose="02010609060101010101" pitchFamily="49" charset="-122"/>
              </a:rPr>
              <a:t>求不同下</a:t>
            </a:r>
            <a:r>
              <a:rPr lang="en-US" altLang="zh-CN" sz="2800" b="1" dirty="0">
                <a:latin typeface="黑体" panose="02010609060101010101" pitchFamily="49" charset="-122"/>
                <a:ea typeface="黑体" panose="02010609060101010101" pitchFamily="49" charset="-122"/>
              </a:rPr>
              <a:t>x</a:t>
            </a:r>
            <a:r>
              <a:rPr lang="en-US" altLang="zh-CN" sz="2800" b="1" baseline="-25000" dirty="0">
                <a:latin typeface="黑体" panose="02010609060101010101" pitchFamily="49" charset="-122"/>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的</a:t>
            </a:r>
            <a:r>
              <a:rPr lang="zh-CN" altLang="en-US" sz="2800" b="1" dirty="0">
                <a:latin typeface="黑体" panose="02010609060101010101" pitchFamily="49" charset="-122"/>
                <a:ea typeface="黑体" panose="02010609060101010101" pitchFamily="49" charset="-122"/>
              </a:rPr>
              <a:t>相平衡温度</a:t>
            </a:r>
            <a:r>
              <a:rPr lang="en-US" altLang="zh-CN" sz="2800" b="1"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，和汽相的组成</a:t>
            </a:r>
            <a:r>
              <a:rPr lang="en-US" altLang="zh-CN" sz="2800" b="1" dirty="0">
                <a:latin typeface="黑体" panose="02010609060101010101" pitchFamily="49" charset="-122"/>
                <a:ea typeface="黑体" panose="02010609060101010101" pitchFamily="49" charset="-122"/>
              </a:rPr>
              <a:t>y</a:t>
            </a:r>
            <a:r>
              <a:rPr lang="en-US" altLang="zh-CN" sz="2800" b="1" baseline="-25000" dirty="0">
                <a:latin typeface="黑体" panose="02010609060101010101" pitchFamily="49" charset="-122"/>
                <a:ea typeface="黑体" panose="02010609060101010101" pitchFamily="49" charset="-122"/>
              </a:rPr>
              <a:t>i</a:t>
            </a:r>
            <a:endParaRPr lang="zh-CN" altLang="en-US" sz="2800" b="1" dirty="0">
              <a:latin typeface="Times New Roman" panose="02020603050405020304" pitchFamily="18" charset="0"/>
              <a:ea typeface="黑体" panose="02010609060101010101" pitchFamily="49" charset="-122"/>
            </a:endParaRPr>
          </a:p>
        </p:txBody>
      </p:sp>
      <p:graphicFrame>
        <p:nvGraphicFramePr>
          <p:cNvPr id="8" name="表格 7"/>
          <p:cNvGraphicFramePr>
            <a:graphicFrameLocks noGrp="1"/>
          </p:cNvGraphicFramePr>
          <p:nvPr/>
        </p:nvGraphicFramePr>
        <p:xfrm>
          <a:off x="1547813" y="3789363"/>
          <a:ext cx="6096000" cy="1371600"/>
        </p:xfrm>
        <a:graphic>
          <a:graphicData uri="http://schemas.openxmlformats.org/drawingml/2006/table">
            <a:tbl>
              <a:tblPr/>
              <a:tblGrid>
                <a:gridCol w="869950"/>
                <a:gridCol w="871537"/>
                <a:gridCol w="871538"/>
                <a:gridCol w="869950"/>
                <a:gridCol w="871537"/>
                <a:gridCol w="869950"/>
                <a:gridCol w="8715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2400" b="1" i="1"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endParaRPr kumimoji="0" lang="zh-CN" altLang="en-US" sz="24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0.05</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0.20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0.40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0.60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0.80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0.90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92.70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82.59</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76.10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71.57</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67.82</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66.11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y</a:t>
                      </a:r>
                      <a:r>
                        <a:rPr kumimoji="0" lang="en-US" altLang="zh-CN" sz="2400" b="1" i="1" u="none" strike="noStrike" cap="none" normalizeH="0" baseline="-2500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i</a:t>
                      </a:r>
                      <a:endParaRPr kumimoji="0" lang="zh-CN" altLang="en-US" sz="24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0.269</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0.564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0.724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0.832</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0.920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0.961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0" end="44"/>
                                            </p:txEl>
                                          </p:spTgt>
                                        </p:tgtEl>
                                        <p:attrNameLst>
                                          <p:attrName>style.visibility</p:attrName>
                                        </p:attrNameLst>
                                      </p:cBhvr>
                                      <p:to>
                                        <p:strVal val="visible"/>
                                      </p:to>
                                    </p:set>
                                    <p:animEffect transition="in" filter="wipe(left)">
                                      <p:cBhvr>
                                        <p:cTn id="7" dur="500"/>
                                        <p:tgtEl>
                                          <p:spTgt spid="3">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charRg st="0" end="4"/>
                                            </p:txEl>
                                          </p:spTgt>
                                        </p:tgtEl>
                                        <p:attrNameLst>
                                          <p:attrName>style.visibility</p:attrName>
                                        </p:attrNameLst>
                                      </p:cBhvr>
                                      <p:to>
                                        <p:strVal val="visible"/>
                                      </p:to>
                                    </p:set>
                                    <p:animEffect transition="in" filter="wipe(left)">
                                      <p:cBhvr>
                                        <p:cTn id="12" dur="500"/>
                                        <p:tgtEl>
                                          <p:spTgt spid="4">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charRg st="0" end="16"/>
                                            </p:txEl>
                                          </p:spTgt>
                                        </p:tgtEl>
                                        <p:attrNameLst>
                                          <p:attrName>style.visibility</p:attrName>
                                        </p:attrNameLst>
                                      </p:cBhvr>
                                      <p:to>
                                        <p:strVal val="visible"/>
                                      </p:to>
                                    </p:set>
                                    <p:animEffect transition="in" filter="wipe(left)">
                                      <p:cBhvr>
                                        <p:cTn id="17" dur="500"/>
                                        <p:tgtEl>
                                          <p:spTgt spid="6">
                                            <p:txEl>
                                              <p:charRg st="0" end="1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charRg st="0" end="23"/>
                                            </p:txEl>
                                          </p:spTgt>
                                        </p:tgtEl>
                                        <p:attrNameLst>
                                          <p:attrName>style.visibility</p:attrName>
                                        </p:attrNameLst>
                                      </p:cBhvr>
                                      <p:to>
                                        <p:strVal val="visible"/>
                                      </p:to>
                                    </p:set>
                                    <p:animEffect transition="in" filter="wipe(left)">
                                      <p:cBhvr>
                                        <p:cTn id="22" dur="500"/>
                                        <p:tgtEl>
                                          <p:spTgt spid="7">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6" grpId="0" build="p"/>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3"/>
          <p:cNvSpPr txBox="1"/>
          <p:nvPr/>
        </p:nvSpPr>
        <p:spPr>
          <a:xfrm>
            <a:off x="368300" y="819150"/>
            <a:ext cx="8667750" cy="1660525"/>
          </a:xfrm>
          <a:prstGeom prst="rect">
            <a:avLst/>
          </a:prstGeom>
          <a:solidFill>
            <a:schemeClr val="bg1"/>
          </a:solidFill>
          <a:ln w="12700">
            <a:noFill/>
          </a:ln>
        </p:spPr>
        <p:txBody>
          <a:bodyPr>
            <a:spAutoFit/>
          </a:bodyPr>
          <a:p>
            <a:pPr>
              <a:spcBef>
                <a:spcPct val="50000"/>
              </a:spcBef>
            </a:pPr>
            <a:r>
              <a:rPr lang="zh-CN" altLang="en-US" sz="3200" b="1" dirty="0">
                <a:solidFill>
                  <a:srgbClr val="0000FF"/>
                </a:solidFill>
                <a:latin typeface="Times New Roman" panose="02020603050405020304" pitchFamily="18" charset="0"/>
                <a:ea typeface="黑体" panose="02010609060101010101" pitchFamily="49" charset="-122"/>
              </a:rPr>
              <a:t>例</a:t>
            </a:r>
            <a:r>
              <a:rPr lang="en-US" altLang="zh-CN" sz="3200" b="1" dirty="0">
                <a:solidFill>
                  <a:srgbClr val="0000FF"/>
                </a:solidFill>
                <a:latin typeface="Times New Roman" panose="02020603050405020304" pitchFamily="18" charset="0"/>
                <a:ea typeface="黑体" panose="02010609060101010101" pitchFamily="49" charset="-122"/>
              </a:rPr>
              <a:t>5-3</a:t>
            </a:r>
            <a:r>
              <a:rPr lang="zh-CN" altLang="en-US" sz="3200" b="1" dirty="0">
                <a:solidFill>
                  <a:srgbClr val="0000FF"/>
                </a:solidFill>
                <a:latin typeface="Times New Roman" panose="02020603050405020304" pitchFamily="18" charset="0"/>
                <a:ea typeface="黑体" panose="02010609060101010101" pitchFamily="49" charset="-122"/>
              </a:rPr>
              <a:t>：</a:t>
            </a:r>
            <a:endParaRPr lang="en-US" altLang="zh-CN" sz="3200" b="1" dirty="0">
              <a:solidFill>
                <a:srgbClr val="0000FF"/>
              </a:solidFill>
              <a:latin typeface="Times New Roman" panose="02020603050405020304" pitchFamily="18" charset="0"/>
              <a:ea typeface="黑体" panose="02010609060101010101" pitchFamily="49" charset="-122"/>
            </a:endParaRPr>
          </a:p>
          <a:p>
            <a:pPr>
              <a:spcBef>
                <a:spcPct val="50000"/>
              </a:spcBef>
            </a:pPr>
            <a:r>
              <a:rPr lang="zh-CN" altLang="en-US" sz="2800" b="1" dirty="0">
                <a:latin typeface="Times New Roman" panose="02020603050405020304" pitchFamily="18" charset="0"/>
                <a:ea typeface="黑体" panose="02010609060101010101" pitchFamily="49" charset="-122"/>
              </a:rPr>
              <a:t>氯仿（</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乙醇（</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）二元体系，</a:t>
            </a:r>
            <a:r>
              <a:rPr lang="en-US" altLang="zh-CN" sz="2800" b="1" dirty="0">
                <a:latin typeface="Times New Roman" panose="02020603050405020304" pitchFamily="18" charset="0"/>
                <a:ea typeface="黑体" panose="02010609060101010101" pitchFamily="49" charset="-122"/>
              </a:rPr>
              <a:t>55</a:t>
            </a:r>
            <a:r>
              <a:rPr lang="zh-CN" altLang="en-US" sz="2800" b="1" dirty="0">
                <a:latin typeface="Times New Roman" panose="02020603050405020304" pitchFamily="18" charset="0"/>
                <a:ea typeface="黑体" panose="02010609060101010101" pitchFamily="49" charset="-122"/>
              </a:rPr>
              <a:t>℃时超额自由焓的表达式为</a:t>
            </a:r>
            <a:endParaRPr lang="en-US" altLang="zh-CN" sz="2800" b="1" dirty="0">
              <a:latin typeface="Times New Roman" panose="02020603050405020304" pitchFamily="18" charset="0"/>
              <a:ea typeface="黑体" panose="02010609060101010101" pitchFamily="49" charset="-122"/>
            </a:endParaRPr>
          </a:p>
        </p:txBody>
      </p:sp>
      <p:graphicFrame>
        <p:nvGraphicFramePr>
          <p:cNvPr id="188419" name="Object 3"/>
          <p:cNvGraphicFramePr/>
          <p:nvPr/>
        </p:nvGraphicFramePr>
        <p:xfrm>
          <a:off x="1973263" y="1909763"/>
          <a:ext cx="3579812" cy="825500"/>
        </p:xfrm>
        <a:graphic>
          <a:graphicData uri="http://schemas.openxmlformats.org/presentationml/2006/ole">
            <mc:AlternateContent xmlns:mc="http://schemas.openxmlformats.org/markup-compatibility/2006">
              <mc:Choice xmlns:v="urn:schemas-microsoft-com:vml" Requires="v">
                <p:oleObj spid="_x0000_s3360" name="" r:id="rId1" imgW="1816100" imgH="419100" progId="Equations">
                  <p:embed/>
                </p:oleObj>
              </mc:Choice>
              <mc:Fallback>
                <p:oleObj name="" r:id="rId1" imgW="1816100" imgH="419100" progId="Equations">
                  <p:embed/>
                  <p:pic>
                    <p:nvPicPr>
                      <p:cNvPr id="0" name="图片 3359"/>
                      <p:cNvPicPr/>
                      <p:nvPr/>
                    </p:nvPicPr>
                    <p:blipFill>
                      <a:blip r:embed="rId2"/>
                      <a:stretch>
                        <a:fillRect/>
                      </a:stretch>
                    </p:blipFill>
                    <p:spPr>
                      <a:xfrm>
                        <a:off x="1973263" y="1909763"/>
                        <a:ext cx="3579812" cy="825500"/>
                      </a:xfrm>
                      <a:prstGeom prst="rect">
                        <a:avLst/>
                      </a:prstGeom>
                      <a:noFill/>
                      <a:ln w="38100">
                        <a:noFill/>
                        <a:miter/>
                      </a:ln>
                    </p:spPr>
                  </p:pic>
                </p:oleObj>
              </mc:Fallback>
            </mc:AlternateContent>
          </a:graphicData>
        </a:graphic>
      </p:graphicFrame>
      <p:sp>
        <p:nvSpPr>
          <p:cNvPr id="60422" name="矩形 6"/>
          <p:cNvSpPr/>
          <p:nvPr/>
        </p:nvSpPr>
        <p:spPr>
          <a:xfrm>
            <a:off x="441325" y="2735263"/>
            <a:ext cx="5903913" cy="523875"/>
          </a:xfrm>
          <a:prstGeom prst="rect">
            <a:avLst/>
          </a:prstGeom>
          <a:noFill/>
          <a:ln w="9525">
            <a:noFill/>
          </a:ln>
        </p:spPr>
        <p:txBody>
          <a:bodyPr>
            <a:spAutoFit/>
          </a:bodyPr>
          <a:p>
            <a:r>
              <a:rPr lang="en-US" altLang="zh-CN" sz="2800" b="1" dirty="0">
                <a:latin typeface="Times New Roman" panose="02020603050405020304" pitchFamily="18" charset="0"/>
                <a:ea typeface="黑体" panose="02010609060101010101" pitchFamily="49" charset="-122"/>
              </a:rPr>
              <a:t>55</a:t>
            </a:r>
            <a:r>
              <a:rPr lang="zh-CN" altLang="en-US" sz="2800" b="1" dirty="0">
                <a:latin typeface="Times New Roman" panose="02020603050405020304" pitchFamily="18" charset="0"/>
                <a:ea typeface="黑体" panose="02010609060101010101" pitchFamily="49" charset="-122"/>
              </a:rPr>
              <a:t>℃时，氯仿、乙醇的饱和蒸气压</a:t>
            </a:r>
            <a:endParaRPr lang="zh-CN" altLang="en-US" sz="2800" dirty="0">
              <a:latin typeface="Tahoma" panose="020B0604030504040204" pitchFamily="34" charset="0"/>
            </a:endParaRPr>
          </a:p>
        </p:txBody>
      </p:sp>
      <p:graphicFrame>
        <p:nvGraphicFramePr>
          <p:cNvPr id="43020" name="Object 12"/>
          <p:cNvGraphicFramePr>
            <a:graphicFrameLocks noChangeAspect="1"/>
          </p:cNvGraphicFramePr>
          <p:nvPr/>
        </p:nvGraphicFramePr>
        <p:xfrm>
          <a:off x="6129338" y="2592388"/>
          <a:ext cx="2211387" cy="503237"/>
        </p:xfrm>
        <a:graphic>
          <a:graphicData uri="http://schemas.openxmlformats.org/presentationml/2006/ole">
            <mc:AlternateContent xmlns:mc="http://schemas.openxmlformats.org/markup-compatibility/2006">
              <mc:Choice xmlns:v="urn:schemas-microsoft-com:vml" Requires="v">
                <p:oleObj spid="_x0000_s3361" name="" r:id="rId3" imgW="1002665" imgH="228600" progId="Equations">
                  <p:embed/>
                </p:oleObj>
              </mc:Choice>
              <mc:Fallback>
                <p:oleObj name="" r:id="rId3" imgW="1002665" imgH="228600" progId="Equations">
                  <p:embed/>
                  <p:pic>
                    <p:nvPicPr>
                      <p:cNvPr id="0" name="图片 3360"/>
                      <p:cNvPicPr/>
                      <p:nvPr/>
                    </p:nvPicPr>
                    <p:blipFill>
                      <a:blip r:embed="rId4"/>
                      <a:stretch>
                        <a:fillRect/>
                      </a:stretch>
                    </p:blipFill>
                    <p:spPr>
                      <a:xfrm>
                        <a:off x="6129338" y="2592388"/>
                        <a:ext cx="2211387" cy="503237"/>
                      </a:xfrm>
                      <a:prstGeom prst="rect">
                        <a:avLst/>
                      </a:prstGeom>
                      <a:noFill/>
                      <a:ln w="38100">
                        <a:noFill/>
                        <a:miter/>
                      </a:ln>
                    </p:spPr>
                  </p:pic>
                </p:oleObj>
              </mc:Fallback>
            </mc:AlternateContent>
          </a:graphicData>
        </a:graphic>
      </p:graphicFrame>
      <p:graphicFrame>
        <p:nvGraphicFramePr>
          <p:cNvPr id="43019" name="Object 11"/>
          <p:cNvGraphicFramePr>
            <a:graphicFrameLocks noChangeAspect="1"/>
          </p:cNvGraphicFramePr>
          <p:nvPr/>
        </p:nvGraphicFramePr>
        <p:xfrm>
          <a:off x="6129338" y="3168650"/>
          <a:ext cx="2181225" cy="503238"/>
        </p:xfrm>
        <a:graphic>
          <a:graphicData uri="http://schemas.openxmlformats.org/presentationml/2006/ole">
            <mc:AlternateContent xmlns:mc="http://schemas.openxmlformats.org/markup-compatibility/2006">
              <mc:Choice xmlns:v="urn:schemas-microsoft-com:vml" Requires="v">
                <p:oleObj spid="_x0000_s3363" name="" r:id="rId5" imgW="989965" imgH="228600" progId="Equations">
                  <p:embed/>
                </p:oleObj>
              </mc:Choice>
              <mc:Fallback>
                <p:oleObj name="" r:id="rId5" imgW="989965" imgH="228600" progId="Equations">
                  <p:embed/>
                  <p:pic>
                    <p:nvPicPr>
                      <p:cNvPr id="0" name="图片 3362"/>
                      <p:cNvPicPr/>
                      <p:nvPr/>
                    </p:nvPicPr>
                    <p:blipFill>
                      <a:blip r:embed="rId6"/>
                      <a:stretch>
                        <a:fillRect/>
                      </a:stretch>
                    </p:blipFill>
                    <p:spPr>
                      <a:xfrm>
                        <a:off x="6129338" y="3168650"/>
                        <a:ext cx="2181225" cy="503238"/>
                      </a:xfrm>
                      <a:prstGeom prst="rect">
                        <a:avLst/>
                      </a:prstGeom>
                      <a:noFill/>
                      <a:ln w="38100">
                        <a:noFill/>
                        <a:miter/>
                      </a:ln>
                    </p:spPr>
                  </p:pic>
                </p:oleObj>
              </mc:Fallback>
            </mc:AlternateContent>
          </a:graphicData>
        </a:graphic>
      </p:graphicFrame>
      <p:sp>
        <p:nvSpPr>
          <p:cNvPr id="60424" name="矩形 9"/>
          <p:cNvSpPr/>
          <p:nvPr/>
        </p:nvSpPr>
        <p:spPr>
          <a:xfrm>
            <a:off x="368300" y="3627438"/>
            <a:ext cx="8353425" cy="1383665"/>
          </a:xfrm>
          <a:prstGeom prst="rect">
            <a:avLst/>
          </a:prstGeom>
          <a:noFill/>
          <a:ln w="9525">
            <a:noFill/>
          </a:ln>
        </p:spPr>
        <p:txBody>
          <a:bodyPr>
            <a:spAutoFit/>
          </a:bodyPr>
          <a:p>
            <a:pPr>
              <a:buNone/>
            </a:pPr>
            <a:r>
              <a:rPr lang="zh-CN" altLang="en-US" sz="2800" b="1" dirty="0">
                <a:latin typeface="Times New Roman" panose="02020603050405020304" pitchFamily="18" charset="0"/>
                <a:cs typeface="Times New Roman" panose="02020603050405020304" pitchFamily="18" charset="0"/>
              </a:rPr>
              <a:t>试求：</a:t>
            </a:r>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该体系在</a:t>
            </a:r>
            <a:r>
              <a:rPr lang="en-US" altLang="zh-CN" sz="2800" b="1" dirty="0">
                <a:latin typeface="Times New Roman" panose="02020603050405020304" pitchFamily="18" charset="0"/>
                <a:cs typeface="Times New Roman" panose="02020603050405020304" pitchFamily="18" charset="0"/>
              </a:rPr>
              <a:t>55</a:t>
            </a:r>
            <a:r>
              <a:rPr lang="zh-CN" altLang="en-US" sz="2800" b="1" dirty="0">
                <a:latin typeface="Times New Roman" panose="02020603050405020304" pitchFamily="18" charset="0"/>
                <a:cs typeface="Times New Roman" panose="02020603050405020304" pitchFamily="18" charset="0"/>
              </a:rPr>
              <a:t>℃时</a:t>
            </a:r>
            <a:r>
              <a:rPr lang="en-US" altLang="zh-CN" sz="2800" b="1" dirty="0">
                <a:latin typeface="Times New Roman" panose="02020603050405020304" pitchFamily="18" charset="0"/>
                <a:cs typeface="Times New Roman" panose="02020603050405020304" pitchFamily="18" charset="0"/>
              </a:rPr>
              <a:t>P</a:t>
            </a:r>
            <a:r>
              <a:rPr lang="en-US" altLang="zh-CN" sz="2800" dirty="0">
                <a:latin typeface="Tahoma" panose="020B0604030504040204" pitchFamily="34" charset="0"/>
              </a:rPr>
              <a:t>-</a:t>
            </a:r>
            <a:r>
              <a:rPr lang="en-US" altLang="zh-CN" sz="2800" b="1" i="1" dirty="0">
                <a:latin typeface="Times New Roman" panose="02020603050405020304" pitchFamily="18" charset="0"/>
                <a:ea typeface="黑体" panose="02010609060101010101" pitchFamily="49" charset="-122"/>
              </a:rPr>
              <a:t> x</a:t>
            </a:r>
            <a:r>
              <a:rPr lang="en-US" altLang="zh-CN" sz="2800" b="1" i="1" baseline="-25000" dirty="0">
                <a:latin typeface="Times New Roman" panose="02020603050405020304" pitchFamily="18" charset="0"/>
                <a:ea typeface="黑体" panose="02010609060101010101" pitchFamily="49" charset="-122"/>
              </a:rPr>
              <a:t>i</a:t>
            </a:r>
            <a:r>
              <a:rPr lang="en-US" altLang="zh-CN" sz="2800" b="1" i="1" dirty="0">
                <a:latin typeface="Times New Roman" panose="02020603050405020304" pitchFamily="18" charset="0"/>
                <a:ea typeface="黑体" panose="02010609060101010101" pitchFamily="49" charset="-122"/>
              </a:rPr>
              <a:t>- y</a:t>
            </a:r>
            <a:r>
              <a:rPr lang="en-US" altLang="zh-CN" sz="2800" b="1" i="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cs typeface="Times New Roman" panose="02020603050405020304" pitchFamily="18" charset="0"/>
              </a:rPr>
              <a:t>数据</a:t>
            </a:r>
            <a:endParaRPr lang="en-US" altLang="zh-CN" sz="2800" b="1" dirty="0">
              <a:latin typeface="Times New Roman" panose="02020603050405020304" pitchFamily="18" charset="0"/>
              <a:cs typeface="Times New Roman" panose="02020603050405020304" pitchFamily="18" charset="0"/>
            </a:endParaRPr>
          </a:p>
          <a:p>
            <a:pPr>
              <a:buNone/>
            </a:pPr>
            <a:r>
              <a:rPr lang="en-US" altLang="zh-CN" sz="2800" b="1" dirty="0">
                <a:latin typeface="Times New Roman" panose="02020603050405020304" pitchFamily="18" charset="0"/>
                <a:cs typeface="Times New Roman" panose="02020603050405020304" pitchFamily="18" charset="0"/>
              </a:rPr>
              <a:t>             2) </a:t>
            </a:r>
            <a:r>
              <a:rPr lang="zh-CN" altLang="en-US" sz="2800" b="1" dirty="0">
                <a:latin typeface="Times New Roman" panose="02020603050405020304" pitchFamily="18" charset="0"/>
                <a:cs typeface="Times New Roman" panose="02020603050405020304" pitchFamily="18" charset="0"/>
              </a:rPr>
              <a:t>如有恒沸点，确定恒沸组成和恒沸压力。</a:t>
            </a:r>
            <a:endParaRPr lang="en-US" altLang="zh-CN" sz="2800" b="1" dirty="0">
              <a:latin typeface="Times New Roman" panose="02020603050405020304" pitchFamily="18" charset="0"/>
              <a:cs typeface="Times New Roman" panose="02020603050405020304" pitchFamily="18" charset="0"/>
            </a:endParaRPr>
          </a:p>
          <a:p>
            <a:pPr>
              <a:buNone/>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该体系可认为汽相为理想气体，液相为非理想溶液</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wipe(left)">
                                      <p:cBhvr>
                                        <p:cTn id="12" dur="500"/>
                                        <p:tgtEl>
                                          <p:spTgt spid="1884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020"/>
                                        </p:tgtEl>
                                        <p:attrNameLst>
                                          <p:attrName>style.visibility</p:attrName>
                                        </p:attrNameLst>
                                      </p:cBhvr>
                                      <p:to>
                                        <p:strVal val="visible"/>
                                      </p:to>
                                    </p:set>
                                    <p:animEffect transition="in" filter="wipe(left)">
                                      <p:cBhvr>
                                        <p:cTn id="17" dur="500"/>
                                        <p:tgtEl>
                                          <p:spTgt spid="430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019"/>
                                        </p:tgtEl>
                                        <p:attrNameLst>
                                          <p:attrName>style.visibility</p:attrName>
                                        </p:attrNameLst>
                                      </p:cBhvr>
                                      <p:to>
                                        <p:strVal val="visible"/>
                                      </p:to>
                                    </p:set>
                                    <p:animEffect transition="in" filter="wipe(left)">
                                      <p:cBhvr>
                                        <p:cTn id="22" dur="500"/>
                                        <p:tgtEl>
                                          <p:spTgt spid="430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0424"/>
                                        </p:tgtEl>
                                        <p:attrNameLst>
                                          <p:attrName>style.visibility</p:attrName>
                                        </p:attrNameLst>
                                      </p:cBhvr>
                                      <p:to>
                                        <p:strVal val="visible"/>
                                      </p:to>
                                    </p:set>
                                    <p:animEffect transition="in" filter="box(in)">
                                      <p:cBhvr>
                                        <p:cTn id="27"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042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7"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3" name="Rectangle 11"/>
          <p:cNvSpPr/>
          <p:nvPr/>
        </p:nvSpPr>
        <p:spPr>
          <a:xfrm>
            <a:off x="900113" y="404813"/>
            <a:ext cx="1295400" cy="522287"/>
          </a:xfrm>
          <a:prstGeom prst="rect">
            <a:avLst/>
          </a:prstGeom>
          <a:noFill/>
          <a:ln w="9525">
            <a:noFill/>
          </a:ln>
        </p:spPr>
        <p:txBody>
          <a:bodyPr>
            <a:spAutoFit/>
          </a:bodyPr>
          <a:p>
            <a:pPr indent="381000" algn="just" defTabSz="914400">
              <a:tabLst>
                <a:tab pos="457200" algn="l"/>
              </a:tabLst>
            </a:pPr>
            <a:r>
              <a:rPr lang="zh-CN" altLang="en-US" sz="2800" b="1" dirty="0">
                <a:solidFill>
                  <a:srgbClr val="0000FF"/>
                </a:solidFill>
                <a:latin typeface="黑体" panose="02010609060101010101" pitchFamily="49" charset="-122"/>
                <a:ea typeface="黑体" panose="02010609060101010101" pitchFamily="49" charset="-122"/>
              </a:rPr>
              <a:t>解：</a:t>
            </a:r>
            <a:endParaRPr lang="zh-CN" altLang="en-US" sz="2800" b="1" dirty="0">
              <a:solidFill>
                <a:srgbClr val="0000FF"/>
              </a:solidFill>
              <a:latin typeface="黑体" panose="02010609060101010101" pitchFamily="49" charset="-122"/>
              <a:ea typeface="黑体" panose="02010609060101010101" pitchFamily="49" charset="-122"/>
            </a:endParaRPr>
          </a:p>
        </p:txBody>
      </p:sp>
      <p:graphicFrame>
        <p:nvGraphicFramePr>
          <p:cNvPr id="189442" name="Object 2"/>
          <p:cNvGraphicFramePr/>
          <p:nvPr/>
        </p:nvGraphicFramePr>
        <p:xfrm>
          <a:off x="2287588" y="-26987"/>
          <a:ext cx="3443287" cy="1439862"/>
        </p:xfrm>
        <a:graphic>
          <a:graphicData uri="http://schemas.openxmlformats.org/presentationml/2006/ole">
            <mc:AlternateContent xmlns:mc="http://schemas.openxmlformats.org/markup-compatibility/2006">
              <mc:Choice xmlns:v="urn:schemas-microsoft-com:vml" Requires="v">
                <p:oleObj spid="_x0000_s3362" name="" r:id="rId1" imgW="1840865" imgH="774065" progId="Equations">
                  <p:embed/>
                </p:oleObj>
              </mc:Choice>
              <mc:Fallback>
                <p:oleObj name="" r:id="rId1" imgW="1840865" imgH="774065" progId="Equations">
                  <p:embed/>
                  <p:pic>
                    <p:nvPicPr>
                      <p:cNvPr id="0" name="图片 3361"/>
                      <p:cNvPicPr/>
                      <p:nvPr/>
                    </p:nvPicPr>
                    <p:blipFill>
                      <a:blip r:embed="rId2"/>
                      <a:stretch>
                        <a:fillRect/>
                      </a:stretch>
                    </p:blipFill>
                    <p:spPr>
                      <a:xfrm>
                        <a:off x="2287588" y="-26987"/>
                        <a:ext cx="3443287" cy="1439862"/>
                      </a:xfrm>
                      <a:prstGeom prst="rect">
                        <a:avLst/>
                      </a:prstGeom>
                      <a:noFill/>
                      <a:ln w="38100">
                        <a:noFill/>
                        <a:miter/>
                      </a:ln>
                    </p:spPr>
                  </p:pic>
                </p:oleObj>
              </mc:Fallback>
            </mc:AlternateContent>
          </a:graphicData>
        </a:graphic>
      </p:graphicFrame>
      <p:graphicFrame>
        <p:nvGraphicFramePr>
          <p:cNvPr id="189443" name="Object 3"/>
          <p:cNvGraphicFramePr/>
          <p:nvPr/>
        </p:nvGraphicFramePr>
        <p:xfrm>
          <a:off x="971550" y="1268413"/>
          <a:ext cx="3498850" cy="479425"/>
        </p:xfrm>
        <a:graphic>
          <a:graphicData uri="http://schemas.openxmlformats.org/presentationml/2006/ole">
            <mc:AlternateContent xmlns:mc="http://schemas.openxmlformats.org/markup-compatibility/2006">
              <mc:Choice xmlns:v="urn:schemas-microsoft-com:vml" Requires="v">
                <p:oleObj spid="_x0000_s3367" name="" r:id="rId3" imgW="1663700" imgH="228600" progId="Equations">
                  <p:embed/>
                </p:oleObj>
              </mc:Choice>
              <mc:Fallback>
                <p:oleObj name="" r:id="rId3" imgW="1663700" imgH="228600" progId="Equations">
                  <p:embed/>
                  <p:pic>
                    <p:nvPicPr>
                      <p:cNvPr id="0" name="图片 3366"/>
                      <p:cNvPicPr/>
                      <p:nvPr/>
                    </p:nvPicPr>
                    <p:blipFill>
                      <a:blip r:embed="rId4"/>
                      <a:stretch>
                        <a:fillRect/>
                      </a:stretch>
                    </p:blipFill>
                    <p:spPr>
                      <a:xfrm>
                        <a:off x="971550" y="1268413"/>
                        <a:ext cx="3498850" cy="479425"/>
                      </a:xfrm>
                      <a:prstGeom prst="rect">
                        <a:avLst/>
                      </a:prstGeom>
                      <a:noFill/>
                      <a:ln w="38100">
                        <a:noFill/>
                        <a:miter/>
                      </a:ln>
                    </p:spPr>
                  </p:pic>
                </p:oleObj>
              </mc:Fallback>
            </mc:AlternateContent>
          </a:graphicData>
        </a:graphic>
      </p:graphicFrame>
      <p:graphicFrame>
        <p:nvGraphicFramePr>
          <p:cNvPr id="189444" name="Object 4"/>
          <p:cNvGraphicFramePr/>
          <p:nvPr/>
        </p:nvGraphicFramePr>
        <p:xfrm>
          <a:off x="4716463" y="1268413"/>
          <a:ext cx="3179762" cy="477837"/>
        </p:xfrm>
        <a:graphic>
          <a:graphicData uri="http://schemas.openxmlformats.org/presentationml/2006/ole">
            <mc:AlternateContent xmlns:mc="http://schemas.openxmlformats.org/markup-compatibility/2006">
              <mc:Choice xmlns:v="urn:schemas-microsoft-com:vml" Requires="v">
                <p:oleObj spid="_x0000_s3364" name="" r:id="rId5" imgW="1511300" imgH="228600" progId="Equations">
                  <p:embed/>
                </p:oleObj>
              </mc:Choice>
              <mc:Fallback>
                <p:oleObj name="" r:id="rId5" imgW="1511300" imgH="228600" progId="Equations">
                  <p:embed/>
                  <p:pic>
                    <p:nvPicPr>
                      <p:cNvPr id="0" name="图片 3363"/>
                      <p:cNvPicPr/>
                      <p:nvPr/>
                    </p:nvPicPr>
                    <p:blipFill>
                      <a:blip r:embed="rId6"/>
                      <a:stretch>
                        <a:fillRect/>
                      </a:stretch>
                    </p:blipFill>
                    <p:spPr>
                      <a:xfrm>
                        <a:off x="4716463" y="1268413"/>
                        <a:ext cx="3179762" cy="477837"/>
                      </a:xfrm>
                      <a:prstGeom prst="rect">
                        <a:avLst/>
                      </a:prstGeom>
                      <a:noFill/>
                      <a:ln w="38100">
                        <a:noFill/>
                        <a:miter/>
                      </a:ln>
                    </p:spPr>
                  </p:pic>
                </p:oleObj>
              </mc:Fallback>
            </mc:AlternateContent>
          </a:graphicData>
        </a:graphic>
      </p:graphicFrame>
      <p:sp>
        <p:nvSpPr>
          <p:cNvPr id="61449" name="矩形 6"/>
          <p:cNvSpPr/>
          <p:nvPr/>
        </p:nvSpPr>
        <p:spPr>
          <a:xfrm>
            <a:off x="395288" y="1916113"/>
            <a:ext cx="8748712" cy="523875"/>
          </a:xfrm>
          <a:prstGeom prst="rect">
            <a:avLst/>
          </a:prstGeom>
          <a:noFill/>
          <a:ln w="9525">
            <a:noFill/>
          </a:ln>
        </p:spPr>
        <p:txBody>
          <a:bodyPr>
            <a:spAutoFit/>
          </a:bodyPr>
          <a:p>
            <a:r>
              <a:rPr lang="zh-CN" altLang="en-US" sz="2800" b="1" dirty="0">
                <a:latin typeface="Times New Roman" panose="02020603050405020304" pitchFamily="18" charset="0"/>
                <a:cs typeface="Times New Roman" panose="02020603050405020304" pitchFamily="18" charset="0"/>
              </a:rPr>
              <a:t>∵该体系可认为</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相为理想气体，液相为非理想溶液</a:t>
            </a:r>
            <a:endParaRPr lang="zh-CN" altLang="en-US" sz="2800" dirty="0">
              <a:latin typeface="Tahoma" panose="020B0604030504040204" pitchFamily="34" charset="0"/>
            </a:endParaRPr>
          </a:p>
        </p:txBody>
      </p:sp>
      <p:graphicFrame>
        <p:nvGraphicFramePr>
          <p:cNvPr id="41993" name="Object 9"/>
          <p:cNvGraphicFramePr>
            <a:graphicFrameLocks noChangeAspect="1"/>
          </p:cNvGraphicFramePr>
          <p:nvPr/>
        </p:nvGraphicFramePr>
        <p:xfrm>
          <a:off x="4144963" y="2492375"/>
          <a:ext cx="1939925" cy="533400"/>
        </p:xfrm>
        <a:graphic>
          <a:graphicData uri="http://schemas.openxmlformats.org/presentationml/2006/ole">
            <mc:AlternateContent xmlns:mc="http://schemas.openxmlformats.org/markup-compatibility/2006">
              <mc:Choice xmlns:v="urn:schemas-microsoft-com:vml" Requires="v">
                <p:oleObj spid="_x0000_s3365" name="" r:id="rId7" imgW="875665" imgH="241300" progId="Equations">
                  <p:embed/>
                </p:oleObj>
              </mc:Choice>
              <mc:Fallback>
                <p:oleObj name="" r:id="rId7" imgW="875665" imgH="241300" progId="Equations">
                  <p:embed/>
                  <p:pic>
                    <p:nvPicPr>
                      <p:cNvPr id="0" name="图片 3364"/>
                      <p:cNvPicPr/>
                      <p:nvPr/>
                    </p:nvPicPr>
                    <p:blipFill>
                      <a:blip r:embed="rId8"/>
                      <a:stretch>
                        <a:fillRect/>
                      </a:stretch>
                    </p:blipFill>
                    <p:spPr>
                      <a:xfrm>
                        <a:off x="4144963" y="2492375"/>
                        <a:ext cx="1939925" cy="533400"/>
                      </a:xfrm>
                      <a:prstGeom prst="rect">
                        <a:avLst/>
                      </a:prstGeom>
                      <a:noFill/>
                      <a:ln w="38100">
                        <a:noFill/>
                        <a:miter/>
                      </a:ln>
                    </p:spPr>
                  </p:pic>
                </p:oleObj>
              </mc:Fallback>
            </mc:AlternateContent>
          </a:graphicData>
        </a:graphic>
      </p:graphicFrame>
      <p:sp>
        <p:nvSpPr>
          <p:cNvPr id="61450" name="矩形 8"/>
          <p:cNvSpPr/>
          <p:nvPr/>
        </p:nvSpPr>
        <p:spPr>
          <a:xfrm>
            <a:off x="395288" y="2636838"/>
            <a:ext cx="3240087" cy="523875"/>
          </a:xfrm>
          <a:prstGeom prst="rect">
            <a:avLst/>
          </a:prstGeom>
          <a:noFill/>
          <a:ln w="9525">
            <a:noFill/>
          </a:ln>
        </p:spPr>
        <p:txBody>
          <a:bodyPr>
            <a:spAutoFit/>
          </a:bodyPr>
          <a:p>
            <a:r>
              <a:rPr lang="zh-CN" altLang="en-US" sz="2800" b="1" dirty="0">
                <a:latin typeface="Times New Roman" panose="02020603050405020304" pitchFamily="18" charset="0"/>
                <a:cs typeface="Times New Roman" panose="02020603050405020304" pitchFamily="18" charset="0"/>
              </a:rPr>
              <a:t>∴汽液平衡关系式：</a:t>
            </a:r>
            <a:endParaRPr lang="zh-CN" altLang="en-US" sz="2800" dirty="0">
              <a:latin typeface="Tahoma" panose="020B0604030504040204" pitchFamily="34" charset="0"/>
            </a:endParaRPr>
          </a:p>
        </p:txBody>
      </p:sp>
      <p:graphicFrame>
        <p:nvGraphicFramePr>
          <p:cNvPr id="41989" name="Object 5"/>
          <p:cNvGraphicFramePr>
            <a:graphicFrameLocks noChangeAspect="1"/>
          </p:cNvGraphicFramePr>
          <p:nvPr/>
        </p:nvGraphicFramePr>
        <p:xfrm>
          <a:off x="4067175" y="3141663"/>
          <a:ext cx="3870325" cy="533400"/>
        </p:xfrm>
        <a:graphic>
          <a:graphicData uri="http://schemas.openxmlformats.org/presentationml/2006/ole">
            <mc:AlternateContent xmlns:mc="http://schemas.openxmlformats.org/markup-compatibility/2006">
              <mc:Choice xmlns:v="urn:schemas-microsoft-com:vml" Requires="v">
                <p:oleObj spid="_x0000_s3366" name="" r:id="rId9" imgW="1384300" imgH="228600" progId="Equations">
                  <p:embed/>
                </p:oleObj>
              </mc:Choice>
              <mc:Fallback>
                <p:oleObj name="" r:id="rId9" imgW="1384300" imgH="228600" progId="Equations">
                  <p:embed/>
                  <p:pic>
                    <p:nvPicPr>
                      <p:cNvPr id="0" name="图片 3365"/>
                      <p:cNvPicPr/>
                      <p:nvPr/>
                    </p:nvPicPr>
                    <p:blipFill>
                      <a:blip r:embed="rId10"/>
                      <a:stretch>
                        <a:fillRect/>
                      </a:stretch>
                    </p:blipFill>
                    <p:spPr>
                      <a:xfrm>
                        <a:off x="4067175" y="3141663"/>
                        <a:ext cx="3870325" cy="533400"/>
                      </a:xfrm>
                      <a:prstGeom prst="rect">
                        <a:avLst/>
                      </a:prstGeom>
                      <a:noFill/>
                      <a:ln w="38100">
                        <a:noFill/>
                        <a:miter/>
                      </a:ln>
                    </p:spPr>
                  </p:pic>
                </p:oleObj>
              </mc:Fallback>
            </mc:AlternateContent>
          </a:graphicData>
        </a:graphic>
      </p:graphicFrame>
      <p:sp>
        <p:nvSpPr>
          <p:cNvPr id="61451" name="左大括号 10"/>
          <p:cNvSpPr/>
          <p:nvPr/>
        </p:nvSpPr>
        <p:spPr>
          <a:xfrm>
            <a:off x="3708400" y="2781300"/>
            <a:ext cx="358775" cy="719138"/>
          </a:xfrm>
          <a:prstGeom prst="leftBrace">
            <a:avLst>
              <a:gd name="adj1" fmla="val 8351"/>
              <a:gd name="adj2" fmla="val 50000"/>
            </a:avLst>
          </a:prstGeom>
          <a:noFill/>
          <a:ln w="28575" cap="flat" cmpd="sng">
            <a:solidFill>
              <a:schemeClr val="tx1"/>
            </a:solidFill>
            <a:prstDash val="solid"/>
            <a:miter/>
            <a:headEnd type="none" w="med" len="med"/>
            <a:tailEnd type="none" w="med" len="med"/>
          </a:ln>
        </p:spPr>
        <p:txBody>
          <a:bodyPr wrap="none"/>
          <a:p>
            <a:endParaRPr lang="zh-CN" altLang="en-US" dirty="0">
              <a:latin typeface="Tahoma" panose="020B0604030504040204" pitchFamily="34" charset="0"/>
            </a:endParaRPr>
          </a:p>
        </p:txBody>
      </p:sp>
      <p:graphicFrame>
        <p:nvGraphicFramePr>
          <p:cNvPr id="12" name="表格 11"/>
          <p:cNvGraphicFramePr>
            <a:graphicFrameLocks noGrp="1"/>
          </p:cNvGraphicFramePr>
          <p:nvPr/>
        </p:nvGraphicFramePr>
        <p:xfrm>
          <a:off x="250825" y="4456113"/>
          <a:ext cx="8893175" cy="2286000"/>
        </p:xfrm>
        <a:graphic>
          <a:graphicData uri="http://schemas.openxmlformats.org/drawingml/2006/table">
            <a:tbl>
              <a:tblPr/>
              <a:tblGrid>
                <a:gridCol w="1022350"/>
                <a:gridCol w="869950"/>
                <a:gridCol w="908050"/>
                <a:gridCol w="833438"/>
                <a:gridCol w="812800"/>
                <a:gridCol w="889000"/>
                <a:gridCol w="890587"/>
                <a:gridCol w="889000"/>
                <a:gridCol w="889000"/>
                <a:gridCol w="8890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2400" b="1" i="1" u="none" strike="noStrike" cap="none" normalizeH="0" baseline="-2500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a:t>
                      </a:r>
                      <a:endParaRPr kumimoji="0" lang="zh-CN" altLang="en-US" sz="24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0.10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0.20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0.30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0.50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0.70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0.80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0.90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kPa</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37.31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48.75</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59.68</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68.84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80.36</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85.09</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86.12</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86.00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82.37</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y</a:t>
                      </a:r>
                      <a:r>
                        <a:rPr kumimoji="0" lang="en-US" altLang="zh-CN" sz="2400" b="1" i="1" u="none" strike="noStrike" cap="none" normalizeH="0" baseline="-25000" smtClean="0">
                          <a:ln>
                            <a:noFill/>
                          </a:ln>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i</a:t>
                      </a:r>
                      <a:endParaRPr kumimoji="0" lang="zh-CN" altLang="en-US" sz="2400" b="1" i="1"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0.312</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0.498</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0.612</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0.731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0.793</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0.826</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0.880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l-GR"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1.804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1.845</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1.804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1.704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1.426</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1.171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1.079</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1.021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l-GR" altLang="zh-CN"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γ</a:t>
                      </a:r>
                      <a:r>
                        <a:rPr kumimoji="0" lang="en-US" altLang="zh-CN" sz="2400" b="1"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24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0.9993</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1.004</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1.023</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1.159</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1.571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2.006</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2.761</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4.137</a:t>
                      </a: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518" name="矩形 12"/>
          <p:cNvSpPr/>
          <p:nvPr/>
        </p:nvSpPr>
        <p:spPr>
          <a:xfrm>
            <a:off x="250825" y="3573463"/>
            <a:ext cx="8569325" cy="830262"/>
          </a:xfrm>
          <a:prstGeom prst="rect">
            <a:avLst/>
          </a:prstGeom>
          <a:noFill/>
          <a:ln w="9525">
            <a:noFill/>
          </a:ln>
        </p:spPr>
        <p:txBody>
          <a:bodyPr>
            <a:spAutoFit/>
          </a:bodyPr>
          <a:p>
            <a:r>
              <a:rPr lang="zh-CN" altLang="en-US" b="1" dirty="0">
                <a:solidFill>
                  <a:srgbClr val="0000FF"/>
                </a:solidFill>
                <a:latin typeface="黑体" panose="02010609060101010101" pitchFamily="49" charset="-122"/>
                <a:ea typeface="黑体" panose="02010609060101010101" pitchFamily="49" charset="-122"/>
              </a:rPr>
              <a:t>按照例题</a:t>
            </a:r>
            <a:r>
              <a:rPr lang="en-US" altLang="zh-CN" b="1" dirty="0">
                <a:solidFill>
                  <a:srgbClr val="0000FF"/>
                </a:solidFill>
                <a:latin typeface="黑体" panose="02010609060101010101" pitchFamily="49" charset="-122"/>
                <a:ea typeface="黑体" panose="02010609060101010101" pitchFamily="49" charset="-122"/>
              </a:rPr>
              <a:t>5-3</a:t>
            </a:r>
            <a:r>
              <a:rPr lang="zh-CN" altLang="en-US" b="1" dirty="0">
                <a:solidFill>
                  <a:srgbClr val="0000FF"/>
                </a:solidFill>
                <a:latin typeface="黑体" panose="02010609060101010101" pitchFamily="49" charset="-122"/>
                <a:ea typeface="黑体" panose="02010609060101010101" pitchFamily="49" charset="-122"/>
              </a:rPr>
              <a:t>，可通过重复迭代，计算出不同组成下的相平衡压力</a:t>
            </a:r>
            <a:r>
              <a:rPr lang="en-US" altLang="zh-CN" b="1" dirty="0">
                <a:solidFill>
                  <a:srgbClr val="0000FF"/>
                </a:solidFill>
                <a:latin typeface="黑体" panose="02010609060101010101" pitchFamily="49" charset="-122"/>
                <a:ea typeface="黑体" panose="02010609060101010101" pitchFamily="49" charset="-122"/>
              </a:rPr>
              <a:t>P</a:t>
            </a:r>
            <a:r>
              <a:rPr lang="zh-CN" altLang="en-US" b="1" dirty="0">
                <a:solidFill>
                  <a:srgbClr val="0000FF"/>
                </a:solidFill>
                <a:latin typeface="黑体" panose="02010609060101010101" pitchFamily="49" charset="-122"/>
                <a:ea typeface="黑体" panose="02010609060101010101" pitchFamily="49" charset="-122"/>
              </a:rPr>
              <a:t>，液相组成</a:t>
            </a:r>
            <a:r>
              <a:rPr lang="en-US" altLang="zh-CN" b="1" dirty="0">
                <a:solidFill>
                  <a:srgbClr val="0000FF"/>
                </a:solidFill>
                <a:latin typeface="黑体" panose="02010609060101010101" pitchFamily="49" charset="-122"/>
                <a:ea typeface="黑体" panose="02010609060101010101" pitchFamily="49" charset="-122"/>
              </a:rPr>
              <a:t>x</a:t>
            </a:r>
            <a:r>
              <a:rPr lang="en-US" altLang="zh-CN" b="1" baseline="-25000" dirty="0">
                <a:solidFill>
                  <a:srgbClr val="0000FF"/>
                </a:solidFill>
                <a:latin typeface="黑体" panose="02010609060101010101" pitchFamily="49" charset="-122"/>
                <a:ea typeface="黑体" panose="02010609060101010101" pitchFamily="49" charset="-122"/>
              </a:rPr>
              <a:t>i</a:t>
            </a:r>
            <a:r>
              <a:rPr lang="zh-CN" altLang="en-US" b="1" dirty="0">
                <a:solidFill>
                  <a:srgbClr val="0000FF"/>
                </a:solidFill>
                <a:latin typeface="黑体" panose="02010609060101010101" pitchFamily="49" charset="-122"/>
                <a:ea typeface="黑体" panose="02010609060101010101" pitchFamily="49" charset="-122"/>
              </a:rPr>
              <a:t>和汽相的组成</a:t>
            </a:r>
            <a:r>
              <a:rPr lang="en-US" altLang="zh-CN" b="1" dirty="0">
                <a:solidFill>
                  <a:srgbClr val="0000FF"/>
                </a:solidFill>
                <a:latin typeface="黑体" panose="02010609060101010101" pitchFamily="49" charset="-122"/>
                <a:ea typeface="黑体" panose="02010609060101010101" pitchFamily="49" charset="-122"/>
              </a:rPr>
              <a:t>y</a:t>
            </a:r>
            <a:r>
              <a:rPr lang="en-US" altLang="zh-CN" b="1" baseline="-25000" dirty="0">
                <a:solidFill>
                  <a:srgbClr val="0000FF"/>
                </a:solidFill>
                <a:latin typeface="黑体" panose="02010609060101010101" pitchFamily="49" charset="-122"/>
                <a:ea typeface="黑体" panose="02010609060101010101" pitchFamily="49" charset="-122"/>
              </a:rPr>
              <a:t>i</a:t>
            </a:r>
            <a:r>
              <a:rPr lang="zh-CN" altLang="en-US" b="1" baseline="-25000" dirty="0">
                <a:solidFill>
                  <a:srgbClr val="0000FF"/>
                </a:solidFill>
                <a:latin typeface="黑体" panose="02010609060101010101" pitchFamily="49" charset="-122"/>
                <a:ea typeface="黑体" panose="02010609060101010101" pitchFamily="49" charset="-122"/>
              </a:rPr>
              <a:t>。</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charRg st="0" end="3"/>
                                            </p:txEl>
                                          </p:spTgt>
                                        </p:tgtEl>
                                        <p:attrNameLst>
                                          <p:attrName>style.visibility</p:attrName>
                                        </p:attrNameLst>
                                      </p:cBhvr>
                                      <p:to>
                                        <p:strVal val="visible"/>
                                      </p:to>
                                    </p:set>
                                    <p:animEffect transition="in" filter="wipe(left)">
                                      <p:cBhvr>
                                        <p:cTn id="7" dur="500"/>
                                        <p:tgtEl>
                                          <p:spTgt spid="3">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49"/>
                                        </p:tgtEl>
                                        <p:attrNameLst>
                                          <p:attrName>style.visibility</p:attrName>
                                        </p:attrNameLst>
                                      </p:cBhvr>
                                      <p:to>
                                        <p:strVal val="visible"/>
                                      </p:to>
                                    </p:set>
                                    <p:animEffect transition="in" filter="box(in)">
                                      <p:cBhvr>
                                        <p:cTn id="12" dur="500"/>
                                        <p:tgtEl>
                                          <p:spTgt spid="6144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50"/>
                                        </p:tgtEl>
                                        <p:attrNameLst>
                                          <p:attrName>style.visibility</p:attrName>
                                        </p:attrNameLst>
                                      </p:cBhvr>
                                      <p:to>
                                        <p:strVal val="visible"/>
                                      </p:to>
                                    </p:set>
                                    <p:animEffect transition="in" filter="box(in)">
                                      <p:cBhvr>
                                        <p:cTn id="17" dur="500"/>
                                        <p:tgtEl>
                                          <p:spTgt spid="6145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51"/>
                                        </p:tgtEl>
                                        <p:attrNameLst>
                                          <p:attrName>style.visibility</p:attrName>
                                        </p:attrNameLst>
                                      </p:cBhvr>
                                      <p:to>
                                        <p:strVal val="visible"/>
                                      </p:to>
                                    </p:set>
                                    <p:animEffect transition="in" filter="box(in)">
                                      <p:cBhvr>
                                        <p:cTn id="22" dur="500"/>
                                        <p:tgtEl>
                                          <p:spTgt spid="614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93"/>
                                        </p:tgtEl>
                                        <p:attrNameLst>
                                          <p:attrName>style.visibility</p:attrName>
                                        </p:attrNameLst>
                                      </p:cBhvr>
                                      <p:to>
                                        <p:strVal val="visible"/>
                                      </p:to>
                                    </p:set>
                                    <p:animEffect transition="in" filter="wipe(left)">
                                      <p:cBhvr>
                                        <p:cTn id="27" dur="500"/>
                                        <p:tgtEl>
                                          <p:spTgt spid="419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89"/>
                                        </p:tgtEl>
                                        <p:attrNameLst>
                                          <p:attrName>style.visibility</p:attrName>
                                        </p:attrNameLst>
                                      </p:cBhvr>
                                      <p:to>
                                        <p:strVal val="visible"/>
                                      </p:to>
                                    </p:set>
                                    <p:animEffect transition="in" filter="wipe(left)">
                                      <p:cBhvr>
                                        <p:cTn id="32" dur="500"/>
                                        <p:tgtEl>
                                          <p:spTgt spid="4198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9442"/>
                                        </p:tgtEl>
                                        <p:attrNameLst>
                                          <p:attrName>style.visibility</p:attrName>
                                        </p:attrNameLst>
                                      </p:cBhvr>
                                      <p:to>
                                        <p:strVal val="visible"/>
                                      </p:to>
                                    </p:set>
                                    <p:animEffect transition="in" filter="wipe(left)">
                                      <p:cBhvr>
                                        <p:cTn id="37" dur="500"/>
                                        <p:tgtEl>
                                          <p:spTgt spid="1894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9443"/>
                                        </p:tgtEl>
                                        <p:attrNameLst>
                                          <p:attrName>style.visibility</p:attrName>
                                        </p:attrNameLst>
                                      </p:cBhvr>
                                      <p:to>
                                        <p:strVal val="visible"/>
                                      </p:to>
                                    </p:set>
                                    <p:animEffect transition="in" filter="wipe(left)">
                                      <p:cBhvr>
                                        <p:cTn id="42" dur="500"/>
                                        <p:tgtEl>
                                          <p:spTgt spid="1894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9444"/>
                                        </p:tgtEl>
                                        <p:attrNameLst>
                                          <p:attrName>style.visibility</p:attrName>
                                        </p:attrNameLst>
                                      </p:cBhvr>
                                      <p:to>
                                        <p:strVal val="visible"/>
                                      </p:to>
                                    </p:set>
                                    <p:animEffect transition="in" filter="wipe(left)">
                                      <p:cBhvr>
                                        <p:cTn id="47" dur="500"/>
                                        <p:tgtEl>
                                          <p:spTgt spid="18944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518"/>
                                        </p:tgtEl>
                                        <p:attrNameLst>
                                          <p:attrName>style.visibility</p:attrName>
                                        </p:attrNameLst>
                                      </p:cBhvr>
                                      <p:to>
                                        <p:strVal val="visible"/>
                                      </p:to>
                                    </p:set>
                                    <p:animEffect transition="in" filter="box(in)">
                                      <p:cBhvr>
                                        <p:cTn id="52" dur="500"/>
                                        <p:tgtEl>
                                          <p:spTgt spid="6151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ox(in)">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1449" grpId="0"/>
      <p:bldP spid="61450" grpId="0"/>
      <p:bldP spid="61451" grpId="0" bldLvl="0" animBg="1"/>
      <p:bldP spid="615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3"/>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5" name="图片 4"/>
          <p:cNvPicPr>
            <a:picLocks noChangeAspect="1"/>
          </p:cNvPicPr>
          <p:nvPr/>
        </p:nvPicPr>
        <p:blipFill>
          <a:blip r:embed="rId1"/>
          <a:stretch>
            <a:fillRect/>
          </a:stretch>
        </p:blipFill>
        <p:spPr>
          <a:xfrm>
            <a:off x="1206500" y="1530350"/>
            <a:ext cx="6724650" cy="1238250"/>
          </a:xfrm>
          <a:prstGeom prst="rect">
            <a:avLst/>
          </a:prstGeom>
          <a:noFill/>
          <a:ln w="9525">
            <a:noFill/>
          </a:ln>
        </p:spPr>
      </p:pic>
      <p:sp>
        <p:nvSpPr>
          <p:cNvPr id="6" name="矩形 5"/>
          <p:cNvSpPr/>
          <p:nvPr/>
        </p:nvSpPr>
        <p:spPr>
          <a:xfrm>
            <a:off x="447675" y="588963"/>
            <a:ext cx="8713788" cy="652463"/>
          </a:xfrm>
          <a:prstGeom prst="rect">
            <a:avLst/>
          </a:prstGeom>
        </p:spPr>
        <p:txBody>
          <a:bodyPr>
            <a:spAutoFit/>
          </a:bodyPr>
          <a:lstStyle/>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defRPr/>
            </a:pPr>
            <a:r>
              <a:rPr kumimoji="1" lang="zh-CN" altLang="en-US" sz="28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由单相敞开体系的热力学关系式，可以很方便写出</a:t>
            </a:r>
            <a:endParaRPr kumimoji="1" lang="zh-CN" altLang="en-US" sz="2800" b="1"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pic>
        <p:nvPicPr>
          <p:cNvPr id="7" name="图片 6"/>
          <p:cNvPicPr>
            <a:picLocks noChangeAspect="1"/>
          </p:cNvPicPr>
          <p:nvPr/>
        </p:nvPicPr>
        <p:blipFill>
          <a:blip r:embed="rId2"/>
          <a:stretch>
            <a:fillRect/>
          </a:stretch>
        </p:blipFill>
        <p:spPr>
          <a:xfrm>
            <a:off x="569913" y="2768600"/>
            <a:ext cx="4248150" cy="523875"/>
          </a:xfrm>
          <a:prstGeom prst="rect">
            <a:avLst/>
          </a:prstGeom>
          <a:noFill/>
          <a:ln w="9525">
            <a:noFill/>
          </a:ln>
        </p:spPr>
      </p:pic>
      <p:pic>
        <p:nvPicPr>
          <p:cNvPr id="8" name="图片 7"/>
          <p:cNvPicPr>
            <a:picLocks noChangeAspect="1"/>
          </p:cNvPicPr>
          <p:nvPr/>
        </p:nvPicPr>
        <p:blipFill>
          <a:blip r:embed="rId3"/>
          <a:stretch>
            <a:fillRect/>
          </a:stretch>
        </p:blipFill>
        <p:spPr>
          <a:xfrm>
            <a:off x="860425" y="3432175"/>
            <a:ext cx="7886700" cy="1362075"/>
          </a:xfrm>
          <a:prstGeom prst="rect">
            <a:avLst/>
          </a:prstGeom>
          <a:noFill/>
          <a:ln w="9525">
            <a:noFill/>
          </a:ln>
        </p:spPr>
      </p:pic>
      <p:pic>
        <p:nvPicPr>
          <p:cNvPr id="9" name="图片 8"/>
          <p:cNvPicPr>
            <a:picLocks noChangeAspect="1"/>
          </p:cNvPicPr>
          <p:nvPr/>
        </p:nvPicPr>
        <p:blipFill>
          <a:blip r:embed="rId4"/>
          <a:stretch>
            <a:fillRect/>
          </a:stretch>
        </p:blipFill>
        <p:spPr>
          <a:xfrm>
            <a:off x="2195513" y="4794250"/>
            <a:ext cx="3771900" cy="866775"/>
          </a:xfrm>
          <a:prstGeom prst="rect">
            <a:avLst/>
          </a:prstGeom>
          <a:noFill/>
          <a:ln w="9525">
            <a:noFill/>
          </a:ln>
        </p:spPr>
      </p:pic>
      <p:pic>
        <p:nvPicPr>
          <p:cNvPr id="10" name="图片 9"/>
          <p:cNvPicPr>
            <a:picLocks noChangeAspect="1"/>
          </p:cNvPicPr>
          <p:nvPr/>
        </p:nvPicPr>
        <p:blipFill>
          <a:blip r:embed="rId5"/>
          <a:stretch>
            <a:fillRect/>
          </a:stretch>
        </p:blipFill>
        <p:spPr>
          <a:xfrm>
            <a:off x="3290888" y="5661025"/>
            <a:ext cx="2554287" cy="10080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80">
                                          <p:stCondLst>
                                            <p:cond delay="0"/>
                                          </p:stCondLst>
                                        </p:cTn>
                                        <p:tgtEl>
                                          <p:spTgt spid="10"/>
                                        </p:tgtEl>
                                      </p:cBhvr>
                                    </p:animEffect>
                                    <p:anim calcmode="lin" valueType="num">
                                      <p:cBhvr>
                                        <p:cTn id="3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10"/>
                                        </p:tgtEl>
                                        <p:attrNameLst>
                                          <p:attrName>ppt_y</p:attrName>
                                        </p:attrNameLst>
                                      </p:cBhvr>
                                      <p:tavLst>
                                        <p:tav tm="0" fmla="#ppt_y-sin(pi*$)/3">
                                          <p:val>
                                            <p:fltVal val="0.500000"/>
                                          </p:val>
                                        </p:tav>
                                        <p:tav tm="100000">
                                          <p:val>
                                            <p:fltVal val="1.000000"/>
                                          </p:val>
                                        </p:tav>
                                      </p:tavLst>
                                    </p:anim>
                                    <p:anim calcmode="lin" valueType="num">
                                      <p:cBhvr>
                                        <p:cTn id="35" dur="664" tmFilter="0, 0; 0.125,0.2665; 0.25,0.4; 0.375,0.465; 0.5,0.5;  0.625,0.535; 0.75,0.6; 0.875,0.7335; 1,1">
                                          <p:stCondLst>
                                            <p:cond delay="664"/>
                                          </p:stCondLst>
                                        </p:cTn>
                                        <p:tgtEl>
                                          <p:spTgt spid="10"/>
                                        </p:tgtEl>
                                        <p:attrNameLst>
                                          <p:attrName>ppt_y</p:attrName>
                                        </p:attrNameLst>
                                      </p:cBhvr>
                                      <p:tavLst>
                                        <p:tav tm="0" fmla="#ppt_y-sin(pi*$)/9">
                                          <p:val>
                                            <p:fltVal val="0.000000"/>
                                          </p:val>
                                        </p:tav>
                                        <p:tav tm="100000">
                                          <p:val>
                                            <p:fltVal val="1.000000"/>
                                          </p:val>
                                        </p:tav>
                                      </p:tavLst>
                                    </p:anim>
                                    <p:anim calcmode="lin" valueType="num">
                                      <p:cBhvr>
                                        <p:cTn id="36" dur="332" tmFilter="0, 0; 0.125,0.2665; 0.25,0.4; 0.375,0.465; 0.5,0.5;  0.625,0.535; 0.75,0.6; 0.875,0.7335; 1,1">
                                          <p:stCondLst>
                                            <p:cond delay="1324"/>
                                          </p:stCondLst>
                                        </p:cTn>
                                        <p:tgtEl>
                                          <p:spTgt spid="10"/>
                                        </p:tgtEl>
                                        <p:attrNameLst>
                                          <p:attrName>ppt_y</p:attrName>
                                        </p:attrNameLst>
                                      </p:cBhvr>
                                      <p:tavLst>
                                        <p:tav tm="0" fmla="#ppt_y-sin(pi*$)/27">
                                          <p:val>
                                            <p:fltVal val="0.000000"/>
                                          </p:val>
                                        </p:tav>
                                        <p:tav tm="100000">
                                          <p:val>
                                            <p:fltVal val="1.000000"/>
                                          </p:val>
                                        </p:tav>
                                      </p:tavLst>
                                    </p:anim>
                                    <p:anim calcmode="lin" valueType="num">
                                      <p:cBhvr>
                                        <p:cTn id="37" dur="164" tmFilter="0, 0; 0.125,0.2665; 0.25,0.4; 0.375,0.465; 0.5,0.5;  0.625,0.535; 0.75,0.6; 0.875,0.7335; 1,1">
                                          <p:stCondLst>
                                            <p:cond delay="1656"/>
                                          </p:stCondLst>
                                        </p:cTn>
                                        <p:tgtEl>
                                          <p:spTgt spid="10"/>
                                        </p:tgtEl>
                                        <p:attrNameLst>
                                          <p:attrName>ppt_y</p:attrName>
                                        </p:attrNameLst>
                                      </p:cBhvr>
                                      <p:tavLst>
                                        <p:tav tm="0" fmla="#ppt_y-sin(pi*$)/81">
                                          <p:val>
                                            <p:fltVal val="0.000000"/>
                                          </p:val>
                                        </p:tav>
                                        <p:tav tm="100000">
                                          <p:val>
                                            <p:fltVal val="1.000000"/>
                                          </p:val>
                                        </p:tav>
                                      </p:tavLst>
                                    </p:anim>
                                    <p:animScale>
                                      <p:cBhvr>
                                        <p:cTn id="38" dur="26">
                                          <p:stCondLst>
                                            <p:cond delay="650"/>
                                          </p:stCondLst>
                                        </p:cTn>
                                        <p:tgtEl>
                                          <p:spTgt spid="10"/>
                                        </p:tgtEl>
                                      </p:cBhvr>
                                      <p:to x="100000" y="60000"/>
                                    </p:animScale>
                                    <p:animScale>
                                      <p:cBhvr>
                                        <p:cTn id="39" dur="166" decel="50000">
                                          <p:stCondLst>
                                            <p:cond delay="676"/>
                                          </p:stCondLst>
                                        </p:cTn>
                                        <p:tgtEl>
                                          <p:spTgt spid="10"/>
                                        </p:tgtEl>
                                      </p:cBhvr>
                                      <p:to x="100000" y="100000"/>
                                    </p:animScale>
                                    <p:animScale>
                                      <p:cBhvr>
                                        <p:cTn id="40" dur="26">
                                          <p:stCondLst>
                                            <p:cond delay="1312"/>
                                          </p:stCondLst>
                                        </p:cTn>
                                        <p:tgtEl>
                                          <p:spTgt spid="10"/>
                                        </p:tgtEl>
                                      </p:cBhvr>
                                      <p:to x="100000" y="80000"/>
                                    </p:animScale>
                                    <p:animScale>
                                      <p:cBhvr>
                                        <p:cTn id="41" dur="166" decel="50000">
                                          <p:stCondLst>
                                            <p:cond delay="1338"/>
                                          </p:stCondLst>
                                        </p:cTn>
                                        <p:tgtEl>
                                          <p:spTgt spid="10"/>
                                        </p:tgtEl>
                                      </p:cBhvr>
                                      <p:to x="100000" y="100000"/>
                                    </p:animScale>
                                    <p:animScale>
                                      <p:cBhvr>
                                        <p:cTn id="42" dur="26">
                                          <p:stCondLst>
                                            <p:cond delay="1642"/>
                                          </p:stCondLst>
                                        </p:cTn>
                                        <p:tgtEl>
                                          <p:spTgt spid="10"/>
                                        </p:tgtEl>
                                      </p:cBhvr>
                                      <p:to x="100000" y="90000"/>
                                    </p:animScale>
                                    <p:animScale>
                                      <p:cBhvr>
                                        <p:cTn id="43" dur="166" decel="50000">
                                          <p:stCondLst>
                                            <p:cond delay="1668"/>
                                          </p:stCondLst>
                                        </p:cTn>
                                        <p:tgtEl>
                                          <p:spTgt spid="10"/>
                                        </p:tgtEl>
                                      </p:cBhvr>
                                      <p:to x="100000" y="100000"/>
                                    </p:animScale>
                                    <p:animScale>
                                      <p:cBhvr>
                                        <p:cTn id="44" dur="26">
                                          <p:stCondLst>
                                            <p:cond delay="1808"/>
                                          </p:stCondLst>
                                        </p:cTn>
                                        <p:tgtEl>
                                          <p:spTgt spid="10"/>
                                        </p:tgtEl>
                                      </p:cBhvr>
                                      <p:to x="100000" y="95000"/>
                                    </p:animScale>
                                    <p:animScale>
                                      <p:cBhvr>
                                        <p:cTn id="4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aphicFrame>
        <p:nvGraphicFramePr>
          <p:cNvPr id="3" name="图表 2"/>
          <p:cNvGraphicFramePr/>
          <p:nvPr/>
        </p:nvGraphicFramePr>
        <p:xfrm>
          <a:off x="0" y="0"/>
          <a:ext cx="5400600" cy="417646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图表 3"/>
          <p:cNvGraphicFramePr/>
          <p:nvPr/>
        </p:nvGraphicFramePr>
        <p:xfrm>
          <a:off x="2987824" y="3068960"/>
          <a:ext cx="6156176" cy="3789040"/>
        </p:xfrm>
        <a:graphic>
          <a:graphicData uri="http://schemas.openxmlformats.org/drawingml/2006/chart">
            <c:chart xmlns:c="http://schemas.openxmlformats.org/drawingml/2006/chart" xmlns:r="http://schemas.openxmlformats.org/officeDocument/2006/relationships" r:id="rId2"/>
          </a:graphicData>
        </a:graphic>
      </p:graphicFrame>
      <p:sp>
        <p:nvSpPr>
          <p:cNvPr id="141317" name="矩形 8"/>
          <p:cNvSpPr/>
          <p:nvPr/>
        </p:nvSpPr>
        <p:spPr>
          <a:xfrm>
            <a:off x="4716463" y="1268413"/>
            <a:ext cx="4032250" cy="1385887"/>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cs typeface="Times New Roman" panose="02020603050405020304" pitchFamily="18" charset="0"/>
              </a:rPr>
              <a:t>∴</a:t>
            </a:r>
            <a:r>
              <a:rPr lang="zh-CN" altLang="en-US" sz="2800" b="1" dirty="0">
                <a:solidFill>
                  <a:srgbClr val="0000FF"/>
                </a:solidFill>
                <a:latin typeface="黑体" panose="02010609060101010101" pitchFamily="49" charset="-122"/>
                <a:ea typeface="黑体" panose="02010609060101010101" pitchFamily="49" charset="-122"/>
              </a:rPr>
              <a:t>通过</a:t>
            </a:r>
            <a:r>
              <a:rPr lang="en-US" altLang="zh-CN" sz="2800" b="1" dirty="0">
                <a:solidFill>
                  <a:srgbClr val="0000FF"/>
                </a:solidFill>
                <a:latin typeface="黑体" panose="02010609060101010101" pitchFamily="49" charset="-122"/>
                <a:ea typeface="黑体" panose="02010609060101010101" pitchFamily="49" charset="-122"/>
              </a:rPr>
              <a:t>x</a:t>
            </a:r>
            <a:r>
              <a:rPr lang="en-US" altLang="zh-CN" sz="2800" b="1" baseline="-25000" dirty="0">
                <a:solidFill>
                  <a:srgbClr val="0000FF"/>
                </a:solidFill>
                <a:latin typeface="黑体" panose="02010609060101010101" pitchFamily="49" charset="-122"/>
                <a:ea typeface="黑体" panose="02010609060101010101" pitchFamily="49" charset="-122"/>
              </a:rPr>
              <a:t>i</a:t>
            </a:r>
            <a:r>
              <a:rPr lang="en-US" altLang="zh-CN" sz="2800" b="1" dirty="0">
                <a:solidFill>
                  <a:srgbClr val="0000FF"/>
                </a:solidFill>
                <a:latin typeface="黑体" panose="02010609060101010101" pitchFamily="49" charset="-122"/>
                <a:ea typeface="黑体" panose="02010609060101010101" pitchFamily="49" charset="-122"/>
              </a:rPr>
              <a:t>- y</a:t>
            </a:r>
            <a:r>
              <a:rPr lang="en-US" altLang="zh-CN" sz="2800" b="1" baseline="-25000" dirty="0">
                <a:solidFill>
                  <a:srgbClr val="0000FF"/>
                </a:solidFill>
                <a:latin typeface="黑体" panose="02010609060101010101" pitchFamily="49" charset="-122"/>
                <a:ea typeface="黑体" panose="02010609060101010101" pitchFamily="49" charset="-122"/>
              </a:rPr>
              <a:t>i</a:t>
            </a:r>
            <a:r>
              <a:rPr lang="zh-CN" altLang="en-US" sz="2800" b="1" dirty="0">
                <a:solidFill>
                  <a:srgbClr val="0000FF"/>
                </a:solidFill>
                <a:latin typeface="黑体" panose="02010609060101010101" pitchFamily="49" charset="-122"/>
                <a:ea typeface="黑体" panose="02010609060101010101" pitchFamily="49" charset="-122"/>
              </a:rPr>
              <a:t>图和</a:t>
            </a:r>
            <a:r>
              <a:rPr lang="en-US" altLang="zh-CN" sz="2800" b="1" dirty="0">
                <a:solidFill>
                  <a:srgbClr val="0000FF"/>
                </a:solidFill>
                <a:latin typeface="黑体" panose="02010609060101010101" pitchFamily="49" charset="-122"/>
                <a:ea typeface="黑体" panose="02010609060101010101" pitchFamily="49" charset="-122"/>
              </a:rPr>
              <a:t>P-x</a:t>
            </a:r>
            <a:r>
              <a:rPr lang="en-US" altLang="zh-CN" sz="2800" b="1" baseline="-25000" dirty="0">
                <a:solidFill>
                  <a:srgbClr val="0000FF"/>
                </a:solidFill>
                <a:latin typeface="黑体" panose="02010609060101010101" pitchFamily="49" charset="-122"/>
                <a:ea typeface="黑体" panose="02010609060101010101" pitchFamily="49" charset="-122"/>
              </a:rPr>
              <a:t>i</a:t>
            </a:r>
            <a:r>
              <a:rPr lang="en-US" altLang="zh-CN" sz="2800" b="1" dirty="0">
                <a:solidFill>
                  <a:srgbClr val="0000FF"/>
                </a:solidFill>
                <a:latin typeface="黑体" panose="02010609060101010101" pitchFamily="49" charset="-122"/>
                <a:ea typeface="黑体" panose="02010609060101010101" pitchFamily="49" charset="-122"/>
              </a:rPr>
              <a:t>- y</a:t>
            </a:r>
            <a:r>
              <a:rPr lang="en-US" altLang="zh-CN" sz="2800" b="1" baseline="-25000" dirty="0">
                <a:solidFill>
                  <a:srgbClr val="0000FF"/>
                </a:solidFill>
                <a:latin typeface="黑体" panose="02010609060101010101" pitchFamily="49" charset="-122"/>
                <a:ea typeface="黑体" panose="02010609060101010101" pitchFamily="49" charset="-122"/>
              </a:rPr>
              <a:t>i</a:t>
            </a:r>
            <a:r>
              <a:rPr lang="zh-CN" altLang="en-US" sz="2800" b="1" dirty="0">
                <a:solidFill>
                  <a:srgbClr val="0000FF"/>
                </a:solidFill>
                <a:latin typeface="黑体" panose="02010609060101010101" pitchFamily="49" charset="-122"/>
                <a:ea typeface="黑体" panose="02010609060101010101" pitchFamily="49" charset="-122"/>
              </a:rPr>
              <a:t>图，可以明显看出，该体系存在恒沸点</a:t>
            </a:r>
            <a:r>
              <a:rPr lang="zh-CN" altLang="en-US" sz="2800" b="1" dirty="0">
                <a:solidFill>
                  <a:srgbClr val="0000FF"/>
                </a:solidFill>
                <a:latin typeface="Times New Roman" panose="02020603050405020304" pitchFamily="18" charset="0"/>
                <a:cs typeface="Times New Roman" panose="02020603050405020304" pitchFamily="18" charset="0"/>
              </a:rPr>
              <a:t>：</a:t>
            </a:r>
            <a:endParaRPr lang="zh-CN" altLang="en-US" sz="2800" dirty="0">
              <a:solidFill>
                <a:srgbClr val="0000FF"/>
              </a:solidFill>
              <a:latin typeface="Tahoma" panose="020B0604030504040204" pitchFamily="34" charset="0"/>
            </a:endParaRPr>
          </a:p>
        </p:txBody>
      </p:sp>
      <p:sp>
        <p:nvSpPr>
          <p:cNvPr id="141318" name="矩形 5"/>
          <p:cNvSpPr/>
          <p:nvPr/>
        </p:nvSpPr>
        <p:spPr>
          <a:xfrm>
            <a:off x="1000125" y="4214813"/>
            <a:ext cx="1323975" cy="461962"/>
          </a:xfrm>
          <a:prstGeom prst="rect">
            <a:avLst/>
          </a:prstGeom>
          <a:noFill/>
          <a:ln w="9525">
            <a:noFill/>
          </a:ln>
        </p:spPr>
        <p:txBody>
          <a:bodyPr wrap="none">
            <a:spAutoFit/>
          </a:bodyPr>
          <a:p>
            <a:r>
              <a:rPr lang="en-US" altLang="zh-CN" b="1" dirty="0">
                <a:solidFill>
                  <a:srgbClr val="0000FF"/>
                </a:solidFill>
                <a:latin typeface="黑体" panose="02010609060101010101" pitchFamily="49" charset="-122"/>
                <a:ea typeface="黑体" panose="02010609060101010101" pitchFamily="49" charset="-122"/>
              </a:rPr>
              <a:t>x</a:t>
            </a:r>
            <a:r>
              <a:rPr lang="en-US" altLang="zh-CN" b="1" baseline="-25000" dirty="0">
                <a:solidFill>
                  <a:srgbClr val="0000FF"/>
                </a:solidFill>
                <a:latin typeface="黑体" panose="02010609060101010101" pitchFamily="49" charset="-122"/>
                <a:ea typeface="黑体" panose="02010609060101010101" pitchFamily="49" charset="-122"/>
              </a:rPr>
              <a:t>i</a:t>
            </a:r>
            <a:r>
              <a:rPr lang="en-US" altLang="zh-CN" b="1" dirty="0">
                <a:solidFill>
                  <a:srgbClr val="0000FF"/>
                </a:solidFill>
                <a:latin typeface="黑体" panose="02010609060101010101" pitchFamily="49" charset="-122"/>
                <a:ea typeface="黑体" panose="02010609060101010101" pitchFamily="49" charset="-122"/>
              </a:rPr>
              <a:t>- y</a:t>
            </a:r>
            <a:r>
              <a:rPr lang="en-US" altLang="zh-CN" b="1" baseline="-25000" dirty="0">
                <a:solidFill>
                  <a:srgbClr val="0000FF"/>
                </a:solidFill>
                <a:latin typeface="黑体" panose="02010609060101010101" pitchFamily="49" charset="-122"/>
                <a:ea typeface="黑体" panose="02010609060101010101" pitchFamily="49" charset="-122"/>
              </a:rPr>
              <a:t>i</a:t>
            </a:r>
            <a:r>
              <a:rPr lang="zh-CN" altLang="en-US" b="1" dirty="0">
                <a:solidFill>
                  <a:srgbClr val="0000FF"/>
                </a:solidFill>
                <a:latin typeface="黑体" panose="02010609060101010101" pitchFamily="49" charset="-122"/>
                <a:ea typeface="黑体" panose="02010609060101010101" pitchFamily="49" charset="-122"/>
              </a:rPr>
              <a:t>图</a:t>
            </a:r>
            <a:endParaRPr lang="zh-CN" altLang="en-US" dirty="0">
              <a:latin typeface="Tahoma" panose="020B0604030504040204" pitchFamily="34" charset="0"/>
            </a:endParaRPr>
          </a:p>
        </p:txBody>
      </p:sp>
      <p:sp>
        <p:nvSpPr>
          <p:cNvPr id="141319" name="矩形 6"/>
          <p:cNvSpPr/>
          <p:nvPr/>
        </p:nvSpPr>
        <p:spPr>
          <a:xfrm>
            <a:off x="1500188" y="6072188"/>
            <a:ext cx="1635125" cy="461962"/>
          </a:xfrm>
          <a:prstGeom prst="rect">
            <a:avLst/>
          </a:prstGeom>
          <a:noFill/>
          <a:ln w="9525">
            <a:noFill/>
          </a:ln>
        </p:spPr>
        <p:txBody>
          <a:bodyPr wrap="none">
            <a:spAutoFit/>
          </a:bodyPr>
          <a:p>
            <a:r>
              <a:rPr lang="en-US" altLang="zh-CN" b="1" dirty="0">
                <a:solidFill>
                  <a:srgbClr val="0000FF"/>
                </a:solidFill>
                <a:latin typeface="黑体" panose="02010609060101010101" pitchFamily="49" charset="-122"/>
                <a:ea typeface="黑体" panose="02010609060101010101" pitchFamily="49" charset="-122"/>
              </a:rPr>
              <a:t>P-x</a:t>
            </a:r>
            <a:r>
              <a:rPr lang="en-US" altLang="zh-CN" b="1" baseline="-25000" dirty="0">
                <a:solidFill>
                  <a:srgbClr val="0000FF"/>
                </a:solidFill>
                <a:latin typeface="黑体" panose="02010609060101010101" pitchFamily="49" charset="-122"/>
                <a:ea typeface="黑体" panose="02010609060101010101" pitchFamily="49" charset="-122"/>
              </a:rPr>
              <a:t>i</a:t>
            </a:r>
            <a:r>
              <a:rPr lang="en-US" altLang="zh-CN" b="1" dirty="0">
                <a:solidFill>
                  <a:srgbClr val="0000FF"/>
                </a:solidFill>
                <a:latin typeface="黑体" panose="02010609060101010101" pitchFamily="49" charset="-122"/>
                <a:ea typeface="黑体" panose="02010609060101010101" pitchFamily="49" charset="-122"/>
              </a:rPr>
              <a:t>- y</a:t>
            </a:r>
            <a:r>
              <a:rPr lang="en-US" altLang="zh-CN" b="1" baseline="-25000" dirty="0">
                <a:solidFill>
                  <a:srgbClr val="0000FF"/>
                </a:solidFill>
                <a:latin typeface="黑体" panose="02010609060101010101" pitchFamily="49" charset="-122"/>
                <a:ea typeface="黑体" panose="02010609060101010101" pitchFamily="49" charset="-122"/>
              </a:rPr>
              <a:t>i</a:t>
            </a:r>
            <a:r>
              <a:rPr lang="zh-CN" altLang="en-US" b="1" dirty="0">
                <a:solidFill>
                  <a:srgbClr val="0000FF"/>
                </a:solidFill>
                <a:latin typeface="黑体" panose="02010609060101010101" pitchFamily="49" charset="-122"/>
                <a:ea typeface="黑体" panose="02010609060101010101" pitchFamily="49" charset="-122"/>
              </a:rPr>
              <a:t>图</a:t>
            </a:r>
            <a:endParaRPr lang="zh-CN" altLang="en-US" dirty="0">
              <a:latin typeface="Tahoma" panose="020B060403050404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7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62479" name="矩形 8"/>
          <p:cNvSpPr/>
          <p:nvPr/>
        </p:nvSpPr>
        <p:spPr>
          <a:xfrm>
            <a:off x="1042988" y="404813"/>
            <a:ext cx="6697662" cy="522287"/>
          </a:xfrm>
          <a:prstGeom prst="rect">
            <a:avLst/>
          </a:prstGeom>
          <a:noFill/>
          <a:ln w="9525">
            <a:noFill/>
          </a:ln>
        </p:spPr>
        <p:txBody>
          <a:bodyPr>
            <a:spAutoFit/>
          </a:bodyPr>
          <a:p>
            <a:r>
              <a:rPr lang="en-US" altLang="zh-CN" sz="2800" b="1" dirty="0">
                <a:latin typeface="Times New Roman" panose="02020603050405020304" pitchFamily="18" charset="0"/>
                <a:cs typeface="Times New Roman" panose="02020603050405020304" pitchFamily="18" charset="0"/>
              </a:rPr>
              <a:t>2) </a:t>
            </a:r>
            <a:r>
              <a:rPr lang="zh-CN" altLang="en-US" sz="2800" b="1" dirty="0">
                <a:latin typeface="Times New Roman" panose="02020603050405020304" pitchFamily="18" charset="0"/>
                <a:cs typeface="Times New Roman" panose="02020603050405020304" pitchFamily="18" charset="0"/>
              </a:rPr>
              <a:t>如有恒沸点，确定恒沸组成和恒沸压力</a:t>
            </a:r>
            <a:endParaRPr lang="zh-CN" altLang="en-US" sz="2800" dirty="0">
              <a:latin typeface="Tahoma" panose="020B0604030504040204" pitchFamily="34" charset="0"/>
            </a:endParaRPr>
          </a:p>
        </p:txBody>
      </p:sp>
      <p:sp>
        <p:nvSpPr>
          <p:cNvPr id="4" name="Rectangle 11"/>
          <p:cNvSpPr/>
          <p:nvPr/>
        </p:nvSpPr>
        <p:spPr>
          <a:xfrm>
            <a:off x="828675" y="908050"/>
            <a:ext cx="1295400" cy="522288"/>
          </a:xfrm>
          <a:prstGeom prst="rect">
            <a:avLst/>
          </a:prstGeom>
          <a:noFill/>
          <a:ln w="9525">
            <a:noFill/>
          </a:ln>
        </p:spPr>
        <p:txBody>
          <a:bodyPr>
            <a:spAutoFit/>
          </a:bodyPr>
          <a:p>
            <a:pPr indent="381000" algn="just" defTabSz="914400">
              <a:tabLst>
                <a:tab pos="457200" algn="l"/>
              </a:tabLst>
            </a:pPr>
            <a:r>
              <a:rPr lang="zh-CN" altLang="en-US" sz="2800" b="1" dirty="0">
                <a:solidFill>
                  <a:srgbClr val="0000FF"/>
                </a:solidFill>
                <a:latin typeface="黑体" panose="02010609060101010101" pitchFamily="49" charset="-122"/>
                <a:ea typeface="黑体" panose="02010609060101010101" pitchFamily="49" charset="-122"/>
              </a:rPr>
              <a:t>解：</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62481" name="矩形 8"/>
          <p:cNvSpPr/>
          <p:nvPr/>
        </p:nvSpPr>
        <p:spPr>
          <a:xfrm>
            <a:off x="2051050" y="908050"/>
            <a:ext cx="7092950" cy="954088"/>
          </a:xfrm>
          <a:prstGeom prst="rect">
            <a:avLst/>
          </a:prstGeom>
          <a:noFill/>
          <a:ln w="9525">
            <a:noFill/>
          </a:ln>
        </p:spPr>
        <p:txBody>
          <a:bodyPr>
            <a:spAutoFit/>
          </a:bodyPr>
          <a:p>
            <a:r>
              <a:rPr lang="zh-CN" altLang="en-US" sz="2800" b="1" dirty="0">
                <a:solidFill>
                  <a:srgbClr val="0000FF"/>
                </a:solidFill>
                <a:latin typeface="Tahoma" panose="020B0604030504040204" pitchFamily="34" charset="0"/>
              </a:rPr>
              <a:t>若二元体系具有恒沸点，则在恒沸点时，</a:t>
            </a:r>
            <a:r>
              <a:rPr lang="en-US" altLang="zh-CN" sz="2800" b="1" dirty="0">
                <a:solidFill>
                  <a:srgbClr val="0000FF"/>
                </a:solidFill>
                <a:latin typeface="黑体" panose="02010609060101010101" pitchFamily="49" charset="-122"/>
                <a:ea typeface="黑体" panose="02010609060101010101" pitchFamily="49" charset="-122"/>
              </a:rPr>
              <a:t> y</a:t>
            </a:r>
            <a:r>
              <a:rPr lang="en-US" altLang="zh-CN" sz="2800" b="1" baseline="-25000" dirty="0">
                <a:solidFill>
                  <a:srgbClr val="0000FF"/>
                </a:solidFill>
                <a:latin typeface="黑体" panose="02010609060101010101" pitchFamily="49" charset="-122"/>
                <a:ea typeface="黑体" panose="02010609060101010101" pitchFamily="49" charset="-122"/>
              </a:rPr>
              <a:t>i</a:t>
            </a:r>
            <a:r>
              <a:rPr lang="en-US" altLang="zh-CN" sz="2800" b="1" dirty="0">
                <a:solidFill>
                  <a:srgbClr val="0000FF"/>
                </a:solidFill>
                <a:latin typeface="黑体" panose="02010609060101010101" pitchFamily="49" charset="-122"/>
                <a:ea typeface="黑体" panose="02010609060101010101" pitchFamily="49" charset="-122"/>
              </a:rPr>
              <a:t>=x</a:t>
            </a:r>
            <a:r>
              <a:rPr lang="en-US" altLang="zh-CN" sz="2800" b="1" baseline="-25000" dirty="0">
                <a:solidFill>
                  <a:srgbClr val="0000FF"/>
                </a:solidFill>
                <a:latin typeface="黑体" panose="02010609060101010101" pitchFamily="49" charset="-122"/>
                <a:ea typeface="黑体" panose="02010609060101010101" pitchFamily="49" charset="-122"/>
              </a:rPr>
              <a:t>i</a:t>
            </a:r>
            <a:endParaRPr lang="zh-CN" altLang="en-US" sz="2800" b="1" dirty="0">
              <a:solidFill>
                <a:srgbClr val="0000FF"/>
              </a:solidFill>
              <a:latin typeface="Tahoma" panose="020B0604030504040204" pitchFamily="34" charset="0"/>
            </a:endParaRPr>
          </a:p>
        </p:txBody>
      </p:sp>
      <p:graphicFrame>
        <p:nvGraphicFramePr>
          <p:cNvPr id="41993" name="Object 9"/>
          <p:cNvGraphicFramePr>
            <a:graphicFrameLocks noChangeAspect="1"/>
          </p:cNvGraphicFramePr>
          <p:nvPr/>
        </p:nvGraphicFramePr>
        <p:xfrm>
          <a:off x="1763713" y="2060575"/>
          <a:ext cx="2220912" cy="533400"/>
        </p:xfrm>
        <a:graphic>
          <a:graphicData uri="http://schemas.openxmlformats.org/presentationml/2006/ole">
            <mc:AlternateContent xmlns:mc="http://schemas.openxmlformats.org/markup-compatibility/2006">
              <mc:Choice xmlns:v="urn:schemas-microsoft-com:vml" Requires="v">
                <p:oleObj spid="_x0000_s3369" name="" r:id="rId1" imgW="1002665" imgH="241300" progId="Equations">
                  <p:embed/>
                </p:oleObj>
              </mc:Choice>
              <mc:Fallback>
                <p:oleObj name="" r:id="rId1" imgW="1002665" imgH="241300" progId="Equations">
                  <p:embed/>
                  <p:pic>
                    <p:nvPicPr>
                      <p:cNvPr id="0" name="图片 3368"/>
                      <p:cNvPicPr/>
                      <p:nvPr/>
                    </p:nvPicPr>
                    <p:blipFill>
                      <a:blip r:embed="rId2"/>
                      <a:stretch>
                        <a:fillRect/>
                      </a:stretch>
                    </p:blipFill>
                    <p:spPr>
                      <a:xfrm>
                        <a:off x="1763713" y="2060575"/>
                        <a:ext cx="2220912" cy="533400"/>
                      </a:xfrm>
                      <a:prstGeom prst="rect">
                        <a:avLst/>
                      </a:prstGeom>
                      <a:noFill/>
                      <a:ln w="38100">
                        <a:noFill/>
                        <a:miter/>
                      </a:ln>
                    </p:spPr>
                  </p:pic>
                </p:oleObj>
              </mc:Fallback>
            </mc:AlternateContent>
          </a:graphicData>
        </a:graphic>
      </p:graphicFrame>
      <p:graphicFrame>
        <p:nvGraphicFramePr>
          <p:cNvPr id="6" name="Object 3"/>
          <p:cNvGraphicFramePr>
            <a:graphicFrameLocks noChangeAspect="1"/>
          </p:cNvGraphicFramePr>
          <p:nvPr/>
        </p:nvGraphicFramePr>
        <p:xfrm>
          <a:off x="4572000" y="2060575"/>
          <a:ext cx="1322388" cy="504825"/>
        </p:xfrm>
        <a:graphic>
          <a:graphicData uri="http://schemas.openxmlformats.org/presentationml/2006/ole">
            <mc:AlternateContent xmlns:mc="http://schemas.openxmlformats.org/markup-compatibility/2006">
              <mc:Choice xmlns:v="urn:schemas-microsoft-com:vml" Requires="v">
                <p:oleObj spid="_x0000_s3378" name="" r:id="rId3" imgW="596900" imgH="228600" progId="Equations">
                  <p:embed/>
                </p:oleObj>
              </mc:Choice>
              <mc:Fallback>
                <p:oleObj name="" r:id="rId3" imgW="596900" imgH="228600" progId="Equations">
                  <p:embed/>
                  <p:pic>
                    <p:nvPicPr>
                      <p:cNvPr id="0" name="图片 3377"/>
                      <p:cNvPicPr/>
                      <p:nvPr/>
                    </p:nvPicPr>
                    <p:blipFill>
                      <a:blip r:embed="rId4"/>
                      <a:stretch>
                        <a:fillRect/>
                      </a:stretch>
                    </p:blipFill>
                    <p:spPr>
                      <a:xfrm>
                        <a:off x="4572000" y="2060575"/>
                        <a:ext cx="1322388" cy="504825"/>
                      </a:xfrm>
                      <a:prstGeom prst="rect">
                        <a:avLst/>
                      </a:prstGeom>
                      <a:noFill/>
                      <a:ln w="38100">
                        <a:noFill/>
                        <a:miter/>
                      </a:ln>
                    </p:spPr>
                  </p:pic>
                </p:oleObj>
              </mc:Fallback>
            </mc:AlternateContent>
          </a:graphicData>
        </a:graphic>
      </p:graphicFrame>
      <p:graphicFrame>
        <p:nvGraphicFramePr>
          <p:cNvPr id="7" name="Object 4"/>
          <p:cNvGraphicFramePr>
            <a:graphicFrameLocks noChangeAspect="1"/>
          </p:cNvGraphicFramePr>
          <p:nvPr/>
        </p:nvGraphicFramePr>
        <p:xfrm>
          <a:off x="1258888" y="2492375"/>
          <a:ext cx="3289300" cy="982663"/>
        </p:xfrm>
        <a:graphic>
          <a:graphicData uri="http://schemas.openxmlformats.org/presentationml/2006/ole">
            <mc:AlternateContent xmlns:mc="http://schemas.openxmlformats.org/markup-compatibility/2006">
              <mc:Choice xmlns:v="urn:schemas-microsoft-com:vml" Requires="v">
                <p:oleObj spid="_x0000_s3374" name="" r:id="rId5" imgW="1485265" imgH="444500" progId="Equations">
                  <p:embed/>
                </p:oleObj>
              </mc:Choice>
              <mc:Fallback>
                <p:oleObj name="" r:id="rId5" imgW="1485265" imgH="444500" progId="Equations">
                  <p:embed/>
                  <p:pic>
                    <p:nvPicPr>
                      <p:cNvPr id="0" name="图片 3373"/>
                      <p:cNvPicPr/>
                      <p:nvPr/>
                    </p:nvPicPr>
                    <p:blipFill>
                      <a:blip r:embed="rId6"/>
                      <a:stretch>
                        <a:fillRect/>
                      </a:stretch>
                    </p:blipFill>
                    <p:spPr>
                      <a:xfrm>
                        <a:off x="1258888" y="2492375"/>
                        <a:ext cx="3289300" cy="982663"/>
                      </a:xfrm>
                      <a:prstGeom prst="rect">
                        <a:avLst/>
                      </a:prstGeom>
                      <a:noFill/>
                      <a:ln w="38100">
                        <a:noFill/>
                        <a:miter/>
                      </a:ln>
                    </p:spPr>
                  </p:pic>
                </p:oleObj>
              </mc:Fallback>
            </mc:AlternateContent>
          </a:graphicData>
        </a:graphic>
      </p:graphicFrame>
      <p:graphicFrame>
        <p:nvGraphicFramePr>
          <p:cNvPr id="8" name="Object 5"/>
          <p:cNvGraphicFramePr>
            <a:graphicFrameLocks noChangeAspect="1"/>
          </p:cNvGraphicFramePr>
          <p:nvPr/>
        </p:nvGraphicFramePr>
        <p:xfrm>
          <a:off x="4872038" y="2565400"/>
          <a:ext cx="3121025" cy="982663"/>
        </p:xfrm>
        <a:graphic>
          <a:graphicData uri="http://schemas.openxmlformats.org/presentationml/2006/ole">
            <mc:AlternateContent xmlns:mc="http://schemas.openxmlformats.org/markup-compatibility/2006">
              <mc:Choice xmlns:v="urn:schemas-microsoft-com:vml" Requires="v">
                <p:oleObj spid="_x0000_s3375" name="" r:id="rId7" imgW="1409065" imgH="444500" progId="Equations">
                  <p:embed/>
                </p:oleObj>
              </mc:Choice>
              <mc:Fallback>
                <p:oleObj name="" r:id="rId7" imgW="1409065" imgH="444500" progId="Equations">
                  <p:embed/>
                  <p:pic>
                    <p:nvPicPr>
                      <p:cNvPr id="0" name="图片 3374"/>
                      <p:cNvPicPr/>
                      <p:nvPr/>
                    </p:nvPicPr>
                    <p:blipFill>
                      <a:blip r:embed="rId8"/>
                      <a:stretch>
                        <a:fillRect/>
                      </a:stretch>
                    </p:blipFill>
                    <p:spPr>
                      <a:xfrm>
                        <a:off x="4872038" y="2565400"/>
                        <a:ext cx="3121025" cy="982663"/>
                      </a:xfrm>
                      <a:prstGeom prst="rect">
                        <a:avLst/>
                      </a:prstGeom>
                      <a:noFill/>
                      <a:ln w="38100">
                        <a:noFill/>
                        <a:miter/>
                      </a:ln>
                    </p:spPr>
                  </p:pic>
                </p:oleObj>
              </mc:Fallback>
            </mc:AlternateContent>
          </a:graphicData>
        </a:graphic>
      </p:graphicFrame>
      <p:graphicFrame>
        <p:nvGraphicFramePr>
          <p:cNvPr id="9" name="Object 6"/>
          <p:cNvGraphicFramePr>
            <a:graphicFrameLocks noChangeAspect="1"/>
          </p:cNvGraphicFramePr>
          <p:nvPr/>
        </p:nvGraphicFramePr>
        <p:xfrm>
          <a:off x="1116013" y="3500438"/>
          <a:ext cx="2165350" cy="504825"/>
        </p:xfrm>
        <a:graphic>
          <a:graphicData uri="http://schemas.openxmlformats.org/presentationml/2006/ole">
            <mc:AlternateContent xmlns:mc="http://schemas.openxmlformats.org/markup-compatibility/2006">
              <mc:Choice xmlns:v="urn:schemas-microsoft-com:vml" Requires="v">
                <p:oleObj spid="_x0000_s3376" name="" r:id="rId9" imgW="977900" imgH="228600" progId="Equations">
                  <p:embed/>
                </p:oleObj>
              </mc:Choice>
              <mc:Fallback>
                <p:oleObj name="" r:id="rId9" imgW="977900" imgH="228600" progId="Equations">
                  <p:embed/>
                  <p:pic>
                    <p:nvPicPr>
                      <p:cNvPr id="0" name="图片 3375"/>
                      <p:cNvPicPr/>
                      <p:nvPr/>
                    </p:nvPicPr>
                    <p:blipFill>
                      <a:blip r:embed="rId10"/>
                      <a:stretch>
                        <a:fillRect/>
                      </a:stretch>
                    </p:blipFill>
                    <p:spPr>
                      <a:xfrm>
                        <a:off x="1116013" y="3500438"/>
                        <a:ext cx="2165350" cy="504825"/>
                      </a:xfrm>
                      <a:prstGeom prst="rect">
                        <a:avLst/>
                      </a:prstGeom>
                      <a:noFill/>
                      <a:ln w="38100">
                        <a:noFill/>
                        <a:miter/>
                      </a:ln>
                    </p:spPr>
                  </p:pic>
                </p:oleObj>
              </mc:Fallback>
            </mc:AlternateContent>
          </a:graphicData>
        </a:graphic>
      </p:graphicFrame>
      <p:graphicFrame>
        <p:nvGraphicFramePr>
          <p:cNvPr id="10" name="Object 7"/>
          <p:cNvGraphicFramePr>
            <a:graphicFrameLocks noChangeAspect="1"/>
          </p:cNvGraphicFramePr>
          <p:nvPr/>
        </p:nvGraphicFramePr>
        <p:xfrm>
          <a:off x="468313" y="4221163"/>
          <a:ext cx="2165350" cy="504825"/>
        </p:xfrm>
        <a:graphic>
          <a:graphicData uri="http://schemas.openxmlformats.org/presentationml/2006/ole">
            <mc:AlternateContent xmlns:mc="http://schemas.openxmlformats.org/markup-compatibility/2006">
              <mc:Choice xmlns:v="urn:schemas-microsoft-com:vml" Requires="v">
                <p:oleObj spid="_x0000_s3371" name="" r:id="rId11" imgW="977900" imgH="228600" progId="Equations">
                  <p:embed/>
                </p:oleObj>
              </mc:Choice>
              <mc:Fallback>
                <p:oleObj name="" r:id="rId11" imgW="977900" imgH="228600" progId="Equations">
                  <p:embed/>
                  <p:pic>
                    <p:nvPicPr>
                      <p:cNvPr id="0" name="图片 3370"/>
                      <p:cNvPicPr/>
                      <p:nvPr/>
                    </p:nvPicPr>
                    <p:blipFill>
                      <a:blip r:embed="rId12"/>
                      <a:stretch>
                        <a:fillRect/>
                      </a:stretch>
                    </p:blipFill>
                    <p:spPr>
                      <a:xfrm>
                        <a:off x="468313" y="4221163"/>
                        <a:ext cx="2165350" cy="504825"/>
                      </a:xfrm>
                      <a:prstGeom prst="rect">
                        <a:avLst/>
                      </a:prstGeom>
                      <a:noFill/>
                      <a:ln w="38100">
                        <a:noFill/>
                        <a:miter/>
                      </a:ln>
                    </p:spPr>
                  </p:pic>
                </p:oleObj>
              </mc:Fallback>
            </mc:AlternateContent>
          </a:graphicData>
        </a:graphic>
      </p:graphicFrame>
      <p:graphicFrame>
        <p:nvGraphicFramePr>
          <p:cNvPr id="189443" name="Object 8"/>
          <p:cNvGraphicFramePr/>
          <p:nvPr/>
        </p:nvGraphicFramePr>
        <p:xfrm>
          <a:off x="539750" y="5253038"/>
          <a:ext cx="3498850" cy="479425"/>
        </p:xfrm>
        <a:graphic>
          <a:graphicData uri="http://schemas.openxmlformats.org/presentationml/2006/ole">
            <mc:AlternateContent xmlns:mc="http://schemas.openxmlformats.org/markup-compatibility/2006">
              <mc:Choice xmlns:v="urn:schemas-microsoft-com:vml" Requires="v">
                <p:oleObj spid="_x0000_s3377" name="" r:id="rId13" imgW="1663700" imgH="228600" progId="Equations">
                  <p:embed/>
                </p:oleObj>
              </mc:Choice>
              <mc:Fallback>
                <p:oleObj name="" r:id="rId13" imgW="1663700" imgH="228600" progId="Equations">
                  <p:embed/>
                  <p:pic>
                    <p:nvPicPr>
                      <p:cNvPr id="0" name="图片 3376"/>
                      <p:cNvPicPr/>
                      <p:nvPr/>
                    </p:nvPicPr>
                    <p:blipFill>
                      <a:blip r:embed="rId14"/>
                      <a:stretch>
                        <a:fillRect/>
                      </a:stretch>
                    </p:blipFill>
                    <p:spPr>
                      <a:xfrm>
                        <a:off x="539750" y="5253038"/>
                        <a:ext cx="3498850" cy="479425"/>
                      </a:xfrm>
                      <a:prstGeom prst="rect">
                        <a:avLst/>
                      </a:prstGeom>
                      <a:noFill/>
                      <a:ln w="38100">
                        <a:noFill/>
                        <a:miter/>
                      </a:ln>
                    </p:spPr>
                  </p:pic>
                </p:oleObj>
              </mc:Fallback>
            </mc:AlternateContent>
          </a:graphicData>
        </a:graphic>
      </p:graphicFrame>
      <p:graphicFrame>
        <p:nvGraphicFramePr>
          <p:cNvPr id="189444" name="Object 9"/>
          <p:cNvGraphicFramePr/>
          <p:nvPr/>
        </p:nvGraphicFramePr>
        <p:xfrm>
          <a:off x="684213" y="4724400"/>
          <a:ext cx="3179762" cy="477838"/>
        </p:xfrm>
        <a:graphic>
          <a:graphicData uri="http://schemas.openxmlformats.org/presentationml/2006/ole">
            <mc:AlternateContent xmlns:mc="http://schemas.openxmlformats.org/markup-compatibility/2006">
              <mc:Choice xmlns:v="urn:schemas-microsoft-com:vml" Requires="v">
                <p:oleObj spid="_x0000_s3373" name="" r:id="rId15" imgW="1511300" imgH="228600" progId="Equations">
                  <p:embed/>
                </p:oleObj>
              </mc:Choice>
              <mc:Fallback>
                <p:oleObj name="" r:id="rId15" imgW="1511300" imgH="228600" progId="Equations">
                  <p:embed/>
                  <p:pic>
                    <p:nvPicPr>
                      <p:cNvPr id="0" name="图片 3372"/>
                      <p:cNvPicPr/>
                      <p:nvPr/>
                    </p:nvPicPr>
                    <p:blipFill>
                      <a:blip r:embed="rId16"/>
                      <a:stretch>
                        <a:fillRect/>
                      </a:stretch>
                    </p:blipFill>
                    <p:spPr>
                      <a:xfrm>
                        <a:off x="684213" y="4724400"/>
                        <a:ext cx="3179762" cy="477838"/>
                      </a:xfrm>
                      <a:prstGeom prst="rect">
                        <a:avLst/>
                      </a:prstGeom>
                      <a:noFill/>
                      <a:ln w="38100">
                        <a:noFill/>
                        <a:miter/>
                      </a:ln>
                    </p:spPr>
                  </p:pic>
                </p:oleObj>
              </mc:Fallback>
            </mc:AlternateContent>
          </a:graphicData>
        </a:graphic>
      </p:graphicFrame>
      <p:sp>
        <p:nvSpPr>
          <p:cNvPr id="62482" name="右大括号 13"/>
          <p:cNvSpPr/>
          <p:nvPr/>
        </p:nvSpPr>
        <p:spPr>
          <a:xfrm>
            <a:off x="4211638" y="4005263"/>
            <a:ext cx="431800" cy="2663825"/>
          </a:xfrm>
          <a:prstGeom prst="rightBrace">
            <a:avLst>
              <a:gd name="adj1" fmla="val 8339"/>
              <a:gd name="adj2" fmla="val 50000"/>
            </a:avLst>
          </a:prstGeom>
          <a:solidFill>
            <a:schemeClr val="bg1"/>
          </a:solidFill>
          <a:ln w="28575" cap="flat" cmpd="sng">
            <a:solidFill>
              <a:schemeClr val="tx1"/>
            </a:solidFill>
            <a:prstDash val="solid"/>
            <a:miter/>
            <a:headEnd type="none" w="med" len="med"/>
            <a:tailEnd type="none" w="med" len="med"/>
          </a:ln>
        </p:spPr>
        <p:txBody>
          <a:bodyPr wrap="none"/>
          <a:p>
            <a:endParaRPr lang="zh-CN" altLang="en-US" dirty="0">
              <a:latin typeface="Tahoma" panose="020B0604030504040204" pitchFamily="34" charset="0"/>
            </a:endParaRPr>
          </a:p>
        </p:txBody>
      </p:sp>
      <p:graphicFrame>
        <p:nvGraphicFramePr>
          <p:cNvPr id="11" name="Object 10"/>
          <p:cNvGraphicFramePr/>
          <p:nvPr/>
        </p:nvGraphicFramePr>
        <p:xfrm>
          <a:off x="5003800" y="4581525"/>
          <a:ext cx="4140200" cy="1035050"/>
        </p:xfrm>
        <a:graphic>
          <a:graphicData uri="http://schemas.openxmlformats.org/presentationml/2006/ole">
            <mc:AlternateContent xmlns:mc="http://schemas.openxmlformats.org/markup-compatibility/2006">
              <mc:Choice xmlns:v="urn:schemas-microsoft-com:vml" Requires="v">
                <p:oleObj spid="_x0000_s3380" name="" r:id="rId17" imgW="1967865" imgH="495300" progId="Equations">
                  <p:embed/>
                </p:oleObj>
              </mc:Choice>
              <mc:Fallback>
                <p:oleObj name="" r:id="rId17" imgW="1967865" imgH="495300" progId="Equations">
                  <p:embed/>
                  <p:pic>
                    <p:nvPicPr>
                      <p:cNvPr id="0" name="图片 3379"/>
                      <p:cNvPicPr/>
                      <p:nvPr/>
                    </p:nvPicPr>
                    <p:blipFill>
                      <a:blip r:embed="rId18"/>
                      <a:stretch>
                        <a:fillRect/>
                      </a:stretch>
                    </p:blipFill>
                    <p:spPr>
                      <a:xfrm>
                        <a:off x="5003800" y="4581525"/>
                        <a:ext cx="4140200" cy="1035050"/>
                      </a:xfrm>
                      <a:prstGeom prst="rect">
                        <a:avLst/>
                      </a:prstGeom>
                      <a:noFill/>
                      <a:ln w="38100">
                        <a:noFill/>
                        <a:miter/>
                      </a:ln>
                    </p:spPr>
                  </p:pic>
                </p:oleObj>
              </mc:Fallback>
            </mc:AlternateContent>
          </a:graphicData>
        </a:graphic>
      </p:graphicFrame>
      <p:graphicFrame>
        <p:nvGraphicFramePr>
          <p:cNvPr id="43020" name="Object 12"/>
          <p:cNvGraphicFramePr>
            <a:graphicFrameLocks noChangeAspect="1"/>
          </p:cNvGraphicFramePr>
          <p:nvPr/>
        </p:nvGraphicFramePr>
        <p:xfrm>
          <a:off x="684213" y="5732463"/>
          <a:ext cx="2211387" cy="503237"/>
        </p:xfrm>
        <a:graphic>
          <a:graphicData uri="http://schemas.openxmlformats.org/presentationml/2006/ole">
            <mc:AlternateContent xmlns:mc="http://schemas.openxmlformats.org/markup-compatibility/2006">
              <mc:Choice xmlns:v="urn:schemas-microsoft-com:vml" Requires="v">
                <p:oleObj spid="_x0000_s3368" name="" r:id="rId19" imgW="1002665" imgH="228600" progId="Equations">
                  <p:embed/>
                </p:oleObj>
              </mc:Choice>
              <mc:Fallback>
                <p:oleObj name="" r:id="rId19" imgW="1002665" imgH="228600" progId="Equations">
                  <p:embed/>
                  <p:pic>
                    <p:nvPicPr>
                      <p:cNvPr id="0" name="图片 3367"/>
                      <p:cNvPicPr/>
                      <p:nvPr/>
                    </p:nvPicPr>
                    <p:blipFill>
                      <a:blip r:embed="rId20"/>
                      <a:stretch>
                        <a:fillRect/>
                      </a:stretch>
                    </p:blipFill>
                    <p:spPr>
                      <a:xfrm>
                        <a:off x="684213" y="5732463"/>
                        <a:ext cx="2211387" cy="503237"/>
                      </a:xfrm>
                      <a:prstGeom prst="rect">
                        <a:avLst/>
                      </a:prstGeom>
                      <a:noFill/>
                      <a:ln w="38100">
                        <a:noFill/>
                        <a:miter/>
                      </a:ln>
                    </p:spPr>
                  </p:pic>
                </p:oleObj>
              </mc:Fallback>
            </mc:AlternateContent>
          </a:graphicData>
        </a:graphic>
      </p:graphicFrame>
      <p:graphicFrame>
        <p:nvGraphicFramePr>
          <p:cNvPr id="43019" name="Object 11"/>
          <p:cNvGraphicFramePr>
            <a:graphicFrameLocks noChangeAspect="1"/>
          </p:cNvGraphicFramePr>
          <p:nvPr/>
        </p:nvGraphicFramePr>
        <p:xfrm>
          <a:off x="684213" y="6308725"/>
          <a:ext cx="2181225" cy="503238"/>
        </p:xfrm>
        <a:graphic>
          <a:graphicData uri="http://schemas.openxmlformats.org/presentationml/2006/ole">
            <mc:AlternateContent xmlns:mc="http://schemas.openxmlformats.org/markup-compatibility/2006">
              <mc:Choice xmlns:v="urn:schemas-microsoft-com:vml" Requires="v">
                <p:oleObj spid="_x0000_s3370" name="" r:id="rId21" imgW="989965" imgH="228600" progId="Equations">
                  <p:embed/>
                </p:oleObj>
              </mc:Choice>
              <mc:Fallback>
                <p:oleObj name="" r:id="rId21" imgW="989965" imgH="228600" progId="Equations">
                  <p:embed/>
                  <p:pic>
                    <p:nvPicPr>
                      <p:cNvPr id="0" name="图片 3369"/>
                      <p:cNvPicPr/>
                      <p:nvPr/>
                    </p:nvPicPr>
                    <p:blipFill>
                      <a:blip r:embed="rId22"/>
                      <a:stretch>
                        <a:fillRect/>
                      </a:stretch>
                    </p:blipFill>
                    <p:spPr>
                      <a:xfrm>
                        <a:off x="684213" y="6308725"/>
                        <a:ext cx="2181225" cy="503238"/>
                      </a:xfrm>
                      <a:prstGeom prst="rect">
                        <a:avLst/>
                      </a:prstGeom>
                      <a:noFill/>
                      <a:ln w="38100">
                        <a:noFill/>
                        <a:miter/>
                      </a:ln>
                    </p:spPr>
                  </p:pic>
                </p:oleObj>
              </mc:Fallback>
            </mc:AlternateContent>
          </a:graphicData>
        </a:graphic>
      </p:graphicFrame>
      <p:graphicFrame>
        <p:nvGraphicFramePr>
          <p:cNvPr id="13" name="Object 13"/>
          <p:cNvGraphicFramePr>
            <a:graphicFrameLocks noChangeAspect="1"/>
          </p:cNvGraphicFramePr>
          <p:nvPr/>
        </p:nvGraphicFramePr>
        <p:xfrm>
          <a:off x="5364163" y="6165850"/>
          <a:ext cx="1604962" cy="476250"/>
        </p:xfrm>
        <a:graphic>
          <a:graphicData uri="http://schemas.openxmlformats.org/presentationml/2006/ole">
            <mc:AlternateContent xmlns:mc="http://schemas.openxmlformats.org/markup-compatibility/2006">
              <mc:Choice xmlns:v="urn:schemas-microsoft-com:vml" Requires="v">
                <p:oleObj spid="_x0000_s3379" name="" r:id="rId23" imgW="723265" imgH="215900" progId="Equations">
                  <p:embed/>
                </p:oleObj>
              </mc:Choice>
              <mc:Fallback>
                <p:oleObj name="" r:id="rId23" imgW="723265" imgH="215900" progId="Equations">
                  <p:embed/>
                  <p:pic>
                    <p:nvPicPr>
                      <p:cNvPr id="0" name="图片 3378"/>
                      <p:cNvPicPr/>
                      <p:nvPr/>
                    </p:nvPicPr>
                    <p:blipFill>
                      <a:blip r:embed="rId24"/>
                      <a:stretch>
                        <a:fillRect/>
                      </a:stretch>
                    </p:blipFill>
                    <p:spPr>
                      <a:xfrm>
                        <a:off x="5364163" y="6165850"/>
                        <a:ext cx="1604962" cy="476250"/>
                      </a:xfrm>
                      <a:prstGeom prst="rect">
                        <a:avLst/>
                      </a:prstGeom>
                      <a:noFill/>
                      <a:ln w="38100">
                        <a:noFill/>
                        <a:miter/>
                      </a:ln>
                    </p:spPr>
                  </p:pic>
                </p:oleObj>
              </mc:Fallback>
            </mc:AlternateContent>
          </a:graphicData>
        </a:graphic>
      </p:graphicFrame>
      <p:sp>
        <p:nvSpPr>
          <p:cNvPr id="62483" name="左大括号 19"/>
          <p:cNvSpPr/>
          <p:nvPr/>
        </p:nvSpPr>
        <p:spPr>
          <a:xfrm>
            <a:off x="4643438" y="4652963"/>
            <a:ext cx="433387" cy="1800225"/>
          </a:xfrm>
          <a:prstGeom prst="leftBrace">
            <a:avLst>
              <a:gd name="adj1" fmla="val 8307"/>
              <a:gd name="adj2" fmla="val 50000"/>
            </a:avLst>
          </a:prstGeom>
          <a:solidFill>
            <a:schemeClr val="bg1"/>
          </a:solidFill>
          <a:ln w="28575" cap="flat" cmpd="sng">
            <a:solidFill>
              <a:schemeClr val="tx1"/>
            </a:solidFill>
            <a:prstDash val="sysDash"/>
            <a:miter/>
            <a:headEnd type="none" w="med" len="med"/>
            <a:tailEnd type="none" w="med" len="med"/>
          </a:ln>
        </p:spPr>
        <p:txBody>
          <a:bodyPr wrap="none"/>
          <a:p>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charRg st="0" end="3"/>
                                            </p:txEl>
                                          </p:spTgt>
                                        </p:tgtEl>
                                        <p:attrNameLst>
                                          <p:attrName>style.visibility</p:attrName>
                                        </p:attrNameLst>
                                      </p:cBhvr>
                                      <p:to>
                                        <p:strVal val="visible"/>
                                      </p:to>
                                    </p:set>
                                    <p:animEffect transition="in" filter="wipe(left)">
                                      <p:cBhvr>
                                        <p:cTn id="7" dur="500"/>
                                        <p:tgtEl>
                                          <p:spTgt spid="4">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wipe(left)">
                                      <p:cBhvr>
                                        <p:cTn id="12" dur="500"/>
                                        <p:tgtEl>
                                          <p:spTgt spid="419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9443"/>
                                        </p:tgtEl>
                                        <p:attrNameLst>
                                          <p:attrName>style.visibility</p:attrName>
                                        </p:attrNameLst>
                                      </p:cBhvr>
                                      <p:to>
                                        <p:strVal val="visible"/>
                                      </p:to>
                                    </p:set>
                                    <p:animEffect transition="in" filter="wipe(left)">
                                      <p:cBhvr>
                                        <p:cTn id="42" dur="500"/>
                                        <p:tgtEl>
                                          <p:spTgt spid="1894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89444"/>
                                        </p:tgtEl>
                                        <p:attrNameLst>
                                          <p:attrName>style.visibility</p:attrName>
                                        </p:attrNameLst>
                                      </p:cBhvr>
                                      <p:to>
                                        <p:strVal val="visible"/>
                                      </p:to>
                                    </p:set>
                                    <p:animEffect transition="in" filter="wipe(left)">
                                      <p:cBhvr>
                                        <p:cTn id="47" dur="500"/>
                                        <p:tgtEl>
                                          <p:spTgt spid="1894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3020"/>
                                        </p:tgtEl>
                                        <p:attrNameLst>
                                          <p:attrName>style.visibility</p:attrName>
                                        </p:attrNameLst>
                                      </p:cBhvr>
                                      <p:to>
                                        <p:strVal val="visible"/>
                                      </p:to>
                                    </p:set>
                                    <p:animEffect transition="in" filter="wipe(left)">
                                      <p:cBhvr>
                                        <p:cTn id="57" dur="500"/>
                                        <p:tgtEl>
                                          <p:spTgt spid="430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3019"/>
                                        </p:tgtEl>
                                        <p:attrNameLst>
                                          <p:attrName>style.visibility</p:attrName>
                                        </p:attrNameLst>
                                      </p:cBhvr>
                                      <p:to>
                                        <p:strVal val="visible"/>
                                      </p:to>
                                    </p:set>
                                    <p:animEffect transition="in" filter="wipe(left)">
                                      <p:cBhvr>
                                        <p:cTn id="62" dur="500"/>
                                        <p:tgtEl>
                                          <p:spTgt spid="430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8" name="灯片编号占位符 1"/>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63499" name="矩形 8"/>
          <p:cNvSpPr/>
          <p:nvPr/>
        </p:nvSpPr>
        <p:spPr>
          <a:xfrm>
            <a:off x="1403350" y="1125538"/>
            <a:ext cx="2376488" cy="522287"/>
          </a:xfrm>
          <a:prstGeom prst="rect">
            <a:avLst/>
          </a:prstGeom>
          <a:noFill/>
          <a:ln w="9525">
            <a:noFill/>
          </a:ln>
        </p:spPr>
        <p:txBody>
          <a:bodyPr>
            <a:spAutoFit/>
          </a:bodyPr>
          <a:p>
            <a:r>
              <a:rPr lang="zh-CN" altLang="en-US" sz="2800" b="1" dirty="0">
                <a:latin typeface="Times New Roman" panose="02020603050405020304" pitchFamily="18" charset="0"/>
                <a:cs typeface="Times New Roman" panose="02020603050405020304" pitchFamily="18" charset="0"/>
              </a:rPr>
              <a:t>∴可解得：</a:t>
            </a:r>
            <a:endParaRPr lang="zh-CN" altLang="en-US" sz="2800" dirty="0">
              <a:latin typeface="Tahoma" panose="020B0604030504040204" pitchFamily="34" charset="0"/>
            </a:endParaRPr>
          </a:p>
        </p:txBody>
      </p:sp>
      <p:graphicFrame>
        <p:nvGraphicFramePr>
          <p:cNvPr id="41993" name="Object 9"/>
          <p:cNvGraphicFramePr>
            <a:graphicFrameLocks noChangeAspect="1"/>
          </p:cNvGraphicFramePr>
          <p:nvPr/>
        </p:nvGraphicFramePr>
        <p:xfrm>
          <a:off x="3305175" y="1268413"/>
          <a:ext cx="1547813" cy="476250"/>
        </p:xfrm>
        <a:graphic>
          <a:graphicData uri="http://schemas.openxmlformats.org/presentationml/2006/ole">
            <mc:AlternateContent xmlns:mc="http://schemas.openxmlformats.org/markup-compatibility/2006">
              <mc:Choice xmlns:v="urn:schemas-microsoft-com:vml" Requires="v">
                <p:oleObj spid="_x0000_s3372" name="" r:id="rId1" imgW="697865" imgH="215900" progId="Equations">
                  <p:embed/>
                </p:oleObj>
              </mc:Choice>
              <mc:Fallback>
                <p:oleObj name="" r:id="rId1" imgW="697865" imgH="215900" progId="Equations">
                  <p:embed/>
                  <p:pic>
                    <p:nvPicPr>
                      <p:cNvPr id="0" name="图片 3371"/>
                      <p:cNvPicPr/>
                      <p:nvPr/>
                    </p:nvPicPr>
                    <p:blipFill>
                      <a:blip r:embed="rId2"/>
                      <a:stretch>
                        <a:fillRect/>
                      </a:stretch>
                    </p:blipFill>
                    <p:spPr>
                      <a:xfrm>
                        <a:off x="3305175" y="1268413"/>
                        <a:ext cx="1547813" cy="476250"/>
                      </a:xfrm>
                      <a:prstGeom prst="rect">
                        <a:avLst/>
                      </a:prstGeom>
                      <a:noFill/>
                      <a:ln w="38100">
                        <a:noFill/>
                        <a:miter/>
                      </a:ln>
                    </p:spPr>
                  </p:pic>
                </p:oleObj>
              </mc:Fallback>
            </mc:AlternateContent>
          </a:graphicData>
        </a:graphic>
      </p:graphicFrame>
      <p:graphicFrame>
        <p:nvGraphicFramePr>
          <p:cNvPr id="5" name="Object 3"/>
          <p:cNvGraphicFramePr>
            <a:graphicFrameLocks noChangeAspect="1"/>
          </p:cNvGraphicFramePr>
          <p:nvPr/>
        </p:nvGraphicFramePr>
        <p:xfrm>
          <a:off x="5121275" y="1268413"/>
          <a:ext cx="1603375" cy="476250"/>
        </p:xfrm>
        <a:graphic>
          <a:graphicData uri="http://schemas.openxmlformats.org/presentationml/2006/ole">
            <mc:AlternateContent xmlns:mc="http://schemas.openxmlformats.org/markup-compatibility/2006">
              <mc:Choice xmlns:v="urn:schemas-microsoft-com:vml" Requires="v">
                <p:oleObj spid="_x0000_s3381" name="" r:id="rId3" imgW="723265" imgH="215900" progId="Equations">
                  <p:embed/>
                </p:oleObj>
              </mc:Choice>
              <mc:Fallback>
                <p:oleObj name="" r:id="rId3" imgW="723265" imgH="215900" progId="Equations">
                  <p:embed/>
                  <p:pic>
                    <p:nvPicPr>
                      <p:cNvPr id="0" name="图片 3380"/>
                      <p:cNvPicPr/>
                      <p:nvPr/>
                    </p:nvPicPr>
                    <p:blipFill>
                      <a:blip r:embed="rId4"/>
                      <a:stretch>
                        <a:fillRect/>
                      </a:stretch>
                    </p:blipFill>
                    <p:spPr>
                      <a:xfrm>
                        <a:off x="5121275" y="1268413"/>
                        <a:ext cx="1603375" cy="476250"/>
                      </a:xfrm>
                      <a:prstGeom prst="rect">
                        <a:avLst/>
                      </a:prstGeom>
                      <a:noFill/>
                      <a:ln w="38100">
                        <a:noFill/>
                        <a:miter/>
                      </a:ln>
                    </p:spPr>
                  </p:pic>
                </p:oleObj>
              </mc:Fallback>
            </mc:AlternateContent>
          </a:graphicData>
        </a:graphic>
      </p:graphicFrame>
      <p:graphicFrame>
        <p:nvGraphicFramePr>
          <p:cNvPr id="41989" name="Object 5"/>
          <p:cNvGraphicFramePr>
            <a:graphicFrameLocks noChangeAspect="1"/>
          </p:cNvGraphicFramePr>
          <p:nvPr/>
        </p:nvGraphicFramePr>
        <p:xfrm>
          <a:off x="323850" y="2133600"/>
          <a:ext cx="5148263" cy="533400"/>
        </p:xfrm>
        <a:graphic>
          <a:graphicData uri="http://schemas.openxmlformats.org/presentationml/2006/ole">
            <mc:AlternateContent xmlns:mc="http://schemas.openxmlformats.org/markup-compatibility/2006">
              <mc:Choice xmlns:v="urn:schemas-microsoft-com:vml" Requires="v">
                <p:oleObj spid="_x0000_s3389" name="" r:id="rId5" imgW="1841500" imgH="228600" progId="Equations">
                  <p:embed/>
                </p:oleObj>
              </mc:Choice>
              <mc:Fallback>
                <p:oleObj name="" r:id="rId5" imgW="1841500" imgH="228600" progId="Equations">
                  <p:embed/>
                  <p:pic>
                    <p:nvPicPr>
                      <p:cNvPr id="0" name="图片 3388"/>
                      <p:cNvPicPr/>
                      <p:nvPr/>
                    </p:nvPicPr>
                    <p:blipFill>
                      <a:blip r:embed="rId6"/>
                      <a:stretch>
                        <a:fillRect/>
                      </a:stretch>
                    </p:blipFill>
                    <p:spPr>
                      <a:xfrm>
                        <a:off x="323850" y="2133600"/>
                        <a:ext cx="5148263" cy="533400"/>
                      </a:xfrm>
                      <a:prstGeom prst="rect">
                        <a:avLst/>
                      </a:prstGeom>
                      <a:noFill/>
                      <a:ln w="38100">
                        <a:noFill/>
                        <a:miter/>
                      </a:ln>
                    </p:spPr>
                  </p:pic>
                </p:oleObj>
              </mc:Fallback>
            </mc:AlternateContent>
          </a:graphicData>
        </a:graphic>
      </p:graphicFrame>
      <p:graphicFrame>
        <p:nvGraphicFramePr>
          <p:cNvPr id="6" name="Object 5"/>
          <p:cNvGraphicFramePr>
            <a:graphicFrameLocks noChangeAspect="1"/>
          </p:cNvGraphicFramePr>
          <p:nvPr/>
        </p:nvGraphicFramePr>
        <p:xfrm>
          <a:off x="971550" y="2781300"/>
          <a:ext cx="7812088" cy="1096963"/>
        </p:xfrm>
        <a:graphic>
          <a:graphicData uri="http://schemas.openxmlformats.org/presentationml/2006/ole">
            <mc:AlternateContent xmlns:mc="http://schemas.openxmlformats.org/markup-compatibility/2006">
              <mc:Choice xmlns:v="urn:schemas-microsoft-com:vml" Requires="v">
                <p:oleObj spid="_x0000_s3385" name="" r:id="rId7" imgW="3022600" imgH="508000" progId="Equations">
                  <p:embed/>
                </p:oleObj>
              </mc:Choice>
              <mc:Fallback>
                <p:oleObj name="" r:id="rId7" imgW="3022600" imgH="508000" progId="Equations">
                  <p:embed/>
                  <p:pic>
                    <p:nvPicPr>
                      <p:cNvPr id="0" name="图片 3384"/>
                      <p:cNvPicPr/>
                      <p:nvPr/>
                    </p:nvPicPr>
                    <p:blipFill>
                      <a:blip r:embed="rId8"/>
                      <a:stretch>
                        <a:fillRect/>
                      </a:stretch>
                    </p:blipFill>
                    <p:spPr>
                      <a:xfrm>
                        <a:off x="971550" y="2781300"/>
                        <a:ext cx="7812088" cy="1096963"/>
                      </a:xfrm>
                      <a:prstGeom prst="rect">
                        <a:avLst/>
                      </a:prstGeom>
                      <a:noFill/>
                      <a:ln w="38100">
                        <a:noFill/>
                        <a:miter/>
                      </a:ln>
                    </p:spPr>
                  </p:pic>
                </p:oleObj>
              </mc:Fallback>
            </mc:AlternateContent>
          </a:graphicData>
        </a:graphic>
      </p:graphicFrame>
      <p:graphicFrame>
        <p:nvGraphicFramePr>
          <p:cNvPr id="7" name="Object 6"/>
          <p:cNvGraphicFramePr>
            <a:graphicFrameLocks noChangeAspect="1"/>
          </p:cNvGraphicFramePr>
          <p:nvPr/>
        </p:nvGraphicFramePr>
        <p:xfrm>
          <a:off x="971550" y="4076700"/>
          <a:ext cx="1687513" cy="392113"/>
        </p:xfrm>
        <a:graphic>
          <a:graphicData uri="http://schemas.openxmlformats.org/presentationml/2006/ole">
            <mc:AlternateContent xmlns:mc="http://schemas.openxmlformats.org/markup-compatibility/2006">
              <mc:Choice xmlns:v="urn:schemas-microsoft-com:vml" Requires="v">
                <p:oleObj spid="_x0000_s3391" name="" r:id="rId9" imgW="760730" imgH="177800" progId="Equations">
                  <p:embed/>
                </p:oleObj>
              </mc:Choice>
              <mc:Fallback>
                <p:oleObj name="" r:id="rId9" imgW="760730" imgH="177800" progId="Equations">
                  <p:embed/>
                  <p:pic>
                    <p:nvPicPr>
                      <p:cNvPr id="0" name="图片 3390"/>
                      <p:cNvPicPr/>
                      <p:nvPr/>
                    </p:nvPicPr>
                    <p:blipFill>
                      <a:blip r:embed="rId10"/>
                      <a:stretch>
                        <a:fillRect/>
                      </a:stretch>
                    </p:blipFill>
                    <p:spPr>
                      <a:xfrm>
                        <a:off x="971550" y="4076700"/>
                        <a:ext cx="1687513" cy="392113"/>
                      </a:xfrm>
                      <a:prstGeom prst="rect">
                        <a:avLst/>
                      </a:prstGeom>
                      <a:noFill/>
                      <a:ln w="38100">
                        <a:noFill/>
                        <a:miter/>
                      </a:ln>
                    </p:spPr>
                  </p:pic>
                </p:oleObj>
              </mc:Fallback>
            </mc:AlternateContent>
          </a:graphicData>
        </a:graphic>
      </p:graphicFrame>
      <p:sp>
        <p:nvSpPr>
          <p:cNvPr id="63500" name="矩形 8"/>
          <p:cNvSpPr/>
          <p:nvPr/>
        </p:nvSpPr>
        <p:spPr>
          <a:xfrm>
            <a:off x="468313" y="4652963"/>
            <a:ext cx="2374900" cy="523875"/>
          </a:xfrm>
          <a:prstGeom prst="rect">
            <a:avLst/>
          </a:prstGeom>
          <a:noFill/>
          <a:ln w="9525">
            <a:noFill/>
          </a:ln>
        </p:spPr>
        <p:txBody>
          <a:bodyPr>
            <a:spAutoFit/>
          </a:bodyPr>
          <a:p>
            <a:r>
              <a:rPr lang="zh-CN" altLang="en-US" sz="2800" b="1" dirty="0">
                <a:latin typeface="Times New Roman" panose="02020603050405020304" pitchFamily="18" charset="0"/>
                <a:cs typeface="Times New Roman" panose="02020603050405020304" pitchFamily="18" charset="0"/>
              </a:rPr>
              <a:t>∴恒沸组成：</a:t>
            </a:r>
            <a:endParaRPr lang="zh-CN" altLang="en-US" sz="2800" dirty="0">
              <a:latin typeface="Tahoma" panose="020B0604030504040204" pitchFamily="34" charset="0"/>
            </a:endParaRPr>
          </a:p>
        </p:txBody>
      </p:sp>
      <p:graphicFrame>
        <p:nvGraphicFramePr>
          <p:cNvPr id="8" name="Object 7"/>
          <p:cNvGraphicFramePr>
            <a:graphicFrameLocks noChangeAspect="1"/>
          </p:cNvGraphicFramePr>
          <p:nvPr/>
        </p:nvGraphicFramePr>
        <p:xfrm>
          <a:off x="2627313" y="4652963"/>
          <a:ext cx="1547812" cy="476250"/>
        </p:xfrm>
        <a:graphic>
          <a:graphicData uri="http://schemas.openxmlformats.org/presentationml/2006/ole">
            <mc:AlternateContent xmlns:mc="http://schemas.openxmlformats.org/markup-compatibility/2006">
              <mc:Choice xmlns:v="urn:schemas-microsoft-com:vml" Requires="v">
                <p:oleObj spid="_x0000_s3383" name="" r:id="rId11" imgW="697865" imgH="215900" progId="Equations">
                  <p:embed/>
                </p:oleObj>
              </mc:Choice>
              <mc:Fallback>
                <p:oleObj name="" r:id="rId11" imgW="697865" imgH="215900" progId="Equations">
                  <p:embed/>
                  <p:pic>
                    <p:nvPicPr>
                      <p:cNvPr id="0" name="图片 3382"/>
                      <p:cNvPicPr/>
                      <p:nvPr/>
                    </p:nvPicPr>
                    <p:blipFill>
                      <a:blip r:embed="rId2"/>
                      <a:stretch>
                        <a:fillRect/>
                      </a:stretch>
                    </p:blipFill>
                    <p:spPr>
                      <a:xfrm>
                        <a:off x="2627313" y="4652963"/>
                        <a:ext cx="1547812" cy="476250"/>
                      </a:xfrm>
                      <a:prstGeom prst="rect">
                        <a:avLst/>
                      </a:prstGeom>
                      <a:noFill/>
                      <a:ln w="38100">
                        <a:noFill/>
                        <a:miter/>
                      </a:ln>
                    </p:spPr>
                  </p:pic>
                </p:oleObj>
              </mc:Fallback>
            </mc:AlternateContent>
          </a:graphicData>
        </a:graphic>
      </p:graphicFrame>
      <p:graphicFrame>
        <p:nvGraphicFramePr>
          <p:cNvPr id="9" name="Object 8"/>
          <p:cNvGraphicFramePr>
            <a:graphicFrameLocks noChangeAspect="1"/>
          </p:cNvGraphicFramePr>
          <p:nvPr/>
        </p:nvGraphicFramePr>
        <p:xfrm>
          <a:off x="4443413" y="4652963"/>
          <a:ext cx="1603375" cy="476250"/>
        </p:xfrm>
        <a:graphic>
          <a:graphicData uri="http://schemas.openxmlformats.org/presentationml/2006/ole">
            <mc:AlternateContent xmlns:mc="http://schemas.openxmlformats.org/markup-compatibility/2006">
              <mc:Choice xmlns:v="urn:schemas-microsoft-com:vml" Requires="v">
                <p:oleObj spid="_x0000_s3388" name="" r:id="rId12" imgW="723265" imgH="215900" progId="Equations">
                  <p:embed/>
                </p:oleObj>
              </mc:Choice>
              <mc:Fallback>
                <p:oleObj name="" r:id="rId12" imgW="723265" imgH="215900" progId="Equations">
                  <p:embed/>
                  <p:pic>
                    <p:nvPicPr>
                      <p:cNvPr id="0" name="图片 3387"/>
                      <p:cNvPicPr/>
                      <p:nvPr/>
                    </p:nvPicPr>
                    <p:blipFill>
                      <a:blip r:embed="rId4"/>
                      <a:stretch>
                        <a:fillRect/>
                      </a:stretch>
                    </p:blipFill>
                    <p:spPr>
                      <a:xfrm>
                        <a:off x="4443413" y="4652963"/>
                        <a:ext cx="1603375" cy="476250"/>
                      </a:xfrm>
                      <a:prstGeom prst="rect">
                        <a:avLst/>
                      </a:prstGeom>
                      <a:noFill/>
                      <a:ln w="38100">
                        <a:noFill/>
                        <a:miter/>
                      </a:ln>
                    </p:spPr>
                  </p:pic>
                </p:oleObj>
              </mc:Fallback>
            </mc:AlternateContent>
          </a:graphicData>
        </a:graphic>
      </p:graphicFrame>
      <p:sp>
        <p:nvSpPr>
          <p:cNvPr id="63501" name="矩形 8"/>
          <p:cNvSpPr/>
          <p:nvPr/>
        </p:nvSpPr>
        <p:spPr>
          <a:xfrm>
            <a:off x="755650" y="5300663"/>
            <a:ext cx="2376488" cy="523875"/>
          </a:xfrm>
          <a:prstGeom prst="rect">
            <a:avLst/>
          </a:prstGeom>
          <a:noFill/>
          <a:ln w="9525">
            <a:noFill/>
          </a:ln>
        </p:spPr>
        <p:txBody>
          <a:bodyPr>
            <a:spAutoFit/>
          </a:bodyPr>
          <a:p>
            <a:r>
              <a:rPr lang="zh-CN" altLang="en-US" sz="2800" b="1" dirty="0">
                <a:latin typeface="Times New Roman" panose="02020603050405020304" pitchFamily="18" charset="0"/>
                <a:cs typeface="Times New Roman" panose="02020603050405020304" pitchFamily="18" charset="0"/>
              </a:rPr>
              <a:t>恒沸压力：</a:t>
            </a:r>
            <a:endParaRPr lang="zh-CN" altLang="en-US" sz="2800" dirty="0">
              <a:latin typeface="Tahoma" panose="020B0604030504040204" pitchFamily="34" charset="0"/>
            </a:endParaRPr>
          </a:p>
        </p:txBody>
      </p:sp>
      <p:graphicFrame>
        <p:nvGraphicFramePr>
          <p:cNvPr id="10" name="Object 9"/>
          <p:cNvGraphicFramePr>
            <a:graphicFrameLocks noChangeAspect="1"/>
          </p:cNvGraphicFramePr>
          <p:nvPr/>
        </p:nvGraphicFramePr>
        <p:xfrm>
          <a:off x="2401888" y="5346700"/>
          <a:ext cx="1997075" cy="447675"/>
        </p:xfrm>
        <a:graphic>
          <a:graphicData uri="http://schemas.openxmlformats.org/presentationml/2006/ole">
            <mc:AlternateContent xmlns:mc="http://schemas.openxmlformats.org/markup-compatibility/2006">
              <mc:Choice xmlns:v="urn:schemas-microsoft-com:vml" Requires="v">
                <p:oleObj spid="_x0000_s3387" name="" r:id="rId13" imgW="901065" imgH="203200" progId="Equations">
                  <p:embed/>
                </p:oleObj>
              </mc:Choice>
              <mc:Fallback>
                <p:oleObj name="" r:id="rId13" imgW="901065" imgH="203200" progId="Equations">
                  <p:embed/>
                  <p:pic>
                    <p:nvPicPr>
                      <p:cNvPr id="0" name="图片 3386"/>
                      <p:cNvPicPr/>
                      <p:nvPr/>
                    </p:nvPicPr>
                    <p:blipFill>
                      <a:blip r:embed="rId14"/>
                      <a:stretch>
                        <a:fillRect/>
                      </a:stretch>
                    </p:blipFill>
                    <p:spPr>
                      <a:xfrm>
                        <a:off x="2401888" y="5346700"/>
                        <a:ext cx="1997075" cy="447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993"/>
                                        </p:tgtEl>
                                        <p:attrNameLst>
                                          <p:attrName>style.visibility</p:attrName>
                                        </p:attrNameLst>
                                      </p:cBhvr>
                                      <p:to>
                                        <p:strVal val="visible"/>
                                      </p:to>
                                    </p:set>
                                    <p:animEffect transition="in" filter="wipe(left)">
                                      <p:cBhvr>
                                        <p:cTn id="7" dur="500"/>
                                        <p:tgtEl>
                                          <p:spTgt spid="419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wipe(left)">
                                      <p:cBhvr>
                                        <p:cTn id="17" dur="500"/>
                                        <p:tgtEl>
                                          <p:spTgt spid="419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灯片编号占位符 3"/>
          <p:cNvSpPr txBox="1">
            <a:spLocks noGrp="1"/>
          </p:cNvSpPr>
          <p:nvPr>
            <p:ph type="sldNum" sz="quarter" idx="12"/>
          </p:nvPr>
        </p:nvSpPr>
        <p:spPr>
          <a:xfrm>
            <a:off x="7004050" y="6308725"/>
            <a:ext cx="1905000" cy="457200"/>
          </a:xfrm>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5" name="图片 4"/>
          <p:cNvPicPr>
            <a:picLocks noChangeAspect="1"/>
          </p:cNvPicPr>
          <p:nvPr/>
        </p:nvPicPr>
        <p:blipFill>
          <a:blip r:embed="rId1"/>
          <a:stretch>
            <a:fillRect/>
          </a:stretch>
        </p:blipFill>
        <p:spPr>
          <a:xfrm>
            <a:off x="1066800" y="358775"/>
            <a:ext cx="6307138" cy="622300"/>
          </a:xfrm>
          <a:prstGeom prst="rect">
            <a:avLst/>
          </a:prstGeom>
          <a:noFill/>
          <a:ln w="9525">
            <a:noFill/>
          </a:ln>
        </p:spPr>
      </p:pic>
      <p:pic>
        <p:nvPicPr>
          <p:cNvPr id="6" name="图片 5"/>
          <p:cNvPicPr>
            <a:picLocks noChangeAspect="1"/>
          </p:cNvPicPr>
          <p:nvPr/>
        </p:nvPicPr>
        <p:blipFill>
          <a:blip r:embed="rId2"/>
          <a:stretch>
            <a:fillRect/>
          </a:stretch>
        </p:blipFill>
        <p:spPr>
          <a:xfrm>
            <a:off x="1330325" y="981075"/>
            <a:ext cx="6067425" cy="962025"/>
          </a:xfrm>
          <a:prstGeom prst="rect">
            <a:avLst/>
          </a:prstGeom>
          <a:noFill/>
          <a:ln w="9525">
            <a:noFill/>
          </a:ln>
        </p:spPr>
      </p:pic>
      <p:pic>
        <p:nvPicPr>
          <p:cNvPr id="7" name="图片 6"/>
          <p:cNvPicPr>
            <a:picLocks noChangeAspect="1"/>
          </p:cNvPicPr>
          <p:nvPr/>
        </p:nvPicPr>
        <p:blipFill>
          <a:blip r:embed="rId3"/>
          <a:stretch>
            <a:fillRect/>
          </a:stretch>
        </p:blipFill>
        <p:spPr>
          <a:xfrm>
            <a:off x="395288" y="2030413"/>
            <a:ext cx="8497887" cy="2212975"/>
          </a:xfrm>
          <a:prstGeom prst="rect">
            <a:avLst/>
          </a:prstGeom>
          <a:noFill/>
          <a:ln w="9525">
            <a:noFill/>
          </a:ln>
        </p:spPr>
      </p:pic>
      <p:pic>
        <p:nvPicPr>
          <p:cNvPr id="8" name="图片 7"/>
          <p:cNvPicPr>
            <a:picLocks noChangeAspect="1"/>
          </p:cNvPicPr>
          <p:nvPr/>
        </p:nvPicPr>
        <p:blipFill>
          <a:blip r:embed="rId4"/>
          <a:stretch>
            <a:fillRect/>
          </a:stretch>
        </p:blipFill>
        <p:spPr>
          <a:xfrm>
            <a:off x="1854200" y="4243388"/>
            <a:ext cx="4733925" cy="676275"/>
          </a:xfrm>
          <a:prstGeom prst="rect">
            <a:avLst/>
          </a:prstGeom>
          <a:noFill/>
          <a:ln w="9525">
            <a:noFill/>
          </a:ln>
        </p:spPr>
      </p:pic>
      <p:pic>
        <p:nvPicPr>
          <p:cNvPr id="9" name="图片 8"/>
          <p:cNvPicPr>
            <a:picLocks noChangeAspect="1"/>
          </p:cNvPicPr>
          <p:nvPr/>
        </p:nvPicPr>
        <p:blipFill>
          <a:blip r:embed="rId5"/>
          <a:stretch>
            <a:fillRect/>
          </a:stretch>
        </p:blipFill>
        <p:spPr>
          <a:xfrm>
            <a:off x="1066800" y="5102225"/>
            <a:ext cx="6076950" cy="1438275"/>
          </a:xfrm>
          <a:prstGeom prst="rect">
            <a:avLst/>
          </a:prstGeom>
          <a:noFill/>
          <a:ln w="9525">
            <a:noFill/>
          </a:ln>
        </p:spPr>
      </p:pic>
      <p:pic>
        <p:nvPicPr>
          <p:cNvPr id="10" name="图片 9"/>
          <p:cNvPicPr>
            <a:picLocks noChangeAspect="1"/>
          </p:cNvPicPr>
          <p:nvPr/>
        </p:nvPicPr>
        <p:blipFill>
          <a:blip r:embed="rId6"/>
          <a:stretch>
            <a:fillRect/>
          </a:stretch>
        </p:blipFill>
        <p:spPr>
          <a:xfrm>
            <a:off x="742950" y="3432175"/>
            <a:ext cx="7800975" cy="1457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80">
                                          <p:stCondLst>
                                            <p:cond delay="0"/>
                                          </p:stCondLst>
                                        </p:cTn>
                                        <p:tgtEl>
                                          <p:spTgt spid="9"/>
                                        </p:tgtEl>
                                      </p:cBhvr>
                                    </p:animEffect>
                                    <p:anim calcmode="lin" valueType="num">
                                      <p:cBhvr>
                                        <p:cTn id="2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9"/>
                                        </p:tgtEl>
                                        <p:attrNameLst>
                                          <p:attrName>ppt_y</p:attrName>
                                        </p:attrNameLst>
                                      </p:cBhvr>
                                      <p:tavLst>
                                        <p:tav tm="0" fmla="#ppt_y-sin(pi*$)/3">
                                          <p:val>
                                            <p:fltVal val="0.500000"/>
                                          </p:val>
                                        </p:tav>
                                        <p:tav tm="100000">
                                          <p:val>
                                            <p:fltVal val="1.000000"/>
                                          </p:val>
                                        </p:tav>
                                      </p:tavLst>
                                    </p:anim>
                                    <p:anim calcmode="lin" valueType="num">
                                      <p:cBhvr>
                                        <p:cTn id="30" dur="664" tmFilter="0, 0; 0.125,0.2665; 0.25,0.4; 0.375,0.465; 0.5,0.5;  0.625,0.535; 0.75,0.6; 0.875,0.7335; 1,1">
                                          <p:stCondLst>
                                            <p:cond delay="664"/>
                                          </p:stCondLst>
                                        </p:cTn>
                                        <p:tgtEl>
                                          <p:spTgt spid="9"/>
                                        </p:tgtEl>
                                        <p:attrNameLst>
                                          <p:attrName>ppt_y</p:attrName>
                                        </p:attrNameLst>
                                      </p:cBhvr>
                                      <p:tavLst>
                                        <p:tav tm="0" fmla="#ppt_y-sin(pi*$)/9">
                                          <p:val>
                                            <p:fltVal val="0.000000"/>
                                          </p:val>
                                        </p:tav>
                                        <p:tav tm="100000">
                                          <p:val>
                                            <p:fltVal val="1.000000"/>
                                          </p:val>
                                        </p:tav>
                                      </p:tavLst>
                                    </p:anim>
                                    <p:anim calcmode="lin" valueType="num">
                                      <p:cBhvr>
                                        <p:cTn id="31" dur="332" tmFilter="0, 0; 0.125,0.2665; 0.25,0.4; 0.375,0.465; 0.5,0.5;  0.625,0.535; 0.75,0.6; 0.875,0.7335; 1,1">
                                          <p:stCondLst>
                                            <p:cond delay="1324"/>
                                          </p:stCondLst>
                                        </p:cTn>
                                        <p:tgtEl>
                                          <p:spTgt spid="9"/>
                                        </p:tgtEl>
                                        <p:attrNameLst>
                                          <p:attrName>ppt_y</p:attrName>
                                        </p:attrNameLst>
                                      </p:cBhvr>
                                      <p:tavLst>
                                        <p:tav tm="0" fmla="#ppt_y-sin(pi*$)/27">
                                          <p:val>
                                            <p:fltVal val="0.000000"/>
                                          </p:val>
                                        </p:tav>
                                        <p:tav tm="100000">
                                          <p:val>
                                            <p:fltVal val="1.000000"/>
                                          </p:val>
                                        </p:tav>
                                      </p:tavLst>
                                    </p:anim>
                                    <p:anim calcmode="lin" valueType="num">
                                      <p:cBhvr>
                                        <p:cTn id="32" dur="164" tmFilter="0, 0; 0.125,0.2665; 0.25,0.4; 0.375,0.465; 0.5,0.5;  0.625,0.535; 0.75,0.6; 0.875,0.7335; 1,1">
                                          <p:stCondLst>
                                            <p:cond delay="1656"/>
                                          </p:stCondLst>
                                        </p:cTn>
                                        <p:tgtEl>
                                          <p:spTgt spid="9"/>
                                        </p:tgtEl>
                                        <p:attrNameLst>
                                          <p:attrName>ppt_y</p:attrName>
                                        </p:attrNameLst>
                                      </p:cBhvr>
                                      <p:tavLst>
                                        <p:tav tm="0" fmla="#ppt_y-sin(pi*$)/81">
                                          <p:val>
                                            <p:fltVal val="0.000000"/>
                                          </p:val>
                                        </p:tav>
                                        <p:tav tm="100000">
                                          <p:val>
                                            <p:fltVal val="1.000000"/>
                                          </p:val>
                                        </p:tav>
                                      </p:tavLst>
                                    </p:anim>
                                    <p:animScale>
                                      <p:cBhvr>
                                        <p:cTn id="33" dur="26">
                                          <p:stCondLst>
                                            <p:cond delay="650"/>
                                          </p:stCondLst>
                                        </p:cTn>
                                        <p:tgtEl>
                                          <p:spTgt spid="9"/>
                                        </p:tgtEl>
                                      </p:cBhvr>
                                      <p:to x="100000" y="60000"/>
                                    </p:animScale>
                                    <p:animScale>
                                      <p:cBhvr>
                                        <p:cTn id="34" dur="166" decel="50000">
                                          <p:stCondLst>
                                            <p:cond delay="676"/>
                                          </p:stCondLst>
                                        </p:cTn>
                                        <p:tgtEl>
                                          <p:spTgt spid="9"/>
                                        </p:tgtEl>
                                      </p:cBhvr>
                                      <p:to x="100000" y="100000"/>
                                    </p:animScale>
                                    <p:animScale>
                                      <p:cBhvr>
                                        <p:cTn id="35" dur="26">
                                          <p:stCondLst>
                                            <p:cond delay="1312"/>
                                          </p:stCondLst>
                                        </p:cTn>
                                        <p:tgtEl>
                                          <p:spTgt spid="9"/>
                                        </p:tgtEl>
                                      </p:cBhvr>
                                      <p:to x="100000" y="80000"/>
                                    </p:animScale>
                                    <p:animScale>
                                      <p:cBhvr>
                                        <p:cTn id="36" dur="166" decel="50000">
                                          <p:stCondLst>
                                            <p:cond delay="1338"/>
                                          </p:stCondLst>
                                        </p:cTn>
                                        <p:tgtEl>
                                          <p:spTgt spid="9"/>
                                        </p:tgtEl>
                                      </p:cBhvr>
                                      <p:to x="100000" y="100000"/>
                                    </p:animScale>
                                    <p:animScale>
                                      <p:cBhvr>
                                        <p:cTn id="37" dur="26">
                                          <p:stCondLst>
                                            <p:cond delay="1642"/>
                                          </p:stCondLst>
                                        </p:cTn>
                                        <p:tgtEl>
                                          <p:spTgt spid="9"/>
                                        </p:tgtEl>
                                      </p:cBhvr>
                                      <p:to x="100000" y="90000"/>
                                    </p:animScale>
                                    <p:animScale>
                                      <p:cBhvr>
                                        <p:cTn id="38" dur="166" decel="50000">
                                          <p:stCondLst>
                                            <p:cond delay="1668"/>
                                          </p:stCondLst>
                                        </p:cTn>
                                        <p:tgtEl>
                                          <p:spTgt spid="9"/>
                                        </p:tgtEl>
                                      </p:cBhvr>
                                      <p:to x="100000" y="100000"/>
                                    </p:animScale>
                                    <p:animScale>
                                      <p:cBhvr>
                                        <p:cTn id="39" dur="26">
                                          <p:stCondLst>
                                            <p:cond delay="1808"/>
                                          </p:stCondLst>
                                        </p:cTn>
                                        <p:tgtEl>
                                          <p:spTgt spid="9"/>
                                        </p:tgtEl>
                                      </p:cBhvr>
                                      <p:to x="100000" y="95000"/>
                                    </p:animScale>
                                    <p:animScale>
                                      <p:cBhvr>
                                        <p:cTn id="40" dur="166" decel="50000">
                                          <p:stCondLst>
                                            <p:cond delay="1834"/>
                                          </p:stCondLst>
                                        </p:cTn>
                                        <p:tgtEl>
                                          <p:spTgt spid="9"/>
                                        </p:tgtEl>
                                      </p:cBhvr>
                                      <p:to x="100000" y="100000"/>
                                    </p:animScale>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80">
                                          <p:stCondLst>
                                            <p:cond delay="0"/>
                                          </p:stCondLst>
                                        </p:cTn>
                                        <p:tgtEl>
                                          <p:spTgt spid="10"/>
                                        </p:tgtEl>
                                      </p:cBhvr>
                                    </p:animEffect>
                                    <p:anim calcmode="lin" valueType="num">
                                      <p:cBhvr>
                                        <p:cTn id="4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0"/>
                                        </p:tgtEl>
                                        <p:attrNameLst>
                                          <p:attrName>ppt_y</p:attrName>
                                        </p:attrNameLst>
                                      </p:cBhvr>
                                      <p:tavLst>
                                        <p:tav tm="0" fmla="#ppt_y-sin(pi*$)/3">
                                          <p:val>
                                            <p:fltVal val="0.500000"/>
                                          </p:val>
                                        </p:tav>
                                        <p:tav tm="100000">
                                          <p:val>
                                            <p:fltVal val="1.000000"/>
                                          </p:val>
                                        </p:tav>
                                      </p:tavLst>
                                    </p:anim>
                                    <p:anim calcmode="lin" valueType="num">
                                      <p:cBhvr>
                                        <p:cTn id="48" dur="664" tmFilter="0, 0; 0.125,0.2665; 0.25,0.4; 0.375,0.465; 0.5,0.5;  0.625,0.535; 0.75,0.6; 0.875,0.7335; 1,1">
                                          <p:stCondLst>
                                            <p:cond delay="664"/>
                                          </p:stCondLst>
                                        </p:cTn>
                                        <p:tgtEl>
                                          <p:spTgt spid="10"/>
                                        </p:tgtEl>
                                        <p:attrNameLst>
                                          <p:attrName>ppt_y</p:attrName>
                                        </p:attrNameLst>
                                      </p:cBhvr>
                                      <p:tavLst>
                                        <p:tav tm="0" fmla="#ppt_y-sin(pi*$)/9">
                                          <p:val>
                                            <p:fltVal val="0.000000"/>
                                          </p:val>
                                        </p:tav>
                                        <p:tav tm="100000">
                                          <p:val>
                                            <p:fltVal val="1.000000"/>
                                          </p:val>
                                        </p:tav>
                                      </p:tavLst>
                                    </p:anim>
                                    <p:anim calcmode="lin" valueType="num">
                                      <p:cBhvr>
                                        <p:cTn id="49" dur="332" tmFilter="0, 0; 0.125,0.2665; 0.25,0.4; 0.375,0.465; 0.5,0.5;  0.625,0.535; 0.75,0.6; 0.875,0.7335; 1,1">
                                          <p:stCondLst>
                                            <p:cond delay="1324"/>
                                          </p:stCondLst>
                                        </p:cTn>
                                        <p:tgtEl>
                                          <p:spTgt spid="10"/>
                                        </p:tgtEl>
                                        <p:attrNameLst>
                                          <p:attrName>ppt_y</p:attrName>
                                        </p:attrNameLst>
                                      </p:cBhvr>
                                      <p:tavLst>
                                        <p:tav tm="0" fmla="#ppt_y-sin(pi*$)/27">
                                          <p:val>
                                            <p:fltVal val="0.000000"/>
                                          </p:val>
                                        </p:tav>
                                        <p:tav tm="100000">
                                          <p:val>
                                            <p:fltVal val="1.000000"/>
                                          </p:val>
                                        </p:tav>
                                      </p:tavLst>
                                    </p:anim>
                                    <p:anim calcmode="lin" valueType="num">
                                      <p:cBhvr>
                                        <p:cTn id="50" dur="164" tmFilter="0, 0; 0.125,0.2665; 0.25,0.4; 0.375,0.465; 0.5,0.5;  0.625,0.535; 0.75,0.6; 0.875,0.7335; 1,1">
                                          <p:stCondLst>
                                            <p:cond delay="1656"/>
                                          </p:stCondLst>
                                        </p:cTn>
                                        <p:tgtEl>
                                          <p:spTgt spid="10"/>
                                        </p:tgtEl>
                                        <p:attrNameLst>
                                          <p:attrName>ppt_y</p:attrName>
                                        </p:attrNameLst>
                                      </p:cBhvr>
                                      <p:tavLst>
                                        <p:tav tm="0" fmla="#ppt_y-sin(pi*$)/81">
                                          <p:val>
                                            <p:fltVal val="0.000000"/>
                                          </p:val>
                                        </p:tav>
                                        <p:tav tm="100000">
                                          <p:val>
                                            <p:fltVal val="1.000000"/>
                                          </p:val>
                                        </p:tav>
                                      </p:tavLst>
                                    </p:anim>
                                    <p:animScale>
                                      <p:cBhvr>
                                        <p:cTn id="51" dur="26">
                                          <p:stCondLst>
                                            <p:cond delay="650"/>
                                          </p:stCondLst>
                                        </p:cTn>
                                        <p:tgtEl>
                                          <p:spTgt spid="10"/>
                                        </p:tgtEl>
                                      </p:cBhvr>
                                      <p:to x="100000" y="60000"/>
                                    </p:animScale>
                                    <p:animScale>
                                      <p:cBhvr>
                                        <p:cTn id="52" dur="166" decel="50000">
                                          <p:stCondLst>
                                            <p:cond delay="676"/>
                                          </p:stCondLst>
                                        </p:cTn>
                                        <p:tgtEl>
                                          <p:spTgt spid="10"/>
                                        </p:tgtEl>
                                      </p:cBhvr>
                                      <p:to x="100000" y="100000"/>
                                    </p:animScale>
                                    <p:animScale>
                                      <p:cBhvr>
                                        <p:cTn id="53" dur="26">
                                          <p:stCondLst>
                                            <p:cond delay="1312"/>
                                          </p:stCondLst>
                                        </p:cTn>
                                        <p:tgtEl>
                                          <p:spTgt spid="10"/>
                                        </p:tgtEl>
                                      </p:cBhvr>
                                      <p:to x="100000" y="80000"/>
                                    </p:animScale>
                                    <p:animScale>
                                      <p:cBhvr>
                                        <p:cTn id="54" dur="166" decel="50000">
                                          <p:stCondLst>
                                            <p:cond delay="1338"/>
                                          </p:stCondLst>
                                        </p:cTn>
                                        <p:tgtEl>
                                          <p:spTgt spid="10"/>
                                        </p:tgtEl>
                                      </p:cBhvr>
                                      <p:to x="100000" y="100000"/>
                                    </p:animScale>
                                    <p:animScale>
                                      <p:cBhvr>
                                        <p:cTn id="55" dur="26">
                                          <p:stCondLst>
                                            <p:cond delay="1642"/>
                                          </p:stCondLst>
                                        </p:cTn>
                                        <p:tgtEl>
                                          <p:spTgt spid="10"/>
                                        </p:tgtEl>
                                      </p:cBhvr>
                                      <p:to x="100000" y="90000"/>
                                    </p:animScale>
                                    <p:animScale>
                                      <p:cBhvr>
                                        <p:cTn id="56" dur="166" decel="50000">
                                          <p:stCondLst>
                                            <p:cond delay="1668"/>
                                          </p:stCondLst>
                                        </p:cTn>
                                        <p:tgtEl>
                                          <p:spTgt spid="10"/>
                                        </p:tgtEl>
                                      </p:cBhvr>
                                      <p:to x="100000" y="100000"/>
                                    </p:animScale>
                                    <p:animScale>
                                      <p:cBhvr>
                                        <p:cTn id="57" dur="26">
                                          <p:stCondLst>
                                            <p:cond delay="1808"/>
                                          </p:stCondLst>
                                        </p:cTn>
                                        <p:tgtEl>
                                          <p:spTgt spid="10"/>
                                        </p:tgtEl>
                                      </p:cBhvr>
                                      <p:to x="100000" y="95000"/>
                                    </p:animScale>
                                    <p:animScale>
                                      <p:cBhvr>
                                        <p:cTn id="5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3" name="灯片编号占位符 5"/>
          <p:cNvSpPr txBox="1">
            <a:spLocks noGrp="1"/>
          </p:cNvSpPr>
          <p:nvPr>
            <p:ph type="sldNum" sz="quarter" idx="12"/>
          </p:nvPr>
        </p:nvSpPr>
        <p:spPr/>
        <p:txBody>
          <a:bodyPr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2054" name="Rectangle 2"/>
          <p:cNvSpPr>
            <a:spLocks noGrp="1"/>
          </p:cNvSpPr>
          <p:nvPr>
            <p:ph type="title"/>
          </p:nvPr>
        </p:nvSpPr>
        <p:spPr>
          <a:xfrm>
            <a:off x="739775" y="549275"/>
            <a:ext cx="7793038" cy="414338"/>
          </a:xfrm>
        </p:spPr>
        <p:txBody>
          <a:bodyPr vert="horz" wrap="square" lIns="91440" tIns="45720" rIns="91440" bIns="45720" anchor="b" anchorCtr="0"/>
          <a:p>
            <a:pPr eaLnBrk="1" hangingPunct="1"/>
            <a:r>
              <a:rPr lang="en-US" altLang="zh-CN" sz="3600" b="1" dirty="0">
                <a:solidFill>
                  <a:srgbClr val="0000FF"/>
                </a:solidFill>
                <a:latin typeface="黑体" panose="02010609060101010101" pitchFamily="49" charset="-122"/>
                <a:ea typeface="黑体" panose="02010609060101010101" pitchFamily="49" charset="-122"/>
              </a:rPr>
              <a:t>2</a:t>
            </a:r>
            <a:r>
              <a:rPr lang="zh-CN" altLang="en-US" sz="3600" b="1" dirty="0">
                <a:solidFill>
                  <a:srgbClr val="0000FF"/>
                </a:solidFill>
                <a:latin typeface="黑体" panose="02010609060101010101" pitchFamily="49" charset="-122"/>
                <a:ea typeface="黑体" panose="02010609060101010101" pitchFamily="49" charset="-122"/>
              </a:rPr>
              <a:t>.</a:t>
            </a:r>
            <a:r>
              <a:rPr lang="zh-CN" altLang="en-US" sz="3600" b="1" dirty="0">
                <a:solidFill>
                  <a:srgbClr val="0000FF"/>
                </a:solidFill>
                <a:latin typeface="Times New Roman" panose="02020603050405020304" pitchFamily="18" charset="0"/>
                <a:ea typeface="黑体" panose="02010609060101010101" pitchFamily="49" charset="-122"/>
              </a:rPr>
              <a:t> </a:t>
            </a:r>
            <a:r>
              <a:rPr lang="zh-CN" altLang="en-US" sz="3600" b="1" dirty="0">
                <a:solidFill>
                  <a:srgbClr val="0000FF"/>
                </a:solidFill>
                <a:latin typeface="黑体" panose="02010609060101010101" pitchFamily="49" charset="-122"/>
                <a:ea typeface="黑体" panose="02010609060101010101" pitchFamily="49" charset="-122"/>
              </a:rPr>
              <a:t> 相平衡的判据</a:t>
            </a:r>
            <a:endParaRPr lang="zh-CN" altLang="en-US" sz="3600" b="1" dirty="0">
              <a:solidFill>
                <a:srgbClr val="0000FF"/>
              </a:solidFill>
              <a:latin typeface="黑体" panose="02010609060101010101" pitchFamily="49" charset="-122"/>
              <a:ea typeface="黑体" panose="02010609060101010101" pitchFamily="49" charset="-122"/>
            </a:endParaRPr>
          </a:p>
        </p:txBody>
      </p:sp>
      <p:sp>
        <p:nvSpPr>
          <p:cNvPr id="9219" name="Rectangle 3"/>
          <p:cNvSpPr>
            <a:spLocks noGrp="1"/>
          </p:cNvSpPr>
          <p:nvPr>
            <p:ph idx="1"/>
          </p:nvPr>
        </p:nvSpPr>
        <p:spPr>
          <a:xfrm>
            <a:off x="1009650" y="1125538"/>
            <a:ext cx="6934200" cy="533400"/>
          </a:xfrm>
        </p:spPr>
        <p:txBody>
          <a:bodyPr vert="horz" wrap="square" lIns="91440" tIns="45720" rIns="91440" bIns="45720" anchor="t" anchorCtr="0"/>
          <a:p>
            <a:pPr eaLnBrk="1" hangingPunct="1"/>
            <a:r>
              <a:rPr lang="zh-CN" altLang="en-US" sz="2800" b="1" dirty="0">
                <a:latin typeface="黑体" panose="02010609060101010101" pitchFamily="49" charset="-122"/>
                <a:ea typeface="黑体" panose="02010609060101010101" pitchFamily="49" charset="-122"/>
              </a:rPr>
              <a:t>相平衡的判据，较常用的有三个</a:t>
            </a:r>
            <a:endParaRPr lang="zh-CN" altLang="en-US" sz="2800" b="1" dirty="0">
              <a:latin typeface="黑体" panose="02010609060101010101" pitchFamily="49" charset="-122"/>
              <a:ea typeface="黑体" panose="02010609060101010101" pitchFamily="49" charset="-122"/>
            </a:endParaRPr>
          </a:p>
          <a:p>
            <a:pPr eaLnBrk="1" hangingPunct="1"/>
            <a:endParaRPr lang="zh-CN" altLang="en-US" sz="2800" b="1" dirty="0">
              <a:latin typeface="黑体" panose="02010609060101010101" pitchFamily="49" charset="-122"/>
              <a:ea typeface="黑体" panose="02010609060101010101" pitchFamily="49" charset="-122"/>
            </a:endParaRPr>
          </a:p>
          <a:p>
            <a:pPr eaLnBrk="1" hangingPunct="1"/>
            <a:endParaRPr lang="zh-CN" altLang="en-US" sz="3600" dirty="0"/>
          </a:p>
        </p:txBody>
      </p:sp>
      <p:sp>
        <p:nvSpPr>
          <p:cNvPr id="9220" name="Rectangle 4"/>
          <p:cNvSpPr/>
          <p:nvPr/>
        </p:nvSpPr>
        <p:spPr>
          <a:xfrm>
            <a:off x="1085850" y="2133600"/>
            <a:ext cx="685800" cy="522288"/>
          </a:xfrm>
          <a:prstGeom prst="rect">
            <a:avLst/>
          </a:prstGeom>
          <a:noFill/>
          <a:ln w="9525">
            <a:noFill/>
          </a:ln>
        </p:spPr>
        <p:txBody>
          <a:bodyPr>
            <a:spAutoFit/>
          </a:bodyPr>
          <a:p>
            <a:pPr>
              <a:spcBef>
                <a:spcPct val="50000"/>
              </a:spcBef>
              <a:buClr>
                <a:schemeClr val="folHlink"/>
              </a:buClr>
              <a:buSzPct val="75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1. </a:t>
            </a:r>
            <a:endParaRPr lang="zh-CN" altLang="en-US" sz="2800" b="1" dirty="0">
              <a:latin typeface="黑体" panose="02010609060101010101" pitchFamily="49" charset="-122"/>
              <a:ea typeface="黑体" panose="02010609060101010101" pitchFamily="49" charset="-122"/>
            </a:endParaRPr>
          </a:p>
        </p:txBody>
      </p:sp>
      <p:graphicFrame>
        <p:nvGraphicFramePr>
          <p:cNvPr id="9221" name="Object 5"/>
          <p:cNvGraphicFramePr>
            <a:graphicFrameLocks noChangeAspect="1"/>
          </p:cNvGraphicFramePr>
          <p:nvPr/>
        </p:nvGraphicFramePr>
        <p:xfrm>
          <a:off x="1844675" y="2133600"/>
          <a:ext cx="1965325" cy="647700"/>
        </p:xfrm>
        <a:graphic>
          <a:graphicData uri="http://schemas.openxmlformats.org/presentationml/2006/ole">
            <mc:AlternateContent xmlns:mc="http://schemas.openxmlformats.org/markup-compatibility/2006">
              <mc:Choice xmlns:v="urn:schemas-microsoft-com:vml" Requires="v">
                <p:oleObj spid="_x0000_s3077" name="" r:id="rId1" imgW="723900" imgH="241300" progId="Equation.3">
                  <p:embed/>
                </p:oleObj>
              </mc:Choice>
              <mc:Fallback>
                <p:oleObj name="" r:id="rId1" imgW="723900" imgH="241300" progId="Equation.3">
                  <p:embed/>
                  <p:pic>
                    <p:nvPicPr>
                      <p:cNvPr id="0" name="图片 3076"/>
                      <p:cNvPicPr/>
                      <p:nvPr/>
                    </p:nvPicPr>
                    <p:blipFill>
                      <a:blip r:embed="rId2"/>
                      <a:stretch>
                        <a:fillRect/>
                      </a:stretch>
                    </p:blipFill>
                    <p:spPr>
                      <a:xfrm>
                        <a:off x="1844675" y="2133600"/>
                        <a:ext cx="1965325" cy="647700"/>
                      </a:xfrm>
                      <a:prstGeom prst="rect">
                        <a:avLst/>
                      </a:prstGeom>
                      <a:noFill/>
                      <a:ln w="38100">
                        <a:noFill/>
                        <a:miter/>
                      </a:ln>
                    </p:spPr>
                  </p:pic>
                </p:oleObj>
              </mc:Fallback>
            </mc:AlternateContent>
          </a:graphicData>
        </a:graphic>
      </p:graphicFrame>
      <p:graphicFrame>
        <p:nvGraphicFramePr>
          <p:cNvPr id="9223" name="Object 7"/>
          <p:cNvGraphicFramePr>
            <a:graphicFrameLocks noChangeAspect="1"/>
          </p:cNvGraphicFramePr>
          <p:nvPr/>
        </p:nvGraphicFramePr>
        <p:xfrm>
          <a:off x="1633538" y="3016250"/>
          <a:ext cx="4816475" cy="641350"/>
        </p:xfrm>
        <a:graphic>
          <a:graphicData uri="http://schemas.openxmlformats.org/presentationml/2006/ole">
            <mc:AlternateContent xmlns:mc="http://schemas.openxmlformats.org/markup-compatibility/2006">
              <mc:Choice xmlns:v="urn:schemas-microsoft-com:vml" Requires="v">
                <p:oleObj spid="_x0000_s3078" name="" r:id="rId3" imgW="1714500" imgH="228600" progId="Equation.3">
                  <p:embed/>
                </p:oleObj>
              </mc:Choice>
              <mc:Fallback>
                <p:oleObj name="" r:id="rId3" imgW="1714500" imgH="228600" progId="Equation.3">
                  <p:embed/>
                  <p:pic>
                    <p:nvPicPr>
                      <p:cNvPr id="0" name="图片 3077"/>
                      <p:cNvPicPr/>
                      <p:nvPr/>
                    </p:nvPicPr>
                    <p:blipFill>
                      <a:blip r:embed="rId4"/>
                      <a:stretch>
                        <a:fillRect/>
                      </a:stretch>
                    </p:blipFill>
                    <p:spPr>
                      <a:xfrm>
                        <a:off x="1633538" y="3016250"/>
                        <a:ext cx="4816475" cy="641350"/>
                      </a:xfrm>
                      <a:prstGeom prst="rect">
                        <a:avLst/>
                      </a:prstGeom>
                      <a:noFill/>
                      <a:ln w="38100">
                        <a:noFill/>
                        <a:miter/>
                      </a:ln>
                    </p:spPr>
                  </p:pic>
                </p:oleObj>
              </mc:Fallback>
            </mc:AlternateContent>
          </a:graphicData>
        </a:graphic>
      </p:graphicFrame>
      <p:sp>
        <p:nvSpPr>
          <p:cNvPr id="9225" name="Rectangle 9"/>
          <p:cNvSpPr/>
          <p:nvPr/>
        </p:nvSpPr>
        <p:spPr>
          <a:xfrm>
            <a:off x="6858000" y="3151188"/>
            <a:ext cx="2057400" cy="457200"/>
          </a:xfrm>
          <a:prstGeom prst="rect">
            <a:avLst/>
          </a:prstGeom>
          <a:noFill/>
          <a:ln w="9525">
            <a:noFill/>
          </a:ln>
        </p:spPr>
        <p:txBody>
          <a:bodyPr>
            <a:spAutoFit/>
          </a:bodyPr>
          <a:p>
            <a:pPr>
              <a:spcBef>
                <a:spcPct val="50000"/>
              </a:spcBef>
              <a:buClr>
                <a:schemeClr val="folHlink"/>
              </a:buClr>
              <a:buSzPct val="75000"/>
              <a:buFont typeface="Wingdings" panose="05000000000000000000" pitchFamily="2" charset="2"/>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9227" name="Rectangle 11"/>
          <p:cNvSpPr/>
          <p:nvPr/>
        </p:nvSpPr>
        <p:spPr>
          <a:xfrm>
            <a:off x="1085850" y="2971800"/>
            <a:ext cx="547688" cy="522288"/>
          </a:xfrm>
          <a:prstGeom prst="rect">
            <a:avLst/>
          </a:prstGeom>
          <a:noFill/>
          <a:ln w="9525">
            <a:noFill/>
          </a:ln>
        </p:spPr>
        <p:txBody>
          <a:bodyPr wrap="none">
            <a:spAutoFit/>
          </a:bodyPr>
          <a:p>
            <a:r>
              <a:rPr lang="zh-CN" altLang="en-US" sz="2800" b="1" dirty="0">
                <a:latin typeface="黑体" panose="02010609060101010101" pitchFamily="49" charset="-122"/>
                <a:ea typeface="黑体" panose="02010609060101010101" pitchFamily="49" charset="-122"/>
              </a:rPr>
              <a:t>2.</a:t>
            </a:r>
            <a:endParaRPr lang="zh-CN" altLang="en-US" sz="2800" b="1" dirty="0">
              <a:latin typeface="黑体" panose="02010609060101010101" pitchFamily="49" charset="-122"/>
              <a:ea typeface="黑体" panose="02010609060101010101" pitchFamily="49" charset="-122"/>
            </a:endParaRPr>
          </a:p>
        </p:txBody>
      </p:sp>
      <p:sp>
        <p:nvSpPr>
          <p:cNvPr id="9229" name="Rectangle 13"/>
          <p:cNvSpPr/>
          <p:nvPr/>
        </p:nvSpPr>
        <p:spPr>
          <a:xfrm>
            <a:off x="1085850" y="4038600"/>
            <a:ext cx="457200" cy="522288"/>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3.             </a:t>
            </a:r>
            <a:endParaRPr lang="zh-CN" altLang="en-US" sz="2800" dirty="0">
              <a:latin typeface="Times New Roman" panose="02020603050405020304" pitchFamily="18" charset="0"/>
            </a:endParaRPr>
          </a:p>
        </p:txBody>
      </p:sp>
      <p:graphicFrame>
        <p:nvGraphicFramePr>
          <p:cNvPr id="9228" name="Object 12"/>
          <p:cNvGraphicFramePr>
            <a:graphicFrameLocks noChangeAspect="1"/>
          </p:cNvGraphicFramePr>
          <p:nvPr/>
        </p:nvGraphicFramePr>
        <p:xfrm>
          <a:off x="1633538" y="3806825"/>
          <a:ext cx="4162425" cy="793750"/>
        </p:xfrm>
        <a:graphic>
          <a:graphicData uri="http://schemas.openxmlformats.org/presentationml/2006/ole">
            <mc:AlternateContent xmlns:mc="http://schemas.openxmlformats.org/markup-compatibility/2006">
              <mc:Choice xmlns:v="urn:schemas-microsoft-com:vml" Requires="v">
                <p:oleObj spid="_x0000_s3079" name="" r:id="rId5" imgW="1600200" imgH="304800" progId="Equation.3">
                  <p:embed/>
                </p:oleObj>
              </mc:Choice>
              <mc:Fallback>
                <p:oleObj name="" r:id="rId5" imgW="1600200" imgH="304800" progId="Equation.3">
                  <p:embed/>
                  <p:pic>
                    <p:nvPicPr>
                      <p:cNvPr id="0" name="图片 3078"/>
                      <p:cNvPicPr/>
                      <p:nvPr/>
                    </p:nvPicPr>
                    <p:blipFill>
                      <a:blip r:embed="rId6"/>
                      <a:stretch>
                        <a:fillRect/>
                      </a:stretch>
                    </p:blipFill>
                    <p:spPr>
                      <a:xfrm>
                        <a:off x="1633538" y="3806825"/>
                        <a:ext cx="4162425" cy="793750"/>
                      </a:xfrm>
                      <a:prstGeom prst="rect">
                        <a:avLst/>
                      </a:prstGeom>
                      <a:noFill/>
                      <a:ln w="38100">
                        <a:noFill/>
                        <a:miter/>
                      </a:ln>
                    </p:spPr>
                  </p:pic>
                </p:oleObj>
              </mc:Fallback>
            </mc:AlternateContent>
          </a:graphicData>
        </a:graphic>
      </p:graphicFrame>
      <p:sp>
        <p:nvSpPr>
          <p:cNvPr id="9230" name="Rectangle 14"/>
          <p:cNvSpPr/>
          <p:nvPr/>
        </p:nvSpPr>
        <p:spPr>
          <a:xfrm>
            <a:off x="6781800" y="4217988"/>
            <a:ext cx="1752600" cy="457200"/>
          </a:xfrm>
          <a:prstGeom prst="rect">
            <a:avLst/>
          </a:prstGeom>
          <a:noFill/>
          <a:ln w="9525">
            <a:noFill/>
          </a:ln>
        </p:spPr>
        <p:txBody>
          <a:bodyPr>
            <a:spAutoFit/>
          </a:bodyPr>
          <a:p>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5</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
        <p:nvSpPr>
          <p:cNvPr id="9231" name="Rectangle 15"/>
          <p:cNvSpPr/>
          <p:nvPr/>
        </p:nvSpPr>
        <p:spPr>
          <a:xfrm>
            <a:off x="4267200" y="5437188"/>
            <a:ext cx="4495800" cy="457200"/>
          </a:xfrm>
          <a:prstGeom prst="rect">
            <a:avLst/>
          </a:prstGeom>
          <a:noFill/>
          <a:ln w="9525">
            <a:noFill/>
          </a:ln>
        </p:spPr>
        <p:txBody>
          <a:bodyPr>
            <a:spAutoFit/>
          </a:bodyPr>
          <a:p>
            <a:pPr defTabSz="914400" eaLnBrk="0" hangingPunct="0">
              <a:tabLst>
                <a:tab pos="228600" algn="l"/>
              </a:tabLst>
            </a:pPr>
            <a:r>
              <a:rPr lang="en-US" altLang="zh-CN" b="1" dirty="0">
                <a:latin typeface="黑体" panose="02010609060101010101" pitchFamily="49" charset="-122"/>
                <a:ea typeface="黑体" panose="02010609060101010101" pitchFamily="49" charset="-122"/>
              </a:rPr>
              <a:t>   F=N </a:t>
            </a:r>
            <a:r>
              <a:rPr lang="en-US" altLang="zh-CN" b="1" dirty="0">
                <a:latin typeface="Times New Roman" panose="02020603050405020304" pitchFamily="18" charset="0"/>
                <a:ea typeface="黑体" panose="02010609060101010101" pitchFamily="49" charset="-122"/>
              </a:rPr>
              <a:t>–</a:t>
            </a:r>
            <a:r>
              <a:rPr lang="en-US" altLang="zh-CN" b="1" dirty="0">
                <a:latin typeface="黑体" panose="02010609060101010101" pitchFamily="49" charset="-122"/>
                <a:ea typeface="黑体" panose="02010609060101010101" pitchFamily="49" charset="-122"/>
              </a:rPr>
              <a:t> π+2      (5-3)</a:t>
            </a:r>
            <a:endParaRPr lang="en-US" altLang="zh-CN" b="1" dirty="0">
              <a:latin typeface="黑体" panose="02010609060101010101" pitchFamily="49" charset="-122"/>
              <a:ea typeface="黑体" panose="02010609060101010101" pitchFamily="49" charset="-122"/>
            </a:endParaRPr>
          </a:p>
        </p:txBody>
      </p:sp>
      <p:sp>
        <p:nvSpPr>
          <p:cNvPr id="9232" name="Rectangle 16"/>
          <p:cNvSpPr/>
          <p:nvPr/>
        </p:nvSpPr>
        <p:spPr>
          <a:xfrm>
            <a:off x="723900" y="4686300"/>
            <a:ext cx="2514600" cy="519113"/>
          </a:xfrm>
          <a:prstGeom prst="rect">
            <a:avLst/>
          </a:prstGeom>
          <a:noFill/>
          <a:ln w="9525">
            <a:noFill/>
          </a:ln>
        </p:spPr>
        <p:txBody>
          <a:bodyPr>
            <a:spAutoFit/>
          </a:bodyPr>
          <a:p>
            <a:r>
              <a:rPr lang="zh-CN" altLang="en-US" sz="2800" b="1" dirty="0">
                <a:solidFill>
                  <a:srgbClr val="0000FF"/>
                </a:solidFill>
                <a:latin typeface="黑体" panose="02010609060101010101" pitchFamily="49" charset="-122"/>
                <a:ea typeface="黑体" panose="02010609060101010101" pitchFamily="49" charset="-122"/>
              </a:rPr>
              <a:t>  </a:t>
            </a:r>
            <a:r>
              <a:rPr lang="en-US" altLang="zh-CN" sz="2800" b="1" dirty="0">
                <a:solidFill>
                  <a:srgbClr val="0000FF"/>
                </a:solidFill>
                <a:latin typeface="黑体" panose="02010609060101010101" pitchFamily="49" charset="-122"/>
                <a:ea typeface="黑体" panose="02010609060101010101" pitchFamily="49" charset="-122"/>
              </a:rPr>
              <a:t>3</a:t>
            </a:r>
            <a:r>
              <a:rPr lang="zh-CN" altLang="en-US" sz="2800" b="1" dirty="0">
                <a:solidFill>
                  <a:srgbClr val="0000FF"/>
                </a:solidFill>
                <a:latin typeface="黑体" panose="02010609060101010101" pitchFamily="49" charset="-122"/>
                <a:ea typeface="黑体" panose="02010609060101010101" pitchFamily="49" charset="-122"/>
              </a:rPr>
              <a:t>.</a:t>
            </a:r>
            <a:r>
              <a:rPr lang="zh-CN" altLang="en-US" sz="2800" b="1" dirty="0">
                <a:solidFill>
                  <a:srgbClr val="0000FF"/>
                </a:solidFill>
                <a:latin typeface="Times New Roman" panose="02020603050405020304" pitchFamily="18" charset="0"/>
                <a:ea typeface="黑体" panose="02010609060101010101" pitchFamily="49" charset="-122"/>
              </a:rPr>
              <a:t> </a:t>
            </a:r>
            <a:r>
              <a:rPr lang="zh-CN" altLang="en-US" sz="2800" b="1" dirty="0">
                <a:solidFill>
                  <a:srgbClr val="0000FF"/>
                </a:solidFill>
                <a:latin typeface="黑体" panose="02010609060101010101" pitchFamily="49" charset="-122"/>
                <a:ea typeface="黑体" panose="02010609060101010101" pitchFamily="49" charset="-122"/>
              </a:rPr>
              <a:t> 相律</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9233" name="Rectangle 17"/>
          <p:cNvSpPr/>
          <p:nvPr/>
        </p:nvSpPr>
        <p:spPr>
          <a:xfrm>
            <a:off x="1335088" y="5383213"/>
            <a:ext cx="2971800" cy="522287"/>
          </a:xfrm>
          <a:prstGeom prst="rect">
            <a:avLst/>
          </a:prstGeom>
          <a:noFill/>
          <a:ln w="9525">
            <a:noFill/>
          </a:ln>
        </p:spPr>
        <p:txBody>
          <a:bodyPr>
            <a:spAutoFit/>
          </a:bodyPr>
          <a:p>
            <a:r>
              <a:rPr lang="zh-CN" altLang="en-US" sz="2800" b="1" dirty="0">
                <a:latin typeface="黑体" panose="02010609060101010101" pitchFamily="49" charset="-122"/>
                <a:ea typeface="黑体" panose="02010609060101010101" pitchFamily="49" charset="-122"/>
              </a:rPr>
              <a:t>由物化知：相律</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9">
                                            <p:txEl>
                                              <p:charRg st="0" end="15"/>
                                            </p:txEl>
                                          </p:spTgt>
                                        </p:tgtEl>
                                        <p:attrNameLst>
                                          <p:attrName>style.visibility</p:attrName>
                                        </p:attrNameLst>
                                      </p:cBhvr>
                                      <p:to>
                                        <p:strVal val="visible"/>
                                      </p:to>
                                    </p:set>
                                    <p:animEffect transition="in" filter="wipe(left)">
                                      <p:cBhvr>
                                        <p:cTn id="7" dur="500"/>
                                        <p:tgtEl>
                                          <p:spTgt spid="921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20">
                                            <p:txEl>
                                              <p:charRg st="0" end="4"/>
                                            </p:txEl>
                                          </p:spTgt>
                                        </p:tgtEl>
                                        <p:attrNameLst>
                                          <p:attrName>style.visibility</p:attrName>
                                        </p:attrNameLst>
                                      </p:cBhvr>
                                      <p:to>
                                        <p:strVal val="visible"/>
                                      </p:to>
                                    </p:set>
                                    <p:animEffect transition="in" filter="wipe(left)">
                                      <p:cBhvr>
                                        <p:cTn id="12" dur="500"/>
                                        <p:tgtEl>
                                          <p:spTgt spid="9220">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21"/>
                                        </p:tgtEl>
                                        <p:attrNameLst>
                                          <p:attrName>style.visibility</p:attrName>
                                        </p:attrNameLst>
                                      </p:cBhvr>
                                      <p:to>
                                        <p:strVal val="visible"/>
                                      </p:to>
                                    </p:set>
                                    <p:animEffect transition="in" filter="wipe(left)">
                                      <p:cBhvr>
                                        <p:cTn id="17" dur="500"/>
                                        <p:tgtEl>
                                          <p:spTgt spid="92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7">
                                            <p:txEl>
                                              <p:charRg st="0" end="3"/>
                                            </p:txEl>
                                          </p:spTgt>
                                        </p:tgtEl>
                                        <p:attrNameLst>
                                          <p:attrName>style.visibility</p:attrName>
                                        </p:attrNameLst>
                                      </p:cBhvr>
                                      <p:to>
                                        <p:strVal val="visible"/>
                                      </p:to>
                                    </p:set>
                                    <p:animEffect transition="in" filter="wipe(left)">
                                      <p:cBhvr>
                                        <p:cTn id="22" dur="500"/>
                                        <p:tgtEl>
                                          <p:spTgt spid="9227">
                                            <p:txEl>
                                              <p:charRg st="0"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23"/>
                                        </p:tgtEl>
                                        <p:attrNameLst>
                                          <p:attrName>style.visibility</p:attrName>
                                        </p:attrNameLst>
                                      </p:cBhvr>
                                      <p:to>
                                        <p:strVal val="visible"/>
                                      </p:to>
                                    </p:set>
                                    <p:animEffect transition="in" filter="wipe(left)">
                                      <p:cBhvr>
                                        <p:cTn id="27" dur="500"/>
                                        <p:tgtEl>
                                          <p:spTgt spid="9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25">
                                            <p:txEl>
                                              <p:charRg st="0" end="6"/>
                                            </p:txEl>
                                          </p:spTgt>
                                        </p:tgtEl>
                                        <p:attrNameLst>
                                          <p:attrName>style.visibility</p:attrName>
                                        </p:attrNameLst>
                                      </p:cBhvr>
                                      <p:to>
                                        <p:strVal val="visible"/>
                                      </p:to>
                                    </p:set>
                                    <p:animEffect transition="in" filter="wipe(left)">
                                      <p:cBhvr>
                                        <p:cTn id="32" dur="500"/>
                                        <p:tgtEl>
                                          <p:spTgt spid="9225">
                                            <p:txEl>
                                              <p:charRg st="0"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29">
                                            <p:txEl>
                                              <p:charRg st="0" end="16"/>
                                            </p:txEl>
                                          </p:spTgt>
                                        </p:tgtEl>
                                        <p:attrNameLst>
                                          <p:attrName>style.visibility</p:attrName>
                                        </p:attrNameLst>
                                      </p:cBhvr>
                                      <p:to>
                                        <p:strVal val="visible"/>
                                      </p:to>
                                    </p:set>
                                    <p:animEffect transition="in" filter="wipe(left)">
                                      <p:cBhvr>
                                        <p:cTn id="37" dur="500"/>
                                        <p:tgtEl>
                                          <p:spTgt spid="9229">
                                            <p:txEl>
                                              <p:charRg st="0" end="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28"/>
                                        </p:tgtEl>
                                        <p:attrNameLst>
                                          <p:attrName>style.visibility</p:attrName>
                                        </p:attrNameLst>
                                      </p:cBhvr>
                                      <p:to>
                                        <p:strVal val="visible"/>
                                      </p:to>
                                    </p:set>
                                    <p:animEffect transition="in" filter="wipe(left)">
                                      <p:cBhvr>
                                        <p:cTn id="42" dur="500"/>
                                        <p:tgtEl>
                                          <p:spTgt spid="92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30">
                                            <p:txEl>
                                              <p:charRg st="0" end="6"/>
                                            </p:txEl>
                                          </p:spTgt>
                                        </p:tgtEl>
                                        <p:attrNameLst>
                                          <p:attrName>style.visibility</p:attrName>
                                        </p:attrNameLst>
                                      </p:cBhvr>
                                      <p:to>
                                        <p:strVal val="visible"/>
                                      </p:to>
                                    </p:set>
                                    <p:animEffect transition="in" filter="wipe(left)">
                                      <p:cBhvr>
                                        <p:cTn id="47" dur="500"/>
                                        <p:tgtEl>
                                          <p:spTgt spid="9230">
                                            <p:txEl>
                                              <p:charRg st="0"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232">
                                            <p:txEl>
                                              <p:charRg st="0" end="9"/>
                                            </p:txEl>
                                          </p:spTgt>
                                        </p:tgtEl>
                                        <p:attrNameLst>
                                          <p:attrName>style.visibility</p:attrName>
                                        </p:attrNameLst>
                                      </p:cBhvr>
                                      <p:to>
                                        <p:strVal val="visible"/>
                                      </p:to>
                                    </p:set>
                                    <p:animEffect transition="in" filter="wipe(left)">
                                      <p:cBhvr>
                                        <p:cTn id="52" dur="500"/>
                                        <p:tgtEl>
                                          <p:spTgt spid="9232">
                                            <p:txEl>
                                              <p:charRg st="0"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233">
                                            <p:txEl>
                                              <p:charRg st="0" end="8"/>
                                            </p:txEl>
                                          </p:spTgt>
                                        </p:tgtEl>
                                        <p:attrNameLst>
                                          <p:attrName>style.visibility</p:attrName>
                                        </p:attrNameLst>
                                      </p:cBhvr>
                                      <p:to>
                                        <p:strVal val="visible"/>
                                      </p:to>
                                    </p:set>
                                    <p:animEffect transition="in" filter="wipe(left)">
                                      <p:cBhvr>
                                        <p:cTn id="57" dur="500"/>
                                        <p:tgtEl>
                                          <p:spTgt spid="9233">
                                            <p:txEl>
                                              <p:charRg st="0"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231">
                                            <p:txEl>
                                              <p:charRg st="0" end="24"/>
                                            </p:txEl>
                                          </p:spTgt>
                                        </p:tgtEl>
                                        <p:attrNameLst>
                                          <p:attrName>style.visibility</p:attrName>
                                        </p:attrNameLst>
                                      </p:cBhvr>
                                      <p:to>
                                        <p:strVal val="visible"/>
                                      </p:to>
                                    </p:set>
                                    <p:animEffect transition="in" filter="wipe(left)">
                                      <p:cBhvr>
                                        <p:cTn id="62" dur="500"/>
                                        <p:tgtEl>
                                          <p:spTgt spid="9231">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0" grpId="0" build="p"/>
      <p:bldP spid="9225" grpId="0" build="p"/>
      <p:bldP spid="9227" grpId="0" build="p"/>
      <p:bldP spid="9229" grpId="0" build="p"/>
      <p:bldP spid="9230" grpId="0" build="p"/>
      <p:bldP spid="9231" grpId="0" build="p"/>
      <p:bldP spid="9232" grpId="0" build="p"/>
      <p:bldP spid="9233" grpId="0" build="p"/>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commondata" val="eyJoZGlkIjoiM2I0MTJhYzhhOTg5OWQxNTVlYmE0ODhhM2Q3ZDUxOG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5722</Words>
  <Application>WPS 演示</Application>
  <PresentationFormat/>
  <Paragraphs>1104</Paragraphs>
  <Slides>72</Slides>
  <Notes>42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221</vt:i4>
      </vt:variant>
      <vt:variant>
        <vt:lpstr>幻灯片标题</vt:lpstr>
      </vt:variant>
      <vt:variant>
        <vt:i4>72</vt:i4>
      </vt:variant>
    </vt:vector>
  </HeadingPairs>
  <TitlesOfParts>
    <vt:vector size="307" baseType="lpstr">
      <vt:lpstr>Arial</vt:lpstr>
      <vt:lpstr>宋体</vt:lpstr>
      <vt:lpstr>Wingdings</vt:lpstr>
      <vt:lpstr>Tahoma</vt:lpstr>
      <vt:lpstr>Times New Roman</vt:lpstr>
      <vt:lpstr>黑体</vt:lpstr>
      <vt:lpstr>Verdana</vt:lpstr>
      <vt:lpstr>微软雅黑</vt:lpstr>
      <vt:lpstr>Arial Unicode MS</vt:lpstr>
      <vt:lpstr>楷体_GB2312</vt:lpstr>
      <vt:lpstr>新宋体</vt:lpstr>
      <vt:lpstr>Symbol</vt:lpstr>
      <vt:lpstr>楷体</vt:lpstr>
      <vt:lpstr>Blends</vt:lpstr>
      <vt:lpstr>Equation.3</vt:lpstr>
      <vt:lpstr>Equations</vt:lpstr>
      <vt:lpstr>Equation.3</vt:lpstr>
      <vt:lpstr>Equations</vt:lpstr>
      <vt:lpstr>Equations</vt:lpstr>
      <vt:lpstr>Equations</vt:lpstr>
      <vt:lpstr>Equations</vt:lpstr>
      <vt:lpstr>Equations</vt:lpstr>
      <vt:lpstr>Equation.3</vt:lpstr>
      <vt:lpstr>Equation.3</vt:lpstr>
      <vt:lpstr>Equation.3</vt:lpstr>
      <vt:lpstr>Equation.3</vt:lpstr>
      <vt:lpstr>Equations</vt:lpstr>
      <vt:lpstr>Equations</vt:lpstr>
      <vt:lpstr>Equations</vt:lpstr>
      <vt:lpstr>Equations</vt:lpstr>
      <vt:lpstr>Equations</vt:lpstr>
      <vt:lpstr>Equations</vt:lpstr>
      <vt:lpstr>Equation.3</vt:lpstr>
      <vt:lpstr>Equation.3</vt:lpstr>
      <vt:lpstr>Equations</vt:lpstr>
      <vt:lpstr>Equations</vt:lpstr>
      <vt:lpstr>Equations</vt:lpstr>
      <vt:lpstr>Equations</vt:lpstr>
      <vt:lpstr>Equation.3</vt:lpstr>
      <vt:lpstr>Equation.3</vt:lpstr>
      <vt:lpstr>Equations</vt:lpstr>
      <vt:lpstr>Equations</vt:lpstr>
      <vt:lpstr>Equations</vt:lpstr>
      <vt:lpstr>Equations</vt:lpstr>
      <vt:lpstr>Equations</vt:lpstr>
      <vt:lpstr>Equations</vt:lpstr>
      <vt:lpstr>Equations</vt:lpstr>
      <vt:lpstr>Equations</vt:lpstr>
      <vt:lpstr>Equations</vt:lpstr>
      <vt:lpstr>Equation.3</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Equations</vt:lpstr>
      <vt:lpstr>Equations</vt:lpstr>
      <vt:lpstr>Equations</vt:lpstr>
      <vt:lpstr>Equations</vt:lpstr>
      <vt:lpstr>Equation.3</vt:lpstr>
      <vt:lpstr>Equation.3</vt:lpstr>
      <vt:lpstr>Equations</vt:lpstr>
      <vt:lpstr>Equations</vt:lpstr>
      <vt:lpstr>Equation.3</vt:lpstr>
      <vt:lpstr>Equation.3</vt:lpstr>
      <vt:lpstr>Equations</vt:lpstr>
      <vt:lpstr>Equation.3</vt:lpstr>
      <vt:lpstr>Equation.3</vt:lpstr>
      <vt:lpstr>Equation.3</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Equation.3</vt:lpstr>
      <vt:lpstr>Equation.3</vt:lpstr>
      <vt:lpstr>Equation.3</vt:lpstr>
      <vt:lpstr>Equation.3</vt:lpstr>
      <vt:lpstr>Equation.3</vt:lpstr>
      <vt:lpstr>Equation.3</vt:lpstr>
      <vt:lpstr>Equation.3</vt:lpstr>
      <vt:lpstr>Equations</vt:lpstr>
      <vt:lpstr>Equations</vt:lpstr>
      <vt:lpstr>Equations</vt:lpstr>
      <vt:lpstr>Equations</vt:lpstr>
      <vt:lpstr>Equations</vt:lpstr>
      <vt:lpstr>Equations</vt:lpstr>
      <vt:lpstr>Equations</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Equation.3</vt:lpstr>
      <vt:lpstr>Equation.3</vt:lpstr>
      <vt:lpstr>Equations</vt:lpstr>
      <vt:lpstr>Equation.3</vt:lpstr>
      <vt:lpstr>Equations</vt:lpstr>
      <vt:lpstr>Equations</vt:lpstr>
      <vt:lpstr>Equation.3</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Equation.3</vt:lpstr>
      <vt:lpstr>Equation.3</vt:lpstr>
      <vt:lpstr>Equation.3</vt:lpstr>
      <vt:lpstr>Equation.3</vt:lpstr>
      <vt:lpstr>Equation.3</vt:lpstr>
      <vt:lpstr>Equations</vt:lpstr>
      <vt:lpstr>Equations</vt:lpstr>
      <vt:lpstr>Equation.3</vt:lpstr>
      <vt:lpstr>Equation.3</vt:lpstr>
      <vt:lpstr>Equations</vt:lpstr>
      <vt:lpstr>Equations</vt:lpstr>
      <vt:lpstr>Equations</vt:lpstr>
      <vt:lpstr>Equations</vt:lpstr>
      <vt:lpstr>Equations</vt:lpstr>
      <vt:lpstr>Equations</vt:lpstr>
      <vt:lpstr>Equation.3</vt:lpstr>
      <vt:lpstr>Equations</vt:lpstr>
      <vt:lpstr>Equation.3</vt:lpstr>
      <vt:lpstr>Equation.3</vt:lpstr>
      <vt:lpstr>Equation.3</vt:lpstr>
      <vt:lpstr>Equations</vt:lpstr>
      <vt:lpstr>Equation.3</vt:lpstr>
      <vt:lpstr>             第七章</vt:lpstr>
      <vt:lpstr>PowerPoint 演示文稿</vt:lpstr>
      <vt:lpstr>PowerPoint 演示文稿</vt:lpstr>
      <vt:lpstr>PowerPoint 演示文稿</vt:lpstr>
      <vt:lpstr>5.1  平衡的判据与相律</vt:lpstr>
      <vt:lpstr>PowerPoint 演示文稿</vt:lpstr>
      <vt:lpstr>PowerPoint 演示文稿</vt:lpstr>
      <vt:lpstr>PowerPoint 演示文稿</vt:lpstr>
      <vt:lpstr>2.  相平衡的判据</vt:lpstr>
      <vt:lpstr>5.2    互溶体系VLE相图 </vt:lpstr>
      <vt:lpstr>PowerPoint 演示文稿</vt:lpstr>
      <vt:lpstr>PowerPoint 演示文稿</vt:lpstr>
      <vt:lpstr>PowerPoint 演示文稿</vt:lpstr>
      <vt:lpstr>1.混合物的临界现象 </vt:lpstr>
      <vt:lpstr>2.逆向凝聚现象</vt:lpstr>
      <vt:lpstr>（1）等温逆向凝聚现象</vt:lpstr>
      <vt:lpstr>（2）等压逆向凝聚现象 </vt:lpstr>
      <vt:lpstr>3.逆向凝聚现象的意义</vt:lpstr>
      <vt:lpstr>二.   低压下互溶体系的汽液平衡相图</vt:lpstr>
      <vt:lpstr>拉乌尔定律 </vt:lpstr>
      <vt:lpstr>PowerPoint 演示文稿</vt:lpstr>
      <vt:lpstr>PowerPoint 演示文稿</vt:lpstr>
      <vt:lpstr>PowerPoint 演示文稿</vt:lpstr>
      <vt:lpstr>PowerPoint 演示文稿</vt:lpstr>
      <vt:lpstr>PowerPoint 演示文稿</vt:lpstr>
      <vt:lpstr>1.VLE计算的基本问题：</vt:lpstr>
      <vt:lpstr>5.3.2.VLE计算的理论基础式 </vt:lpstr>
      <vt:lpstr>PowerPoint 演示文稿</vt:lpstr>
      <vt:lpstr>(2)由活度定义式计算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5.4.2、活度系数法计算汽液平衡常数的简化形式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WPS_1700127367</cp:lastModifiedBy>
  <cp:revision>164</cp:revision>
  <dcterms:created xsi:type="dcterms:W3CDTF">2023-11-27T15:40:00Z</dcterms:created>
  <dcterms:modified xsi:type="dcterms:W3CDTF">2024-01-04T10:37:37Z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8C9227A39C814BD794D35139B8B53F48_12</vt:lpwstr>
  </property>
  <property fmtid="{D5CDD505-2E9C-101B-9397-08002B2CF9AE}" pid="3" name="KSOProductBuildVer">
    <vt:lpwstr>2052-12.1.0.16120</vt:lpwstr>
  </property>
</Properties>
</file>