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60" y="-1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42FA5-5B75-4378-E272-4B7B39DFA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2BD96-2F67-65B5-D361-3A6B601B2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02E9B-529D-A641-1548-1DAF577D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F30F5-0544-7977-A953-C0EA7E79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A3C08-CF2A-0CC7-DE40-CC243B47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135C5-BCA9-A8FB-0286-0DBB2E3E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7E7E8-3F6A-38F8-3F74-0BFAC668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1CC64-1388-F895-CD40-30B4FA85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F3815-A078-1A8B-3247-E0F4051C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264E2-2474-F3BF-DA3B-895FF52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233306-2B59-3644-AF9A-D049071A9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94F38-4618-5CE4-3D06-5D0BFD94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98514-4FA0-7B75-67C5-8E303AEA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542DD-2D8E-A755-C4AA-C768EB4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977D8-AD26-54C6-89B9-5326B2D8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7325E-67AA-5403-C37A-5C1271D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5E595-D0C8-3801-1354-E0F64AFE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2E69C-F6BB-64BA-C57A-C4610FC1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2343B-54FF-0249-B38E-E0BFC14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109F-5E60-6120-C655-AF2D41E1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B99A2-530F-7EE3-93D4-1DFCC13E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CB758-494B-8B4D-8D0B-B1BE0675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9569A-7FF7-2D96-85B8-A5130763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E5956-0935-A420-1D26-6D6C88E9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50EAB-398D-A565-566D-BCEF4D6A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430A6-9FAC-F302-AA9C-6FCF090D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EA2C1-6291-0E65-DD4E-5CCF357EB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00EAD-EF42-EC1C-9E65-D13A05AD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6DB17-A07A-84A4-6233-E938E7C1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C6382-14DD-1F19-2412-65439AE0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A79D0-B90C-E777-0F66-B7A87347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2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FD23-694B-1D10-2F48-200295F8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B54EA-DE61-B475-B044-2B8168DF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16238-0739-AB5E-FAC0-5DB31FB0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047024-0F05-36EC-82E4-5ECE5219C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648FDE-33FC-AA2E-775D-200B0FBB6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A1B1ED-9123-5A84-D555-B29C0B23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52D4FD-8BD7-BFC9-D7CE-7248B588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A2BD3-8364-2101-B911-E84099E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DE328-0DCB-DC3A-4B31-C459B1CF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D974B5-F5F7-9E8B-2809-FB759FC8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B7B67-8C25-788C-D6C7-B7D990B5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709E7-3B37-7381-29B0-1ABCED15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76938-C3A1-5098-6B7B-F2E4B9A3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2F19AB-6CEA-E0CC-7DF2-CC90D729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FE47-42CF-E182-2D29-4E352450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1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DA19-7CF0-3CAE-ECE4-7549482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BE5AE-C978-6B59-6F00-1FB7E2A1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595A4-25D4-7478-6CEC-23A4BCFB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E99A7-74E7-1818-5515-5C142CED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34A1A-B7B8-2FAA-427D-7E1609C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84D61-D053-CB73-2540-9C389CD5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6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38A0-1501-7A1A-BB0B-CDBE6B29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2E28E-99BF-A595-9009-1E6C6158D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D0DF1-88FD-2000-B17D-0C55B473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634EF-42E6-BBCA-2D64-F4B2C423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3600A-7594-C15C-35D8-BDB2EC2D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B8969-BF71-2F3E-B7E0-927AB47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D85A59-8D6D-0DAE-8558-DDBA380B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D772D-8525-64E0-F63D-3B952E2F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5EEE9-024C-A379-C865-4F0A1723A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4979-ECE3-4DDC-B923-387CB12E89D7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9E8E0-E888-77E0-01A4-46A3C45BF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A9163-B9EC-518F-461B-C3329F02E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315B-A5E5-4622-A594-854AF667B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810DFA7-0483-CB0D-B410-A97151CB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14" y="530659"/>
            <a:ext cx="3104647" cy="19166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76B32EC-FEA1-6BA0-1197-01356A020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47" y="530659"/>
            <a:ext cx="3104647" cy="19322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93FE263-F86A-CD0F-B645-D1A1E9262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41" y="2462759"/>
            <a:ext cx="3104647" cy="194801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E6F015-60A5-99ED-0E1B-554C7AE93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18" y="2495259"/>
            <a:ext cx="3104647" cy="19166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F94D432-65FC-6148-DFDF-43F2B3C27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02878"/>
            <a:ext cx="3104647" cy="193222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A4C7D0-52F7-D813-2E73-82664FA39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88" y="4410645"/>
            <a:ext cx="3104647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FORNOW SCI</dc:creator>
  <cp:lastModifiedBy>FORNOW SCI</cp:lastModifiedBy>
  <cp:revision>4</cp:revision>
  <dcterms:created xsi:type="dcterms:W3CDTF">2024-05-31T04:07:23Z</dcterms:created>
  <dcterms:modified xsi:type="dcterms:W3CDTF">2024-05-31T04:16:58Z</dcterms:modified>
</cp:coreProperties>
</file>