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3" r:id="rId3"/>
    <p:sldId id="259" r:id="rId4"/>
    <p:sldId id="262" r:id="rId5"/>
    <p:sldId id="261" r:id="rId6"/>
    <p:sldId id="258" r:id="rId7"/>
    <p:sldId id="264" r:id="rId8"/>
    <p:sldId id="257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E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342B3-FFA7-4998-8D64-1A1B3AED3025}" v="1" dt="2021-03-26T15:11:31.895"/>
    <p1510:client id="{1A6CC181-430C-96DC-CD76-9791FD806CC8}" v="779" dt="2021-04-01T18:31:52.630"/>
    <p1510:client id="{8C4FBA9F-E0A4-0000-9F72-1EB9AF7DFB00}" v="1" dt="2021-04-02T13:42:31.870"/>
    <p1510:client id="{9652BA9F-40B8-0000-9EBA-68AE7DDB8CED}" v="9" dt="2021-04-02T14:29:26.671"/>
    <p1510:client id="{C9379E03-A81E-C441-37A3-829CC4189AC1}" v="126" dt="2021-04-02T14:28:44.177"/>
    <p1510:client id="{EBEAA22B-A999-4A1C-B1C6-A549A0A2DB77}" v="98" dt="2021-03-25T17:45:56.1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erst, Alex" userId="S::alfuerst@iu.edu::f14cad49-7c8c-4c33-8e27-d90652c9cc6a" providerId="AD" clId="Web-{C9379E03-A81E-C441-37A3-829CC4189AC1}"/>
    <pc:docChg chg="modSld">
      <pc:chgData name="Fuerst, Alex" userId="S::alfuerst@iu.edu::f14cad49-7c8c-4c33-8e27-d90652c9cc6a" providerId="AD" clId="Web-{C9379E03-A81E-C441-37A3-829CC4189AC1}" dt="2021-04-02T14:28:44.177" v="90"/>
      <pc:docMkLst>
        <pc:docMk/>
      </pc:docMkLst>
      <pc:sldChg chg="addSp modSp">
        <pc:chgData name="Fuerst, Alex" userId="S::alfuerst@iu.edu::f14cad49-7c8c-4c33-8e27-d90652c9cc6a" providerId="AD" clId="Web-{C9379E03-A81E-C441-37A3-829CC4189AC1}" dt="2021-04-02T14:05:55.562" v="27" actId="1076"/>
        <pc:sldMkLst>
          <pc:docMk/>
          <pc:sldMk cId="1172147283" sldId="257"/>
        </pc:sldMkLst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6" creationId="{4416568A-E3B6-4953-AA14-6F46BA692B87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7" creationId="{0CD81B41-EE7B-4DCF-AD92-6550EBF10E3F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8" creationId="{F55C311C-1D2E-4B8E-967D-39DF4323848E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0" creationId="{1D1A9572-A2E2-410E-A705-BB488A428026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1" creationId="{57C27C11-6A55-496F-8E37-F55B585929CA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2" creationId="{9C2341AF-74D3-45C2-BD6C-CAF22A7A2391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3" creationId="{ED2AC94D-A65F-42A5-98F5-7E88E151E9BD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4" creationId="{9CCA9C20-1027-4224-BF33-DF9E53D4DED7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5" creationId="{1C1EAED5-1EA4-4234-A022-4D63E007B7A5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6" creationId="{0B305174-9645-425F-AD6D-BF940E1D2F1C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7" creationId="{8190B07C-5342-41C3-B439-FA4783ABFF43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8" creationId="{0EA59385-9E00-4F90-BB29-02A3B42B09A0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19" creationId="{375AE861-51FC-4E49-8E65-4E2864159D00}"/>
          </ac:spMkLst>
        </pc:spChg>
        <pc:spChg chg="add">
          <ac:chgData name="Fuerst, Alex" userId="S::alfuerst@iu.edu::f14cad49-7c8c-4c33-8e27-d90652c9cc6a" providerId="AD" clId="Web-{C9379E03-A81E-C441-37A3-829CC4189AC1}" dt="2021-04-02T14:05:46.906" v="25"/>
          <ac:spMkLst>
            <pc:docMk/>
            <pc:sldMk cId="1172147283" sldId="257"/>
            <ac:spMk id="20" creationId="{487C7E26-0E4F-4B47-BDDC-486C203D73BC}"/>
          </ac:spMkLst>
        </pc:spChg>
        <pc:grpChg chg="add mod">
          <ac:chgData name="Fuerst, Alex" userId="S::alfuerst@iu.edu::f14cad49-7c8c-4c33-8e27-d90652c9cc6a" providerId="AD" clId="Web-{C9379E03-A81E-C441-37A3-829CC4189AC1}" dt="2021-04-02T14:05:55.562" v="27" actId="1076"/>
          <ac:grpSpMkLst>
            <pc:docMk/>
            <pc:sldMk cId="1172147283" sldId="257"/>
            <ac:grpSpMk id="5" creationId="{9BC3353F-4ED4-4714-8382-372950EC89E7}"/>
          </ac:grpSpMkLst>
        </pc:grpChg>
        <pc:grpChg chg="add">
          <ac:chgData name="Fuerst, Alex" userId="S::alfuerst@iu.edu::f14cad49-7c8c-4c33-8e27-d90652c9cc6a" providerId="AD" clId="Web-{C9379E03-A81E-C441-37A3-829CC4189AC1}" dt="2021-04-02T14:05:46.906" v="25"/>
          <ac:grpSpMkLst>
            <pc:docMk/>
            <pc:sldMk cId="1172147283" sldId="257"/>
            <ac:grpSpMk id="9" creationId="{8CAE7BDE-05C3-4C6E-A4EA-EE085E949ADF}"/>
          </ac:grpSpMkLst>
        </pc:grpChg>
        <pc:graphicFrameChg chg="mod">
          <ac:chgData name="Fuerst, Alex" userId="S::alfuerst@iu.edu::f14cad49-7c8c-4c33-8e27-d90652c9cc6a" providerId="AD" clId="Web-{C9379E03-A81E-C441-37A3-829CC4189AC1}" dt="2021-04-02T14:05:50.422" v="26" actId="1076"/>
          <ac:graphicFrameMkLst>
            <pc:docMk/>
            <pc:sldMk cId="1172147283" sldId="257"/>
            <ac:graphicFrameMk id="4" creationId="{CBD374BE-4795-4A17-9344-AFB491E7D6FA}"/>
          </ac:graphicFrameMkLst>
        </pc:graphicFrameChg>
      </pc:sldChg>
      <pc:sldChg chg="addSp delSp modSp delAnim">
        <pc:chgData name="Fuerst, Alex" userId="S::alfuerst@iu.edu::f14cad49-7c8c-4c33-8e27-d90652c9cc6a" providerId="AD" clId="Web-{C9379E03-A81E-C441-37A3-829CC4189AC1}" dt="2021-04-02T14:09:42.967" v="55" actId="20577"/>
        <pc:sldMkLst>
          <pc:docMk/>
          <pc:sldMk cId="644163929" sldId="259"/>
        </pc:sldMkLst>
        <pc:spChg chg="mod">
          <ac:chgData name="Fuerst, Alex" userId="S::alfuerst@iu.edu::f14cad49-7c8c-4c33-8e27-d90652c9cc6a" providerId="AD" clId="Web-{C9379E03-A81E-C441-37A3-829CC4189AC1}" dt="2021-04-02T14:09:42.967" v="55" actId="20577"/>
          <ac:spMkLst>
            <pc:docMk/>
            <pc:sldMk cId="644163929" sldId="259"/>
            <ac:spMk id="3" creationId="{73CF8526-3169-4962-847F-193BD9BF2F2B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4" creationId="{7FDDCC31-F9EF-41F9-A9C4-F4CB201E5DD5}"/>
          </ac:spMkLst>
        </pc:spChg>
        <pc:spChg chg="mod topLvl">
          <ac:chgData name="Fuerst, Alex" userId="S::alfuerst@iu.edu::f14cad49-7c8c-4c33-8e27-d90652c9cc6a" providerId="AD" clId="Web-{C9379E03-A81E-C441-37A3-829CC4189AC1}" dt="2021-04-02T14:04:52.266" v="12"/>
          <ac:spMkLst>
            <pc:docMk/>
            <pc:sldMk cId="644163929" sldId="259"/>
            <ac:spMk id="5" creationId="{6DEB7ED8-4639-4C91-ACC4-935BE52ED01C}"/>
          </ac:spMkLst>
        </pc:spChg>
        <pc:spChg chg="del topLvl">
          <ac:chgData name="Fuerst, Alex" userId="S::alfuerst@iu.edu::f14cad49-7c8c-4c33-8e27-d90652c9cc6a" providerId="AD" clId="Web-{C9379E03-A81E-C441-37A3-829CC4189AC1}" dt="2021-04-02T14:04:53.860" v="13"/>
          <ac:spMkLst>
            <pc:docMk/>
            <pc:sldMk cId="644163929" sldId="259"/>
            <ac:spMk id="7" creationId="{67C2B55F-FDCD-45E6-A961-1ADA570BD481}"/>
          </ac:spMkLst>
        </pc:spChg>
        <pc:spChg chg="mod topLvl">
          <ac:chgData name="Fuerst, Alex" userId="S::alfuerst@iu.edu::f14cad49-7c8c-4c33-8e27-d90652c9cc6a" providerId="AD" clId="Web-{C9379E03-A81E-C441-37A3-829CC4189AC1}" dt="2021-04-02T14:04:59.859" v="15" actId="14100"/>
          <ac:spMkLst>
            <pc:docMk/>
            <pc:sldMk cId="644163929" sldId="259"/>
            <ac:spMk id="8" creationId="{C7701C65-81AF-4AB8-A479-7DD9EF193289}"/>
          </ac:spMkLst>
        </pc:spChg>
        <pc:spChg chg="del mod topLvl">
          <ac:chgData name="Fuerst, Alex" userId="S::alfuerst@iu.edu::f14cad49-7c8c-4c33-8e27-d90652c9cc6a" providerId="AD" clId="Web-{C9379E03-A81E-C441-37A3-829CC4189AC1}" dt="2021-04-02T14:05:21.234" v="21"/>
          <ac:spMkLst>
            <pc:docMk/>
            <pc:sldMk cId="644163929" sldId="259"/>
            <ac:spMk id="9" creationId="{CE5D7D38-513F-4518-9158-DE6A009B6615}"/>
          </ac:spMkLst>
        </pc:spChg>
        <pc:spChg chg="mod topLvl">
          <ac:chgData name="Fuerst, Alex" userId="S::alfuerst@iu.edu::f14cad49-7c8c-4c33-8e27-d90652c9cc6a" providerId="AD" clId="Web-{C9379E03-A81E-C441-37A3-829CC4189AC1}" dt="2021-04-02T14:05:08.703" v="18"/>
          <ac:spMkLst>
            <pc:docMk/>
            <pc:sldMk cId="644163929" sldId="259"/>
            <ac:spMk id="13" creationId="{6CEDA442-0614-4802-89C2-BF2BF97D1078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14" creationId="{B665D2B7-2D18-40F2-B7A1-4F1CA7BEB291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16" creationId="{96E657D5-1588-4DF4-9FC7-0FF2263357ED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17" creationId="{1258680F-59AC-4755-839B-15F9178695D1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27" creationId="{A0999151-9BB9-4847-9E43-E32345343323}"/>
          </ac:spMkLst>
        </pc:spChg>
        <pc:spChg chg="topLvl">
          <ac:chgData name="Fuerst, Alex" userId="S::alfuerst@iu.edu::f14cad49-7c8c-4c33-8e27-d90652c9cc6a" providerId="AD" clId="Web-{C9379E03-A81E-C441-37A3-829CC4189AC1}" dt="2021-04-02T14:04:44.656" v="11"/>
          <ac:spMkLst>
            <pc:docMk/>
            <pc:sldMk cId="644163929" sldId="259"/>
            <ac:spMk id="28" creationId="{7E0E2BB9-BE9E-4C30-8D09-EDA1C03FB52E}"/>
          </ac:spMkLst>
        </pc:spChg>
        <pc:spChg chg="mod topLvl">
          <ac:chgData name="Fuerst, Alex" userId="S::alfuerst@iu.edu::f14cad49-7c8c-4c33-8e27-d90652c9cc6a" providerId="AD" clId="Web-{C9379E03-A81E-C441-37A3-829CC4189AC1}" dt="2021-04-02T14:05:15.078" v="19" actId="1076"/>
          <ac:spMkLst>
            <pc:docMk/>
            <pc:sldMk cId="644163929" sldId="259"/>
            <ac:spMk id="31" creationId="{6DF4AB91-7628-4C90-9EB1-A0ACC8481108}"/>
          </ac:spMkLst>
        </pc:spChg>
        <pc:spChg chg="add mod">
          <ac:chgData name="Fuerst, Alex" userId="S::alfuerst@iu.edu::f14cad49-7c8c-4c33-8e27-d90652c9cc6a" providerId="AD" clId="Web-{C9379E03-A81E-C441-37A3-829CC4189AC1}" dt="2021-04-02T14:05:29.906" v="23" actId="1076"/>
          <ac:spMkLst>
            <pc:docMk/>
            <pc:sldMk cId="644163929" sldId="259"/>
            <ac:spMk id="33" creationId="{A8DD26FE-6CE8-4B78-9A79-673479434F18}"/>
          </ac:spMkLst>
        </pc:spChg>
        <pc:grpChg chg="add mod">
          <ac:chgData name="Fuerst, Alex" userId="S::alfuerst@iu.edu::f14cad49-7c8c-4c33-8e27-d90652c9cc6a" providerId="AD" clId="Web-{C9379E03-A81E-C441-37A3-829CC4189AC1}" dt="2021-04-02T14:06:45.249" v="29" actId="1076"/>
          <ac:grpSpMkLst>
            <pc:docMk/>
            <pc:sldMk cId="644163929" sldId="259"/>
            <ac:grpSpMk id="6" creationId="{64BD671B-42A3-4C7B-9890-48F405E0D92A}"/>
          </ac:grpSpMkLst>
        </pc:grpChg>
        <pc:grpChg chg="del">
          <ac:chgData name="Fuerst, Alex" userId="S::alfuerst@iu.edu::f14cad49-7c8c-4c33-8e27-d90652c9cc6a" providerId="AD" clId="Web-{C9379E03-A81E-C441-37A3-829CC4189AC1}" dt="2021-04-02T14:04:44.656" v="11"/>
          <ac:grpSpMkLst>
            <pc:docMk/>
            <pc:sldMk cId="644163929" sldId="259"/>
            <ac:grpSpMk id="37" creationId="{C25AEA17-6679-4E9F-9193-3699C87F9B06}"/>
          </ac:grpSpMkLst>
        </pc:grpChg>
        <pc:grpChg chg="del">
          <ac:chgData name="Fuerst, Alex" userId="S::alfuerst@iu.edu::f14cad49-7c8c-4c33-8e27-d90652c9cc6a" providerId="AD" clId="Web-{C9379E03-A81E-C441-37A3-829CC4189AC1}" dt="2021-04-02T14:05:43.953" v="24"/>
          <ac:grpSpMkLst>
            <pc:docMk/>
            <pc:sldMk cId="644163929" sldId="259"/>
            <ac:grpSpMk id="39" creationId="{7C5BBA48-4E38-4208-9D47-81CF67AF6C57}"/>
          </ac:grpSpMkLst>
        </pc:grpChg>
      </pc:sldChg>
      <pc:sldChg chg="modSp">
        <pc:chgData name="Fuerst, Alex" userId="S::alfuerst@iu.edu::f14cad49-7c8c-4c33-8e27-d90652c9cc6a" providerId="AD" clId="Web-{C9379E03-A81E-C441-37A3-829CC4189AC1}" dt="2021-04-02T14:04:36.438" v="8" actId="20577"/>
        <pc:sldMkLst>
          <pc:docMk/>
          <pc:sldMk cId="90875156" sldId="261"/>
        </pc:sldMkLst>
        <pc:spChg chg="mod">
          <ac:chgData name="Fuerst, Alex" userId="S::alfuerst@iu.edu::f14cad49-7c8c-4c33-8e27-d90652c9cc6a" providerId="AD" clId="Web-{C9379E03-A81E-C441-37A3-829CC4189AC1}" dt="2021-04-02T14:04:36.438" v="8" actId="20577"/>
          <ac:spMkLst>
            <pc:docMk/>
            <pc:sldMk cId="90875156" sldId="261"/>
            <ac:spMk id="3" creationId="{7BD1A4A6-E024-4452-BAE3-06718C62E8C0}"/>
          </ac:spMkLst>
        </pc:spChg>
      </pc:sldChg>
      <pc:sldChg chg="addSp delSp modSp delAnim">
        <pc:chgData name="Fuerst, Alex" userId="S::alfuerst@iu.edu::f14cad49-7c8c-4c33-8e27-d90652c9cc6a" providerId="AD" clId="Web-{C9379E03-A81E-C441-37A3-829CC4189AC1}" dt="2021-04-02T14:28:44.177" v="90"/>
        <pc:sldMkLst>
          <pc:docMk/>
          <pc:sldMk cId="2992651353" sldId="263"/>
        </pc:sldMkLst>
        <pc:spChg chg="mod">
          <ac:chgData name="Fuerst, Alex" userId="S::alfuerst@iu.edu::f14cad49-7c8c-4c33-8e27-d90652c9cc6a" providerId="AD" clId="Web-{C9379E03-A81E-C441-37A3-829CC4189AC1}" dt="2021-04-02T14:10:57.232" v="77" actId="20577"/>
          <ac:spMkLst>
            <pc:docMk/>
            <pc:sldMk cId="2992651353" sldId="263"/>
            <ac:spMk id="10" creationId="{A4AF7865-87D9-4009-89C3-548B8BF52586}"/>
          </ac:spMkLst>
        </pc:spChg>
        <pc:spChg chg="mod">
          <ac:chgData name="Fuerst, Alex" userId="S::alfuerst@iu.edu::f14cad49-7c8c-4c33-8e27-d90652c9cc6a" providerId="AD" clId="Web-{C9379E03-A81E-C441-37A3-829CC4189AC1}" dt="2021-04-02T14:15:57.729" v="87" actId="20577"/>
          <ac:spMkLst>
            <pc:docMk/>
            <pc:sldMk cId="2992651353" sldId="263"/>
            <ac:spMk id="14" creationId="{9E55471E-D64D-4BB1-94F2-5CF353FA649D}"/>
          </ac:spMkLst>
        </pc:spChg>
        <pc:spChg chg="del">
          <ac:chgData name="Fuerst, Alex" userId="S::alfuerst@iu.edu::f14cad49-7c8c-4c33-8e27-d90652c9cc6a" providerId="AD" clId="Web-{C9379E03-A81E-C441-37A3-829CC4189AC1}" dt="2021-04-02T14:28:41.567" v="88"/>
          <ac:spMkLst>
            <pc:docMk/>
            <pc:sldMk cId="2992651353" sldId="263"/>
            <ac:spMk id="22" creationId="{8BA1CB31-D509-4EAC-BF38-8FB47E43FAA1}"/>
          </ac:spMkLst>
        </pc:spChg>
        <pc:spChg chg="del">
          <ac:chgData name="Fuerst, Alex" userId="S::alfuerst@iu.edu::f14cad49-7c8c-4c33-8e27-d90652c9cc6a" providerId="AD" clId="Web-{C9379E03-A81E-C441-37A3-829CC4189AC1}" dt="2021-04-02T14:28:42.989" v="89"/>
          <ac:spMkLst>
            <pc:docMk/>
            <pc:sldMk cId="2992651353" sldId="263"/>
            <ac:spMk id="32" creationId="{981FE7ED-39B1-411A-B108-F3783D4E524F}"/>
          </ac:spMkLst>
        </pc:spChg>
        <pc:cxnChg chg="add mod">
          <ac:chgData name="Fuerst, Alex" userId="S::alfuerst@iu.edu::f14cad49-7c8c-4c33-8e27-d90652c9cc6a" providerId="AD" clId="Web-{C9379E03-A81E-C441-37A3-829CC4189AC1}" dt="2021-04-02T14:11:34.903" v="82" actId="14100"/>
          <ac:cxnSpMkLst>
            <pc:docMk/>
            <pc:sldMk cId="2992651353" sldId="263"/>
            <ac:cxnSpMk id="4" creationId="{4422D831-68E4-4FC7-8C03-2ED51711602B}"/>
          </ac:cxnSpMkLst>
        </pc:cxnChg>
        <pc:cxnChg chg="mod">
          <ac:chgData name="Fuerst, Alex" userId="S::alfuerst@iu.edu::f14cad49-7c8c-4c33-8e27-d90652c9cc6a" providerId="AD" clId="Web-{C9379E03-A81E-C441-37A3-829CC4189AC1}" dt="2021-04-02T14:15:55.151" v="83" actId="1076"/>
          <ac:cxnSpMkLst>
            <pc:docMk/>
            <pc:sldMk cId="2992651353" sldId="263"/>
            <ac:cxnSpMk id="16" creationId="{A064339A-7B50-425A-8036-655638EF4B7D}"/>
          </ac:cxnSpMkLst>
        </pc:cxnChg>
        <pc:cxnChg chg="del mod">
          <ac:chgData name="Fuerst, Alex" userId="S::alfuerst@iu.edu::f14cad49-7c8c-4c33-8e27-d90652c9cc6a" providerId="AD" clId="Web-{C9379E03-A81E-C441-37A3-829CC4189AC1}" dt="2021-04-02T14:28:44.177" v="90"/>
          <ac:cxnSpMkLst>
            <pc:docMk/>
            <pc:sldMk cId="2992651353" sldId="263"/>
            <ac:cxnSpMk id="37" creationId="{FAF12676-153A-4051-96AF-0BFCFF8577C7}"/>
          </ac:cxnSpMkLst>
        </pc:cxnChg>
        <pc:cxnChg chg="mod">
          <ac:chgData name="Fuerst, Alex" userId="S::alfuerst@iu.edu::f14cad49-7c8c-4c33-8e27-d90652c9cc6a" providerId="AD" clId="Web-{C9379E03-A81E-C441-37A3-829CC4189AC1}" dt="2021-04-02T14:28:41.567" v="88"/>
          <ac:cxnSpMkLst>
            <pc:docMk/>
            <pc:sldMk cId="2992651353" sldId="263"/>
            <ac:cxnSpMk id="42" creationId="{9501D0B9-D294-4B89-B785-87033215BDF2}"/>
          </ac:cxnSpMkLst>
        </pc:cxnChg>
        <pc:cxnChg chg="del mod">
          <ac:chgData name="Fuerst, Alex" userId="S::alfuerst@iu.edu::f14cad49-7c8c-4c33-8e27-d90652c9cc6a" providerId="AD" clId="Web-{C9379E03-A81E-C441-37A3-829CC4189AC1}" dt="2021-04-02T14:10:01.779" v="58"/>
          <ac:cxnSpMkLst>
            <pc:docMk/>
            <pc:sldMk cId="2992651353" sldId="263"/>
            <ac:cxnSpMk id="49" creationId="{CFB84334-8A1F-4D2F-8C0E-D4AFAF7BC57F}"/>
          </ac:cxnSpMkLst>
        </pc:cxnChg>
      </pc:sldChg>
    </pc:docChg>
  </pc:docChgLst>
  <pc:docChgLst>
    <pc:chgData name="Fuerst, Alex" userId="S::alfuerst@iu.edu::f14cad49-7c8c-4c33-8e27-d90652c9cc6a" providerId="AD" clId="Web-{1A6CC181-430C-96DC-CD76-9791FD806CC8}"/>
    <pc:docChg chg="addSld delSld modSld">
      <pc:chgData name="Fuerst, Alex" userId="S::alfuerst@iu.edu::f14cad49-7c8c-4c33-8e27-d90652c9cc6a" providerId="AD" clId="Web-{1A6CC181-430C-96DC-CD76-9791FD806CC8}" dt="2021-04-01T18:31:52.630" v="551" actId="20577"/>
      <pc:docMkLst>
        <pc:docMk/>
      </pc:docMkLst>
      <pc:sldChg chg="addSp delSp modSp addAnim delAnim modAnim">
        <pc:chgData name="Fuerst, Alex" userId="S::alfuerst@iu.edu::f14cad49-7c8c-4c33-8e27-d90652c9cc6a" providerId="AD" clId="Web-{1A6CC181-430C-96DC-CD76-9791FD806CC8}" dt="2021-04-01T18:02:27.506" v="533"/>
        <pc:sldMkLst>
          <pc:docMk/>
          <pc:sldMk cId="644163929" sldId="259"/>
        </pc:sldMkLst>
        <pc:spChg chg="mod">
          <ac:chgData name="Fuerst, Alex" userId="S::alfuerst@iu.edu::f14cad49-7c8c-4c33-8e27-d90652c9cc6a" providerId="AD" clId="Web-{1A6CC181-430C-96DC-CD76-9791FD806CC8}" dt="2021-04-01T16:45:00.242" v="320" actId="20577"/>
          <ac:spMkLst>
            <pc:docMk/>
            <pc:sldMk cId="644163929" sldId="259"/>
            <ac:spMk id="3" creationId="{73CF8526-3169-4962-847F-193BD9BF2F2B}"/>
          </ac:spMkLst>
        </pc:spChg>
        <pc:spChg chg="add mod">
          <ac:chgData name="Fuerst, Alex" userId="S::alfuerst@iu.edu::f14cad49-7c8c-4c33-8e27-d90652c9cc6a" providerId="AD" clId="Web-{1A6CC181-430C-96DC-CD76-9791FD806CC8}" dt="2021-04-01T16:55:15.367" v="335" actId="20577"/>
          <ac:spMkLst>
            <pc:docMk/>
            <pc:sldMk cId="644163929" sldId="259"/>
            <ac:spMk id="4" creationId="{7FDDCC31-F9EF-41F9-A9C4-F4CB201E5DD5}"/>
          </ac:spMkLst>
        </pc:spChg>
        <pc:spChg chg="add mod">
          <ac:chgData name="Fuerst, Alex" userId="S::alfuerst@iu.edu::f14cad49-7c8c-4c33-8e27-d90652c9cc6a" providerId="AD" clId="Web-{1A6CC181-430C-96DC-CD76-9791FD806CC8}" dt="2021-04-01T16:58:23.554" v="391"/>
          <ac:spMkLst>
            <pc:docMk/>
            <pc:sldMk cId="644163929" sldId="259"/>
            <ac:spMk id="5" creationId="{6DEB7ED8-4639-4C91-ACC4-935BE52ED01C}"/>
          </ac:spMkLst>
        </pc:spChg>
        <pc:spChg chg="add mod">
          <ac:chgData name="Fuerst, Alex" userId="S::alfuerst@iu.edu::f14cad49-7c8c-4c33-8e27-d90652c9cc6a" providerId="AD" clId="Web-{1A6CC181-430C-96DC-CD76-9791FD806CC8}" dt="2021-04-01T16:58:27.351" v="392"/>
          <ac:spMkLst>
            <pc:docMk/>
            <pc:sldMk cId="644163929" sldId="259"/>
            <ac:spMk id="7" creationId="{67C2B55F-FDCD-45E6-A961-1ADA570BD481}"/>
          </ac:spMkLst>
        </pc:spChg>
        <pc:spChg chg="add mod">
          <ac:chgData name="Fuerst, Alex" userId="S::alfuerst@iu.edu::f14cad49-7c8c-4c33-8e27-d90652c9cc6a" providerId="AD" clId="Web-{1A6CC181-430C-96DC-CD76-9791FD806CC8}" dt="2021-04-01T16:58:30.117" v="393"/>
          <ac:spMkLst>
            <pc:docMk/>
            <pc:sldMk cId="644163929" sldId="259"/>
            <ac:spMk id="8" creationId="{C7701C65-81AF-4AB8-A479-7DD9EF193289}"/>
          </ac:spMkLst>
        </pc:spChg>
        <pc:spChg chg="add mod">
          <ac:chgData name="Fuerst, Alex" userId="S::alfuerst@iu.edu::f14cad49-7c8c-4c33-8e27-d90652c9cc6a" providerId="AD" clId="Web-{1A6CC181-430C-96DC-CD76-9791FD806CC8}" dt="2021-04-01T16:58:31.789" v="394"/>
          <ac:spMkLst>
            <pc:docMk/>
            <pc:sldMk cId="644163929" sldId="259"/>
            <ac:spMk id="9" creationId="{CE5D7D38-513F-4518-9158-DE6A009B6615}"/>
          </ac:spMkLst>
        </pc:spChg>
        <pc:spChg chg="add mod">
          <ac:chgData name="Fuerst, Alex" userId="S::alfuerst@iu.edu::f14cad49-7c8c-4c33-8e27-d90652c9cc6a" providerId="AD" clId="Web-{1A6CC181-430C-96DC-CD76-9791FD806CC8}" dt="2021-04-01T16:56:21.273" v="355" actId="1076"/>
          <ac:spMkLst>
            <pc:docMk/>
            <pc:sldMk cId="644163929" sldId="259"/>
            <ac:spMk id="13" creationId="{6CEDA442-0614-4802-89C2-BF2BF97D1078}"/>
          </ac:spMkLst>
        </pc:spChg>
        <pc:spChg chg="add mod">
          <ac:chgData name="Fuerst, Alex" userId="S::alfuerst@iu.edu::f14cad49-7c8c-4c33-8e27-d90652c9cc6a" providerId="AD" clId="Web-{1A6CC181-430C-96DC-CD76-9791FD806CC8}" dt="2021-04-01T16:56:15.039" v="354" actId="1076"/>
          <ac:spMkLst>
            <pc:docMk/>
            <pc:sldMk cId="644163929" sldId="259"/>
            <ac:spMk id="14" creationId="{B665D2B7-2D18-40F2-B7A1-4F1CA7BEB291}"/>
          </ac:spMkLst>
        </pc:spChg>
        <pc:spChg chg="add del mod">
          <ac:chgData name="Fuerst, Alex" userId="S::alfuerst@iu.edu::f14cad49-7c8c-4c33-8e27-d90652c9cc6a" providerId="AD" clId="Web-{1A6CC181-430C-96DC-CD76-9791FD806CC8}" dt="2021-04-01T16:31:06.210" v="248"/>
          <ac:spMkLst>
            <pc:docMk/>
            <pc:sldMk cId="644163929" sldId="259"/>
            <ac:spMk id="15" creationId="{9D8C3442-3C84-4E2A-9B21-3F087AD34246}"/>
          </ac:spMkLst>
        </pc:spChg>
        <pc:spChg chg="add mod">
          <ac:chgData name="Fuerst, Alex" userId="S::alfuerst@iu.edu::f14cad49-7c8c-4c33-8e27-d90652c9cc6a" providerId="AD" clId="Web-{1A6CC181-430C-96DC-CD76-9791FD806CC8}" dt="2021-04-01T16:42:10.961" v="301" actId="1076"/>
          <ac:spMkLst>
            <pc:docMk/>
            <pc:sldMk cId="644163929" sldId="259"/>
            <ac:spMk id="16" creationId="{96E657D5-1588-4DF4-9FC7-0FF2263357ED}"/>
          </ac:spMkLst>
        </pc:spChg>
        <pc:spChg chg="add mod">
          <ac:chgData name="Fuerst, Alex" userId="S::alfuerst@iu.edu::f14cad49-7c8c-4c33-8e27-d90652c9cc6a" providerId="AD" clId="Web-{1A6CC181-430C-96DC-CD76-9791FD806CC8}" dt="2021-04-01T16:42:10.992" v="302" actId="1076"/>
          <ac:spMkLst>
            <pc:docMk/>
            <pc:sldMk cId="644163929" sldId="259"/>
            <ac:spMk id="17" creationId="{1258680F-59AC-4755-839B-15F9178695D1}"/>
          </ac:spMkLst>
        </pc:spChg>
        <pc:spChg chg="add mod">
          <ac:chgData name="Fuerst, Alex" userId="S::alfuerst@iu.edu::f14cad49-7c8c-4c33-8e27-d90652c9cc6a" providerId="AD" clId="Web-{1A6CC181-430C-96DC-CD76-9791FD806CC8}" dt="2021-04-01T16:42:23.024" v="305" actId="1076"/>
          <ac:spMkLst>
            <pc:docMk/>
            <pc:sldMk cId="644163929" sldId="259"/>
            <ac:spMk id="18" creationId="{F87A62AB-48DE-4E8A-BAE8-ABFDB2661726}"/>
          </ac:spMkLst>
        </pc:spChg>
        <pc:spChg chg="add mod">
          <ac:chgData name="Fuerst, Alex" userId="S::alfuerst@iu.edu::f14cad49-7c8c-4c33-8e27-d90652c9cc6a" providerId="AD" clId="Web-{1A6CC181-430C-96DC-CD76-9791FD806CC8}" dt="2021-04-01T18:01:22.693" v="529" actId="1076"/>
          <ac:spMkLst>
            <pc:docMk/>
            <pc:sldMk cId="644163929" sldId="259"/>
            <ac:spMk id="19" creationId="{C9089109-9A3E-45D9-86FF-B31DAF7D00EF}"/>
          </ac:spMkLst>
        </pc:spChg>
        <pc:spChg chg="add mod">
          <ac:chgData name="Fuerst, Alex" userId="S::alfuerst@iu.edu::f14cad49-7c8c-4c33-8e27-d90652c9cc6a" providerId="AD" clId="Web-{1A6CC181-430C-96DC-CD76-9791FD806CC8}" dt="2021-04-01T16:58:45.539" v="399"/>
          <ac:spMkLst>
            <pc:docMk/>
            <pc:sldMk cId="644163929" sldId="259"/>
            <ac:spMk id="20" creationId="{12957B9B-CFD5-4837-BCC6-DC30B6670622}"/>
          </ac:spMkLst>
        </pc:spChg>
        <pc:spChg chg="add mod">
          <ac:chgData name="Fuerst, Alex" userId="S::alfuerst@iu.edu::f14cad49-7c8c-4c33-8e27-d90652c9cc6a" providerId="AD" clId="Web-{1A6CC181-430C-96DC-CD76-9791FD806CC8}" dt="2021-04-01T16:58:33.570" v="395"/>
          <ac:spMkLst>
            <pc:docMk/>
            <pc:sldMk cId="644163929" sldId="259"/>
            <ac:spMk id="21" creationId="{5E3D8344-74EE-4221-9CBA-8BA973E758CA}"/>
          </ac:spMkLst>
        </pc:spChg>
        <pc:spChg chg="add del mod">
          <ac:chgData name="Fuerst, Alex" userId="S::alfuerst@iu.edu::f14cad49-7c8c-4c33-8e27-d90652c9cc6a" providerId="AD" clId="Web-{1A6CC181-430C-96DC-CD76-9791FD806CC8}" dt="2021-04-01T16:57:12.773" v="376"/>
          <ac:spMkLst>
            <pc:docMk/>
            <pc:sldMk cId="644163929" sldId="259"/>
            <ac:spMk id="22" creationId="{CED20D5F-6A8E-4BB2-A036-1C0BB70C3912}"/>
          </ac:spMkLst>
        </pc:spChg>
        <pc:spChg chg="add mod">
          <ac:chgData name="Fuerst, Alex" userId="S::alfuerst@iu.edu::f14cad49-7c8c-4c33-8e27-d90652c9cc6a" providerId="AD" clId="Web-{1A6CC181-430C-96DC-CD76-9791FD806CC8}" dt="2021-04-01T16:56:11.320" v="352" actId="1076"/>
          <ac:spMkLst>
            <pc:docMk/>
            <pc:sldMk cId="644163929" sldId="259"/>
            <ac:spMk id="23" creationId="{01C07E79-0FE7-4BBA-B6BA-9AFA1734308F}"/>
          </ac:spMkLst>
        </pc:spChg>
        <pc:spChg chg="add mod">
          <ac:chgData name="Fuerst, Alex" userId="S::alfuerst@iu.edu::f14cad49-7c8c-4c33-8e27-d90652c9cc6a" providerId="AD" clId="Web-{1A6CC181-430C-96DC-CD76-9791FD806CC8}" dt="2021-04-01T16:42:23.149" v="311" actId="1076"/>
          <ac:spMkLst>
            <pc:docMk/>
            <pc:sldMk cId="644163929" sldId="259"/>
            <ac:spMk id="24" creationId="{B4906AA7-A38C-409D-BBEA-AC141412CBC1}"/>
          </ac:spMkLst>
        </pc:spChg>
        <pc:spChg chg="add mod">
          <ac:chgData name="Fuerst, Alex" userId="S::alfuerst@iu.edu::f14cad49-7c8c-4c33-8e27-d90652c9cc6a" providerId="AD" clId="Web-{1A6CC181-430C-96DC-CD76-9791FD806CC8}" dt="2021-04-01T16:42:23.164" v="312" actId="1076"/>
          <ac:spMkLst>
            <pc:docMk/>
            <pc:sldMk cId="644163929" sldId="259"/>
            <ac:spMk id="25" creationId="{D3816081-B04B-4B83-B1DB-51FB904F77D1}"/>
          </ac:spMkLst>
        </pc:spChg>
        <pc:spChg chg="add mod">
          <ac:chgData name="Fuerst, Alex" userId="S::alfuerst@iu.edu::f14cad49-7c8c-4c33-8e27-d90652c9cc6a" providerId="AD" clId="Web-{1A6CC181-430C-96DC-CD76-9791FD806CC8}" dt="2021-04-01T16:57:32.789" v="381" actId="1076"/>
          <ac:spMkLst>
            <pc:docMk/>
            <pc:sldMk cId="644163929" sldId="259"/>
            <ac:spMk id="26" creationId="{5696ECFA-B962-4C92-825F-9271BC86DAC3}"/>
          </ac:spMkLst>
        </pc:spChg>
        <pc:spChg chg="add mod">
          <ac:chgData name="Fuerst, Alex" userId="S::alfuerst@iu.edu::f14cad49-7c8c-4c33-8e27-d90652c9cc6a" providerId="AD" clId="Web-{1A6CC181-430C-96DC-CD76-9791FD806CC8}" dt="2021-04-01T16:42:11.008" v="303" actId="1076"/>
          <ac:spMkLst>
            <pc:docMk/>
            <pc:sldMk cId="644163929" sldId="259"/>
            <ac:spMk id="27" creationId="{A0999151-9BB9-4847-9E43-E32345343323}"/>
          </ac:spMkLst>
        </pc:spChg>
        <pc:spChg chg="add mod">
          <ac:chgData name="Fuerst, Alex" userId="S::alfuerst@iu.edu::f14cad49-7c8c-4c33-8e27-d90652c9cc6a" providerId="AD" clId="Web-{1A6CC181-430C-96DC-CD76-9791FD806CC8}" dt="2021-04-01T16:59:41.492" v="406" actId="20577"/>
          <ac:spMkLst>
            <pc:docMk/>
            <pc:sldMk cId="644163929" sldId="259"/>
            <ac:spMk id="28" creationId="{7E0E2BB9-BE9E-4C30-8D09-EDA1C03FB52E}"/>
          </ac:spMkLst>
        </pc:spChg>
        <pc:spChg chg="add mod">
          <ac:chgData name="Fuerst, Alex" userId="S::alfuerst@iu.edu::f14cad49-7c8c-4c33-8e27-d90652c9cc6a" providerId="AD" clId="Web-{1A6CC181-430C-96DC-CD76-9791FD806CC8}" dt="2021-04-01T16:42:23.195" v="314" actId="1076"/>
          <ac:spMkLst>
            <pc:docMk/>
            <pc:sldMk cId="644163929" sldId="259"/>
            <ac:spMk id="29" creationId="{06423F8C-E906-41F2-ACBB-4527270FC633}"/>
          </ac:spMkLst>
        </pc:spChg>
        <pc:spChg chg="add mod">
          <ac:chgData name="Fuerst, Alex" userId="S::alfuerst@iu.edu::f14cad49-7c8c-4c33-8e27-d90652c9cc6a" providerId="AD" clId="Web-{1A6CC181-430C-96DC-CD76-9791FD806CC8}" dt="2021-04-01T16:42:23.211" v="315" actId="1076"/>
          <ac:spMkLst>
            <pc:docMk/>
            <pc:sldMk cId="644163929" sldId="259"/>
            <ac:spMk id="30" creationId="{67EE259B-56CD-40B5-BA6D-3EB0D213221B}"/>
          </ac:spMkLst>
        </pc:spChg>
        <pc:spChg chg="add mod">
          <ac:chgData name="Fuerst, Alex" userId="S::alfuerst@iu.edu::f14cad49-7c8c-4c33-8e27-d90652c9cc6a" providerId="AD" clId="Web-{1A6CC181-430C-96DC-CD76-9791FD806CC8}" dt="2021-04-01T16:55:49.820" v="349" actId="1076"/>
          <ac:spMkLst>
            <pc:docMk/>
            <pc:sldMk cId="644163929" sldId="259"/>
            <ac:spMk id="31" creationId="{6DF4AB91-7628-4C90-9EB1-A0ACC8481108}"/>
          </ac:spMkLst>
        </pc:spChg>
        <pc:spChg chg="add mod">
          <ac:chgData name="Fuerst, Alex" userId="S::alfuerst@iu.edu::f14cad49-7c8c-4c33-8e27-d90652c9cc6a" providerId="AD" clId="Web-{1A6CC181-430C-96DC-CD76-9791FD806CC8}" dt="2021-04-01T16:55:54.008" v="351" actId="1076"/>
          <ac:spMkLst>
            <pc:docMk/>
            <pc:sldMk cId="644163929" sldId="259"/>
            <ac:spMk id="32" creationId="{81B37885-4E49-4DC3-B66B-8B11B0BFC024}"/>
          </ac:spMkLst>
        </pc:spChg>
        <pc:spChg chg="add del mod">
          <ac:chgData name="Fuerst, Alex" userId="S::alfuerst@iu.edu::f14cad49-7c8c-4c33-8e27-d90652c9cc6a" providerId="AD" clId="Web-{1A6CC181-430C-96DC-CD76-9791FD806CC8}" dt="2021-04-01T16:57:12.758" v="375"/>
          <ac:spMkLst>
            <pc:docMk/>
            <pc:sldMk cId="644163929" sldId="259"/>
            <ac:spMk id="33" creationId="{1DF532C1-23AA-4ED9-B5A3-BE87243FB3CA}"/>
          </ac:spMkLst>
        </pc:spChg>
        <pc:spChg chg="add mod">
          <ac:chgData name="Fuerst, Alex" userId="S::alfuerst@iu.edu::f14cad49-7c8c-4c33-8e27-d90652c9cc6a" providerId="AD" clId="Web-{1A6CC181-430C-96DC-CD76-9791FD806CC8}" dt="2021-04-01T16:59:14.054" v="401" actId="1076"/>
          <ac:spMkLst>
            <pc:docMk/>
            <pc:sldMk cId="644163929" sldId="259"/>
            <ac:spMk id="34" creationId="{EC236D7F-E780-4FBD-A38E-BC758274DE2E}"/>
          </ac:spMkLst>
        </pc:spChg>
        <pc:spChg chg="add mod">
          <ac:chgData name="Fuerst, Alex" userId="S::alfuerst@iu.edu::f14cad49-7c8c-4c33-8e27-d90652c9cc6a" providerId="AD" clId="Web-{1A6CC181-430C-96DC-CD76-9791FD806CC8}" dt="2021-04-01T16:59:16.601" v="402" actId="1076"/>
          <ac:spMkLst>
            <pc:docMk/>
            <pc:sldMk cId="644163929" sldId="259"/>
            <ac:spMk id="35" creationId="{EC496596-3DE7-4385-8C24-045A0C303C8C}"/>
          </ac:spMkLst>
        </pc:spChg>
        <pc:spChg chg="add mod">
          <ac:chgData name="Fuerst, Alex" userId="S::alfuerst@iu.edu::f14cad49-7c8c-4c33-8e27-d90652c9cc6a" providerId="AD" clId="Web-{1A6CC181-430C-96DC-CD76-9791FD806CC8}" dt="2021-04-01T16:59:27.539" v="404" actId="14100"/>
          <ac:spMkLst>
            <pc:docMk/>
            <pc:sldMk cId="644163929" sldId="259"/>
            <ac:spMk id="36" creationId="{DE738CD4-BFC8-4F63-8EFD-5A36EA73AAD8}"/>
          </ac:spMkLst>
        </pc:spChg>
        <pc:grpChg chg="add">
          <ac:chgData name="Fuerst, Alex" userId="S::alfuerst@iu.edu::f14cad49-7c8c-4c33-8e27-d90652c9cc6a" providerId="AD" clId="Web-{1A6CC181-430C-96DC-CD76-9791FD806CC8}" dt="2021-04-01T18:00:27.475" v="519"/>
          <ac:grpSpMkLst>
            <pc:docMk/>
            <pc:sldMk cId="644163929" sldId="259"/>
            <ac:grpSpMk id="37" creationId="{C25AEA17-6679-4E9F-9193-3699C87F9B06}"/>
          </ac:grpSpMkLst>
        </pc:grpChg>
        <pc:grpChg chg="add">
          <ac:chgData name="Fuerst, Alex" userId="S::alfuerst@iu.edu::f14cad49-7c8c-4c33-8e27-d90652c9cc6a" providerId="AD" clId="Web-{1A6CC181-430C-96DC-CD76-9791FD806CC8}" dt="2021-04-01T18:00:45.678" v="520"/>
          <ac:grpSpMkLst>
            <pc:docMk/>
            <pc:sldMk cId="644163929" sldId="259"/>
            <ac:grpSpMk id="38" creationId="{94326EE5-A21F-4A39-B8D3-CA45C8A3DCD3}"/>
          </ac:grpSpMkLst>
        </pc:grpChg>
        <pc:grpChg chg="add">
          <ac:chgData name="Fuerst, Alex" userId="S::alfuerst@iu.edu::f14cad49-7c8c-4c33-8e27-d90652c9cc6a" providerId="AD" clId="Web-{1A6CC181-430C-96DC-CD76-9791FD806CC8}" dt="2021-04-01T18:00:58.178" v="521"/>
          <ac:grpSpMkLst>
            <pc:docMk/>
            <pc:sldMk cId="644163929" sldId="259"/>
            <ac:grpSpMk id="39" creationId="{7C5BBA48-4E38-4208-9D47-81CF67AF6C57}"/>
          </ac:grpSpMkLst>
        </pc:grpChg>
        <pc:graphicFrameChg chg="del">
          <ac:chgData name="Fuerst, Alex" userId="S::alfuerst@iu.edu::f14cad49-7c8c-4c33-8e27-d90652c9cc6a" providerId="AD" clId="Web-{1A6CC181-430C-96DC-CD76-9791FD806CC8}" dt="2021-04-01T16:22:31.851" v="2"/>
          <ac:graphicFrameMkLst>
            <pc:docMk/>
            <pc:sldMk cId="644163929" sldId="259"/>
            <ac:graphicFrameMk id="6" creationId="{211D1360-6E20-4E2D-B7C3-A973FD811C0B}"/>
          </ac:graphicFrameMkLst>
        </pc:graphicFrameChg>
        <pc:cxnChg chg="add del mod">
          <ac:chgData name="Fuerst, Alex" userId="S::alfuerst@iu.edu::f14cad49-7c8c-4c33-8e27-d90652c9cc6a" providerId="AD" clId="Web-{1A6CC181-430C-96DC-CD76-9791FD806CC8}" dt="2021-04-01T16:27:18.335" v="81"/>
          <ac:cxnSpMkLst>
            <pc:docMk/>
            <pc:sldMk cId="644163929" sldId="259"/>
            <ac:cxnSpMk id="10" creationId="{D9E00D5F-BA0A-41F1-80AA-6F186C61EC98}"/>
          </ac:cxnSpMkLst>
        </pc:cxnChg>
        <pc:cxnChg chg="add del mod">
          <ac:chgData name="Fuerst, Alex" userId="S::alfuerst@iu.edu::f14cad49-7c8c-4c33-8e27-d90652c9cc6a" providerId="AD" clId="Web-{1A6CC181-430C-96DC-CD76-9791FD806CC8}" dt="2021-04-01T16:27:53.961" v="90"/>
          <ac:cxnSpMkLst>
            <pc:docMk/>
            <pc:sldMk cId="644163929" sldId="259"/>
            <ac:cxnSpMk id="11" creationId="{ECE663E1-3E01-4E07-842B-D5456B3CEAE8}"/>
          </ac:cxnSpMkLst>
        </pc:cxnChg>
        <pc:cxnChg chg="add del mod">
          <ac:chgData name="Fuerst, Alex" userId="S::alfuerst@iu.edu::f14cad49-7c8c-4c33-8e27-d90652c9cc6a" providerId="AD" clId="Web-{1A6CC181-430C-96DC-CD76-9791FD806CC8}" dt="2021-04-01T16:27:52.882" v="89"/>
          <ac:cxnSpMkLst>
            <pc:docMk/>
            <pc:sldMk cId="644163929" sldId="259"/>
            <ac:cxnSpMk id="12" creationId="{A53DB424-6C9E-4EFB-A6A3-651B15C1F451}"/>
          </ac:cxnSpMkLst>
        </pc:cxnChg>
      </pc:sldChg>
      <pc:sldChg chg="delSp modSp">
        <pc:chgData name="Fuerst, Alex" userId="S::alfuerst@iu.edu::f14cad49-7c8c-4c33-8e27-d90652c9cc6a" providerId="AD" clId="Web-{1A6CC181-430C-96DC-CD76-9791FD806CC8}" dt="2021-04-01T18:15:21.537" v="536" actId="20577"/>
        <pc:sldMkLst>
          <pc:docMk/>
          <pc:sldMk cId="1539074003" sldId="262"/>
        </pc:sldMkLst>
        <pc:spChg chg="mod">
          <ac:chgData name="Fuerst, Alex" userId="S::alfuerst@iu.edu::f14cad49-7c8c-4c33-8e27-d90652c9cc6a" providerId="AD" clId="Web-{1A6CC181-430C-96DC-CD76-9791FD806CC8}" dt="2021-04-01T18:15:21.537" v="536" actId="20577"/>
          <ac:spMkLst>
            <pc:docMk/>
            <pc:sldMk cId="1539074003" sldId="262"/>
            <ac:spMk id="3" creationId="{3BEA4DD1-5674-43D7-970B-C9B8D74039C3}"/>
          </ac:spMkLst>
        </pc:spChg>
        <pc:spChg chg="del">
          <ac:chgData name="Fuerst, Alex" userId="S::alfuerst@iu.edu::f14cad49-7c8c-4c33-8e27-d90652c9cc6a" providerId="AD" clId="Web-{1A6CC181-430C-96DC-CD76-9791FD806CC8}" dt="2021-04-01T16:52:09.711" v="321"/>
          <ac:spMkLst>
            <pc:docMk/>
            <pc:sldMk cId="1539074003" sldId="262"/>
            <ac:spMk id="4" creationId="{55C2569C-3E71-40BB-BF22-3EC9CDF13FC1}"/>
          </ac:spMkLst>
        </pc:spChg>
        <pc:spChg chg="mod">
          <ac:chgData name="Fuerst, Alex" userId="S::alfuerst@iu.edu::f14cad49-7c8c-4c33-8e27-d90652c9cc6a" providerId="AD" clId="Web-{1A6CC181-430C-96DC-CD76-9791FD806CC8}" dt="2021-04-01T17:33:18.366" v="431" actId="1076"/>
          <ac:spMkLst>
            <pc:docMk/>
            <pc:sldMk cId="1539074003" sldId="262"/>
            <ac:spMk id="5" creationId="{6F8220F3-550E-43CD-B4A0-2FEA7DCC6D78}"/>
          </ac:spMkLst>
        </pc:spChg>
      </pc:sldChg>
      <pc:sldChg chg="modSp">
        <pc:chgData name="Fuerst, Alex" userId="S::alfuerst@iu.edu::f14cad49-7c8c-4c33-8e27-d90652c9cc6a" providerId="AD" clId="Web-{1A6CC181-430C-96DC-CD76-9791FD806CC8}" dt="2021-04-01T18:31:52.630" v="551" actId="20577"/>
        <pc:sldMkLst>
          <pc:docMk/>
          <pc:sldMk cId="2992651353" sldId="263"/>
        </pc:sldMkLst>
        <pc:spChg chg="mod">
          <ac:chgData name="Fuerst, Alex" userId="S::alfuerst@iu.edu::f14cad49-7c8c-4c33-8e27-d90652c9cc6a" providerId="AD" clId="Web-{1A6CC181-430C-96DC-CD76-9791FD806CC8}" dt="2021-04-01T18:31:52.630" v="551" actId="20577"/>
          <ac:spMkLst>
            <pc:docMk/>
            <pc:sldMk cId="2992651353" sldId="263"/>
            <ac:spMk id="14" creationId="{9E55471E-D64D-4BB1-94F2-5CF353FA649D}"/>
          </ac:spMkLst>
        </pc:spChg>
        <pc:cxnChg chg="mod">
          <ac:chgData name="Fuerst, Alex" userId="S::alfuerst@iu.edu::f14cad49-7c8c-4c33-8e27-d90652c9cc6a" providerId="AD" clId="Web-{1A6CC181-430C-96DC-CD76-9791FD806CC8}" dt="2021-04-01T18:31:49.318" v="549" actId="14100"/>
          <ac:cxnSpMkLst>
            <pc:docMk/>
            <pc:sldMk cId="2992651353" sldId="263"/>
            <ac:cxnSpMk id="16" creationId="{A064339A-7B50-425A-8036-655638EF4B7D}"/>
          </ac:cxnSpMkLst>
        </pc:cxnChg>
        <pc:cxnChg chg="mod">
          <ac:chgData name="Fuerst, Alex" userId="S::alfuerst@iu.edu::f14cad49-7c8c-4c33-8e27-d90652c9cc6a" providerId="AD" clId="Web-{1A6CC181-430C-96DC-CD76-9791FD806CC8}" dt="2021-04-01T18:31:49.318" v="549" actId="14100"/>
          <ac:cxnSpMkLst>
            <pc:docMk/>
            <pc:sldMk cId="2992651353" sldId="263"/>
            <ac:cxnSpMk id="37" creationId="{FAF12676-153A-4051-96AF-0BFCFF8577C7}"/>
          </ac:cxnSpMkLst>
        </pc:cxnChg>
      </pc:sldChg>
      <pc:sldChg chg="add mod replId modShow">
        <pc:chgData name="Fuerst, Alex" userId="S::alfuerst@iu.edu::f14cad49-7c8c-4c33-8e27-d90652c9cc6a" providerId="AD" clId="Web-{1A6CC181-430C-96DC-CD76-9791FD806CC8}" dt="2021-04-01T16:22:27.695" v="1"/>
        <pc:sldMkLst>
          <pc:docMk/>
          <pc:sldMk cId="2412335239" sldId="264"/>
        </pc:sldMkLst>
      </pc:sldChg>
      <pc:sldChg chg="add del replId">
        <pc:chgData name="Fuerst, Alex" userId="S::alfuerst@iu.edu::f14cad49-7c8c-4c33-8e27-d90652c9cc6a" providerId="AD" clId="Web-{1A6CC181-430C-96DC-CD76-9791FD806CC8}" dt="2021-04-01T16:41:14.867" v="277"/>
        <pc:sldMkLst>
          <pc:docMk/>
          <pc:sldMk cId="4123406528" sldId="265"/>
        </pc:sldMkLst>
      </pc:sldChg>
    </pc:docChg>
  </pc:docChgLst>
  <pc:docChgLst>
    <pc:chgData name="Fuerst, Alex" userId="S::alfuerst@iu.edu::f14cad49-7c8c-4c33-8e27-d90652c9cc6a" providerId="AD" clId="Web-{9652BA9F-40B8-0000-9EBA-68AE7DDB8CED}"/>
    <pc:docChg chg="modSld">
      <pc:chgData name="Fuerst, Alex" userId="S::alfuerst@iu.edu::f14cad49-7c8c-4c33-8e27-d90652c9cc6a" providerId="AD" clId="Web-{9652BA9F-40B8-0000-9EBA-68AE7DDB8CED}" dt="2021-04-02T14:29:26.671" v="6" actId="14100"/>
      <pc:docMkLst>
        <pc:docMk/>
      </pc:docMkLst>
      <pc:sldChg chg="modSp">
        <pc:chgData name="Fuerst, Alex" userId="S::alfuerst@iu.edu::f14cad49-7c8c-4c33-8e27-d90652c9cc6a" providerId="AD" clId="Web-{9652BA9F-40B8-0000-9EBA-68AE7DDB8CED}" dt="2021-04-02T14:29:26.671" v="6" actId="14100"/>
        <pc:sldMkLst>
          <pc:docMk/>
          <pc:sldMk cId="2992651353" sldId="263"/>
        </pc:sldMkLst>
        <pc:spChg chg="mod">
          <ac:chgData name="Fuerst, Alex" userId="S::alfuerst@iu.edu::f14cad49-7c8c-4c33-8e27-d90652c9cc6a" providerId="AD" clId="Web-{9652BA9F-40B8-0000-9EBA-68AE7DDB8CED}" dt="2021-04-02T14:29:21.249" v="5" actId="1076"/>
          <ac:spMkLst>
            <pc:docMk/>
            <pc:sldMk cId="2992651353" sldId="263"/>
            <ac:spMk id="14" creationId="{9E55471E-D64D-4BB1-94F2-5CF353FA649D}"/>
          </ac:spMkLst>
        </pc:spChg>
        <pc:spChg chg="mod">
          <ac:chgData name="Fuerst, Alex" userId="S::alfuerst@iu.edu::f14cad49-7c8c-4c33-8e27-d90652c9cc6a" providerId="AD" clId="Web-{9652BA9F-40B8-0000-9EBA-68AE7DDB8CED}" dt="2021-04-02T14:29:12.515" v="3" actId="1076"/>
          <ac:spMkLst>
            <pc:docMk/>
            <pc:sldMk cId="2992651353" sldId="263"/>
            <ac:spMk id="31" creationId="{722413AB-9977-44BE-906D-4CD7B75172BE}"/>
          </ac:spMkLst>
        </pc:spChg>
        <pc:cxnChg chg="mod">
          <ac:chgData name="Fuerst, Alex" userId="S::alfuerst@iu.edu::f14cad49-7c8c-4c33-8e27-d90652c9cc6a" providerId="AD" clId="Web-{9652BA9F-40B8-0000-9EBA-68AE7DDB8CED}" dt="2021-04-02T14:29:21.249" v="5" actId="1076"/>
          <ac:cxnSpMkLst>
            <pc:docMk/>
            <pc:sldMk cId="2992651353" sldId="263"/>
            <ac:cxnSpMk id="16" creationId="{A064339A-7B50-425A-8036-655638EF4B7D}"/>
          </ac:cxnSpMkLst>
        </pc:cxnChg>
        <pc:cxnChg chg="mod">
          <ac:chgData name="Fuerst, Alex" userId="S::alfuerst@iu.edu::f14cad49-7c8c-4c33-8e27-d90652c9cc6a" providerId="AD" clId="Web-{9652BA9F-40B8-0000-9EBA-68AE7DDB8CED}" dt="2021-04-02T14:29:26.671" v="6" actId="14100"/>
          <ac:cxnSpMkLst>
            <pc:docMk/>
            <pc:sldMk cId="2992651353" sldId="263"/>
            <ac:cxnSpMk id="42" creationId="{9501D0B9-D294-4B89-B785-87033215BDF2}"/>
          </ac:cxnSpMkLst>
        </pc:cxnChg>
      </pc:sldChg>
    </pc:docChg>
  </pc:docChgLst>
  <pc:docChgLst>
    <pc:chgData name="Sharma, Prateek" userId="S::prateeks@iu.edu::922e19b3-bf3e-4c18-b6a1-8e442896ffca" providerId="AD" clId="Web-{08A342B3-FFA7-4998-8D64-1A1B3AED3025}"/>
    <pc:docChg chg="sldOrd">
      <pc:chgData name="Sharma, Prateek" userId="S::prateeks@iu.edu::922e19b3-bf3e-4c18-b6a1-8e442896ffca" providerId="AD" clId="Web-{08A342B3-FFA7-4998-8D64-1A1B3AED3025}" dt="2021-03-26T15:11:31.895" v="0"/>
      <pc:docMkLst>
        <pc:docMk/>
      </pc:docMkLst>
      <pc:sldChg chg="ord">
        <pc:chgData name="Sharma, Prateek" userId="S::prateeks@iu.edu::922e19b3-bf3e-4c18-b6a1-8e442896ffca" providerId="AD" clId="Web-{08A342B3-FFA7-4998-8D64-1A1B3AED3025}" dt="2021-03-26T15:11:31.895" v="0"/>
        <pc:sldMkLst>
          <pc:docMk/>
          <pc:sldMk cId="1172147283" sldId="257"/>
        </pc:sldMkLst>
      </pc:sldChg>
    </pc:docChg>
  </pc:docChgLst>
  <pc:docChgLst>
    <pc:chgData name="Sharma, Prateek" userId="S::prateeks@iu.edu::922e19b3-bf3e-4c18-b6a1-8e442896ffca" providerId="AD" clId="Web-{8C4FBA9F-E0A4-0000-9F72-1EB9AF7DFB00}"/>
    <pc:docChg chg="modSld">
      <pc:chgData name="Sharma, Prateek" userId="S::prateeks@iu.edu::922e19b3-bf3e-4c18-b6a1-8e442896ffca" providerId="AD" clId="Web-{8C4FBA9F-E0A4-0000-9F72-1EB9AF7DFB00}" dt="2021-04-02T13:42:31.870" v="0" actId="1076"/>
      <pc:docMkLst>
        <pc:docMk/>
      </pc:docMkLst>
      <pc:sldChg chg="modSp">
        <pc:chgData name="Sharma, Prateek" userId="S::prateeks@iu.edu::922e19b3-bf3e-4c18-b6a1-8e442896ffca" providerId="AD" clId="Web-{8C4FBA9F-E0A4-0000-9F72-1EB9AF7DFB00}" dt="2021-04-02T13:42:31.870" v="0" actId="1076"/>
        <pc:sldMkLst>
          <pc:docMk/>
          <pc:sldMk cId="2992651353" sldId="263"/>
        </pc:sldMkLst>
        <pc:spChg chg="mod">
          <ac:chgData name="Sharma, Prateek" userId="S::prateeks@iu.edu::922e19b3-bf3e-4c18-b6a1-8e442896ffca" providerId="AD" clId="Web-{8C4FBA9F-E0A4-0000-9F72-1EB9AF7DFB00}" dt="2021-04-02T13:42:31.870" v="0" actId="1076"/>
          <ac:spMkLst>
            <pc:docMk/>
            <pc:sldMk cId="2992651353" sldId="263"/>
            <ac:spMk id="22" creationId="{8BA1CB31-D509-4EAC-BF38-8FB47E43FAA1}"/>
          </ac:spMkLst>
        </pc:spChg>
        <pc:cxnChg chg="mod">
          <ac:chgData name="Sharma, Prateek" userId="S::prateeks@iu.edu::922e19b3-bf3e-4c18-b6a1-8e442896ffca" providerId="AD" clId="Web-{8C4FBA9F-E0A4-0000-9F72-1EB9AF7DFB00}" dt="2021-04-02T13:42:31.870" v="0" actId="1076"/>
          <ac:cxnSpMkLst>
            <pc:docMk/>
            <pc:sldMk cId="2992651353" sldId="263"/>
            <ac:cxnSpMk id="37" creationId="{FAF12676-153A-4051-96AF-0BFCFF8577C7}"/>
          </ac:cxnSpMkLst>
        </pc:cxnChg>
        <pc:cxnChg chg="mod">
          <ac:chgData name="Sharma, Prateek" userId="S::prateeks@iu.edu::922e19b3-bf3e-4c18-b6a1-8e442896ffca" providerId="AD" clId="Web-{8C4FBA9F-E0A4-0000-9F72-1EB9AF7DFB00}" dt="2021-04-02T13:42:31.870" v="0" actId="1076"/>
          <ac:cxnSpMkLst>
            <pc:docMk/>
            <pc:sldMk cId="2992651353" sldId="263"/>
            <ac:cxnSpMk id="42" creationId="{9501D0B9-D294-4B89-B785-87033215BDF2}"/>
          </ac:cxnSpMkLst>
        </pc:cxnChg>
        <pc:cxnChg chg="mod">
          <ac:chgData name="Sharma, Prateek" userId="S::prateeks@iu.edu::922e19b3-bf3e-4c18-b6a1-8e442896ffca" providerId="AD" clId="Web-{8C4FBA9F-E0A4-0000-9F72-1EB9AF7DFB00}" dt="2021-04-02T13:42:31.870" v="0" actId="1076"/>
          <ac:cxnSpMkLst>
            <pc:docMk/>
            <pc:sldMk cId="2992651353" sldId="263"/>
            <ac:cxnSpMk id="49" creationId="{CFB84334-8A1F-4D2F-8C0E-D4AFAF7BC57F}"/>
          </ac:cxnSpMkLst>
        </pc:cxnChg>
      </pc:sldChg>
    </pc:docChg>
  </pc:docChgLst>
  <pc:docChgLst>
    <pc:chgData name="Fuerst, Alex" userId="S::alfuerst@iu.edu::f14cad49-7c8c-4c33-8e27-d90652c9cc6a" providerId="AD" clId="Web-{EBEAA22B-A999-4A1C-B1C6-A549A0A2DB77}"/>
    <pc:docChg chg="modSld">
      <pc:chgData name="Fuerst, Alex" userId="S::alfuerst@iu.edu::f14cad49-7c8c-4c33-8e27-d90652c9cc6a" providerId="AD" clId="Web-{EBEAA22B-A999-4A1C-B1C6-A549A0A2DB77}" dt="2021-03-25T17:45:56.126" v="46" actId="20577"/>
      <pc:docMkLst>
        <pc:docMk/>
      </pc:docMkLst>
      <pc:sldChg chg="modSp">
        <pc:chgData name="Fuerst, Alex" userId="S::alfuerst@iu.edu::f14cad49-7c8c-4c33-8e27-d90652c9cc6a" providerId="AD" clId="Web-{EBEAA22B-A999-4A1C-B1C6-A549A0A2DB77}" dt="2021-03-25T17:07:12.004" v="22" actId="20577"/>
        <pc:sldMkLst>
          <pc:docMk/>
          <pc:sldMk cId="644163929" sldId="259"/>
        </pc:sldMkLst>
        <pc:spChg chg="mod">
          <ac:chgData name="Fuerst, Alex" userId="S::alfuerst@iu.edu::f14cad49-7c8c-4c33-8e27-d90652c9cc6a" providerId="AD" clId="Web-{EBEAA22B-A999-4A1C-B1C6-A549A0A2DB77}" dt="2021-03-25T17:07:12.004" v="22" actId="20577"/>
          <ac:spMkLst>
            <pc:docMk/>
            <pc:sldMk cId="644163929" sldId="259"/>
            <ac:spMk id="3" creationId="{73CF8526-3169-4962-847F-193BD9BF2F2B}"/>
          </ac:spMkLst>
        </pc:spChg>
      </pc:sldChg>
      <pc:sldChg chg="modSp">
        <pc:chgData name="Fuerst, Alex" userId="S::alfuerst@iu.edu::f14cad49-7c8c-4c33-8e27-d90652c9cc6a" providerId="AD" clId="Web-{EBEAA22B-A999-4A1C-B1C6-A549A0A2DB77}" dt="2021-03-25T17:43:23.832" v="43" actId="20577"/>
        <pc:sldMkLst>
          <pc:docMk/>
          <pc:sldMk cId="1350562956" sldId="260"/>
        </pc:sldMkLst>
        <pc:spChg chg="mod">
          <ac:chgData name="Fuerst, Alex" userId="S::alfuerst@iu.edu::f14cad49-7c8c-4c33-8e27-d90652c9cc6a" providerId="AD" clId="Web-{EBEAA22B-A999-4A1C-B1C6-A549A0A2DB77}" dt="2021-03-25T17:43:23.832" v="43" actId="20577"/>
          <ac:spMkLst>
            <pc:docMk/>
            <pc:sldMk cId="1350562956" sldId="260"/>
            <ac:spMk id="3" creationId="{CBBD8882-67DE-47B7-8717-B282536F7DBE}"/>
          </ac:spMkLst>
        </pc:spChg>
      </pc:sldChg>
      <pc:sldChg chg="modSp">
        <pc:chgData name="Fuerst, Alex" userId="S::alfuerst@iu.edu::f14cad49-7c8c-4c33-8e27-d90652c9cc6a" providerId="AD" clId="Web-{EBEAA22B-A999-4A1C-B1C6-A549A0A2DB77}" dt="2021-03-25T17:45:56.126" v="46" actId="20577"/>
        <pc:sldMkLst>
          <pc:docMk/>
          <pc:sldMk cId="90875156" sldId="261"/>
        </pc:sldMkLst>
        <pc:spChg chg="mod">
          <ac:chgData name="Fuerst, Alex" userId="S::alfuerst@iu.edu::f14cad49-7c8c-4c33-8e27-d90652c9cc6a" providerId="AD" clId="Web-{EBEAA22B-A999-4A1C-B1C6-A549A0A2DB77}" dt="2021-03-25T17:45:56.126" v="46" actId="20577"/>
          <ac:spMkLst>
            <pc:docMk/>
            <pc:sldMk cId="90875156" sldId="261"/>
            <ac:spMk id="3" creationId="{7BD1A4A6-E024-4452-BAE3-06718C62E8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6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83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8103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28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2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89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12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7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638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5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65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9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2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31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26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E9951-F5E8-41FC-9A65-095C670B7C92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08673-EE3A-4BB7-A3A0-7DA27EF513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868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://docs.simpeg.xyz/content/basic/getting_started_developers.html" TargetMode="Externa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khail.io/serverless/coldstarts/big3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9B5AA-A881-446C-B08F-C23311E20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 err="1">
                <a:effectLst/>
              </a:rPr>
              <a:t>FaasCache</a:t>
            </a:r>
            <a:r>
              <a:rPr lang="en-US" sz="3600" b="1" i="0" dirty="0">
                <a:effectLst/>
              </a:rPr>
              <a:t>: Keeping Serverless Computing Alive With Greedy-Dual Caching</a:t>
            </a:r>
            <a:endParaRPr lang="en-US" sz="9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4E16EC-72B1-4C4F-AD2F-7EC957405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/>
              <a:t>Alex Fuerst</a:t>
            </a:r>
            <a:r>
              <a:rPr lang="en-US"/>
              <a:t>, Prateek Sharma</a:t>
            </a:r>
          </a:p>
        </p:txBody>
      </p:sp>
      <p:pic>
        <p:nvPicPr>
          <p:cNvPr id="12" name="Picture 11" descr="Text&#10;&#10;Description automatically generated with low confidence">
            <a:extLst>
              <a:ext uri="{FF2B5EF4-FFF2-40B4-BE49-F238E27FC236}">
                <a16:creationId xmlns:a16="http://schemas.microsoft.com/office/drawing/2014/main" id="{3828A840-0924-4541-BC09-BCB96021D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193968"/>
            <a:ext cx="3383903" cy="65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23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4CC8-993D-4CF0-9BFA-E83599DFF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9833" y="661211"/>
            <a:ext cx="5732334" cy="1293028"/>
          </a:xfrm>
        </p:spPr>
        <p:txBody>
          <a:bodyPr/>
          <a:lstStyle/>
          <a:p>
            <a:r>
              <a:rPr lang="en-US" dirty="0"/>
              <a:t>How the time flies by</a:t>
            </a:r>
          </a:p>
        </p:txBody>
      </p:sp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7C18B536-2958-47C6-8512-EF52B68A9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451" y="2340572"/>
            <a:ext cx="914400" cy="9144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4AF7865-87D9-4009-89C3-548B8BF52586}"/>
              </a:ext>
            </a:extLst>
          </p:cNvPr>
          <p:cNvSpPr/>
          <p:nvPr/>
        </p:nvSpPr>
        <p:spPr>
          <a:xfrm>
            <a:off x="2291291" y="2188573"/>
            <a:ext cx="1386041" cy="121839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FaaS</a:t>
            </a:r>
            <a:endParaRPr lang="en-US" dirty="0"/>
          </a:p>
          <a:p>
            <a:pPr algn="ctr"/>
            <a:r>
              <a:rPr lang="en-US" dirty="0"/>
              <a:t>System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9767D9-D6DE-4FF5-92AF-173B92AE95D0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>
            <a:off x="1407851" y="2797772"/>
            <a:ext cx="8834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471E-D64D-4BB1-94F2-5CF353FA649D}"/>
              </a:ext>
            </a:extLst>
          </p:cNvPr>
          <p:cNvSpPr/>
          <p:nvPr/>
        </p:nvSpPr>
        <p:spPr>
          <a:xfrm>
            <a:off x="5170003" y="2448258"/>
            <a:ext cx="1630195" cy="6880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Container</a:t>
            </a:r>
          </a:p>
          <a:p>
            <a:pPr algn="ctr"/>
            <a:r>
              <a:rPr lang="en-US"/>
              <a:t>Layer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64339A-7B50-425A-8036-655638EF4B7D}"/>
              </a:ext>
            </a:extLst>
          </p:cNvPr>
          <p:cNvCxnSpPr>
            <a:cxnSpLocks/>
            <a:stCxn id="10" idx="6"/>
            <a:endCxn id="14" idx="1"/>
          </p:cNvCxnSpPr>
          <p:nvPr/>
        </p:nvCxnSpPr>
        <p:spPr>
          <a:xfrm flipV="1">
            <a:off x="3677332" y="2792268"/>
            <a:ext cx="1492671" cy="550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6" name="Picture 35" descr="Icon&#10;&#10;Description automatically generated">
            <a:extLst>
              <a:ext uri="{FF2B5EF4-FFF2-40B4-BE49-F238E27FC236}">
                <a16:creationId xmlns:a16="http://schemas.microsoft.com/office/drawing/2014/main" id="{7781354E-BD8D-4685-AE8B-B2191B8091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528778" y="2237867"/>
            <a:ext cx="1108800" cy="1108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ED15945-6BE7-4C32-B389-F345CA3BC626}"/>
              </a:ext>
            </a:extLst>
          </p:cNvPr>
          <p:cNvSpPr txBox="1"/>
          <p:nvPr/>
        </p:nvSpPr>
        <p:spPr>
          <a:xfrm>
            <a:off x="7966185" y="5162997"/>
            <a:ext cx="38715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effectLst/>
              </a:rPr>
              <a:t>def </a:t>
            </a:r>
            <a:r>
              <a:rPr lang="en-US" sz="1400" b="0" i="0" dirty="0" err="1">
                <a:effectLst/>
              </a:rPr>
              <a:t>lambda_handler</a:t>
            </a:r>
            <a:r>
              <a:rPr lang="en-US" sz="1400" b="0" i="0" dirty="0">
                <a:effectLst/>
              </a:rPr>
              <a:t>(event, context):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   picture = event[’data’]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   </a:t>
            </a:r>
            <a:r>
              <a:rPr lang="en-US" sz="1400" b="0" i="0" dirty="0" err="1">
                <a:effectLst/>
              </a:rPr>
              <a:t>prediction_output</a:t>
            </a:r>
            <a:r>
              <a:rPr lang="en-US" sz="1400" b="0" i="0" dirty="0">
                <a:effectLst/>
              </a:rPr>
              <a:t> = </a:t>
            </a:r>
            <a:r>
              <a:rPr lang="en-US" sz="1400" b="0" i="0" dirty="0" err="1">
                <a:effectLst/>
              </a:rPr>
              <a:t>infer_image</a:t>
            </a:r>
            <a:r>
              <a:rPr lang="en-US" sz="1400" b="0" i="0" dirty="0">
                <a:effectLst/>
              </a:rPr>
              <a:t>(picture)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   </a:t>
            </a:r>
            <a:r>
              <a:rPr lang="en-US" sz="1400" b="1" i="0" dirty="0">
                <a:effectLst/>
              </a:rPr>
              <a:t>return </a:t>
            </a:r>
            <a:r>
              <a:rPr lang="en-US" sz="1400" b="0" i="0" dirty="0" err="1">
                <a:effectLst/>
              </a:rPr>
              <a:t>prediction_output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501D0B9-D294-4B89-B785-87033215BDF2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 flipV="1">
            <a:off x="6800198" y="2792267"/>
            <a:ext cx="172858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F7EDA3D8-B8C9-49D8-80E8-051521585D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948" y="2198713"/>
            <a:ext cx="1129201" cy="1208257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1D7ED49-934C-4891-9CD6-D779876642FE}"/>
              </a:ext>
            </a:extLst>
          </p:cNvPr>
          <p:cNvSpPr txBox="1"/>
          <p:nvPr/>
        </p:nvSpPr>
        <p:spPr>
          <a:xfrm>
            <a:off x="187162" y="5378441"/>
            <a:ext cx="48718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effectLst/>
              </a:rPr>
              <a:t>import </a:t>
            </a:r>
            <a:r>
              <a:rPr lang="en-US" sz="1400" b="0" i="0" dirty="0" err="1">
                <a:effectLst/>
              </a:rPr>
              <a:t>tensorflow</a:t>
            </a:r>
            <a:r>
              <a:rPr lang="en-US" sz="1400" b="0" i="0" dirty="0">
                <a:effectLst/>
              </a:rPr>
              <a:t> as </a:t>
            </a:r>
            <a:r>
              <a:rPr lang="en-US" sz="1400" b="0" i="0" dirty="0" err="1">
                <a:effectLst/>
              </a:rPr>
              <a:t>tf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m = </a:t>
            </a:r>
            <a:r>
              <a:rPr lang="en-US" sz="1400" b="0" i="0" dirty="0" err="1">
                <a:effectLst/>
              </a:rPr>
              <a:t>download_model</a:t>
            </a:r>
            <a:r>
              <a:rPr lang="en-US" sz="1400" b="0" i="0" dirty="0">
                <a:effectLst/>
              </a:rPr>
              <a:t>(’http://model/img_classify.pb’)</a:t>
            </a:r>
            <a:br>
              <a:rPr lang="en-US" sz="1400" b="0" i="0" dirty="0">
                <a:effectLst/>
              </a:rPr>
            </a:br>
            <a:r>
              <a:rPr lang="en-US" sz="1400" b="0" i="0" dirty="0">
                <a:effectLst/>
              </a:rPr>
              <a:t>session = </a:t>
            </a:r>
            <a:r>
              <a:rPr lang="en-US" sz="1400" b="0" i="0" dirty="0" err="1">
                <a:effectLst/>
              </a:rPr>
              <a:t>create_tensorflow_graph</a:t>
            </a:r>
            <a:r>
              <a:rPr lang="en-US" sz="1400" b="0" i="0" dirty="0">
                <a:effectLst/>
              </a:rPr>
              <a:t>(m)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363AF72-E953-4391-96B9-4EC429475E1C}"/>
              </a:ext>
            </a:extLst>
          </p:cNvPr>
          <p:cNvCxnSpPr>
            <a:cxnSpLocks/>
            <a:stCxn id="26" idx="3"/>
            <a:endCxn id="3" idx="1"/>
          </p:cNvCxnSpPr>
          <p:nvPr/>
        </p:nvCxnSpPr>
        <p:spPr>
          <a:xfrm flipV="1">
            <a:off x="6800198" y="5747773"/>
            <a:ext cx="1165987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1" name="Plus Sign 80">
            <a:extLst>
              <a:ext uri="{FF2B5EF4-FFF2-40B4-BE49-F238E27FC236}">
                <a16:creationId xmlns:a16="http://schemas.microsoft.com/office/drawing/2014/main" id="{63611266-F79E-4BBD-A0C5-04CB102C87FF}"/>
              </a:ext>
            </a:extLst>
          </p:cNvPr>
          <p:cNvSpPr/>
          <p:nvPr/>
        </p:nvSpPr>
        <p:spPr>
          <a:xfrm>
            <a:off x="9675349" y="2505921"/>
            <a:ext cx="587828" cy="572691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E86E5-49F9-4AEF-B638-677DDFE771DE}"/>
              </a:ext>
            </a:extLst>
          </p:cNvPr>
          <p:cNvSpPr txBox="1"/>
          <p:nvPr/>
        </p:nvSpPr>
        <p:spPr>
          <a:xfrm>
            <a:off x="2291291" y="3460738"/>
            <a:ext cx="1390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Azure Functions,</a:t>
            </a:r>
          </a:p>
          <a:p>
            <a:r>
              <a:rPr lang="en-US" sz="1200" dirty="0"/>
              <a:t>AWS Lambda,</a:t>
            </a:r>
          </a:p>
          <a:p>
            <a:r>
              <a:rPr lang="en-US" sz="1200" dirty="0" err="1"/>
              <a:t>OpenWhisk</a:t>
            </a:r>
            <a:r>
              <a:rPr lang="en-US" sz="1200" dirty="0"/>
              <a:t>, </a:t>
            </a:r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E6AF21-9E5C-4D69-9D2A-06809C903C54}"/>
              </a:ext>
            </a:extLst>
          </p:cNvPr>
          <p:cNvSpPr txBox="1"/>
          <p:nvPr/>
        </p:nvSpPr>
        <p:spPr>
          <a:xfrm>
            <a:off x="5383279" y="3322238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Docker, VM,</a:t>
            </a:r>
          </a:p>
          <a:p>
            <a:r>
              <a:rPr lang="en-US" sz="1200" dirty="0"/>
              <a:t>Firecracker, </a:t>
            </a:r>
            <a:r>
              <a:rPr lang="en-US" sz="1200" dirty="0" err="1"/>
              <a:t>etc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DD3B18-F1ED-4257-8E1F-EDE3AC82A90A}"/>
              </a:ext>
            </a:extLst>
          </p:cNvPr>
          <p:cNvSpPr txBox="1"/>
          <p:nvPr/>
        </p:nvSpPr>
        <p:spPr>
          <a:xfrm>
            <a:off x="5704842" y="6147882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Execution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1E9E01D-7C5B-4CBE-B3F6-58CC025A2548}"/>
              </a:ext>
            </a:extLst>
          </p:cNvPr>
          <p:cNvCxnSpPr>
            <a:cxnSpLocks/>
            <a:stCxn id="44" idx="2"/>
            <a:endCxn id="48" idx="0"/>
          </p:cNvCxnSpPr>
          <p:nvPr/>
        </p:nvCxnSpPr>
        <p:spPr>
          <a:xfrm rot="5400000">
            <a:off x="5758583" y="271474"/>
            <a:ext cx="1971471" cy="8242463"/>
          </a:xfrm>
          <a:prstGeom prst="bentConnector3">
            <a:avLst>
              <a:gd name="adj1" fmla="val 6634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Gears with solid fill">
            <a:extLst>
              <a:ext uri="{FF2B5EF4-FFF2-40B4-BE49-F238E27FC236}">
                <a16:creationId xmlns:a16="http://schemas.microsoft.com/office/drawing/2014/main" id="{2D6F0577-7F3D-4267-A193-165908A0CB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85798" y="5290574"/>
            <a:ext cx="914400" cy="914400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C766D4D-BF7E-4169-840E-BE91B947FDD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5059009" y="5747773"/>
            <a:ext cx="826789" cy="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49613FA-F511-491E-8CCF-565DC0E07FCE}"/>
              </a:ext>
            </a:extLst>
          </p:cNvPr>
          <p:cNvSpPr txBox="1"/>
          <p:nvPr/>
        </p:nvSpPr>
        <p:spPr>
          <a:xfrm>
            <a:off x="324017" y="325497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 Function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F1625BD-EBEC-4BEC-BE5C-0C3CB9232C0E}"/>
              </a:ext>
            </a:extLst>
          </p:cNvPr>
          <p:cNvGrpSpPr/>
          <p:nvPr/>
        </p:nvGrpSpPr>
        <p:grpSpPr>
          <a:xfrm>
            <a:off x="159544" y="1847924"/>
            <a:ext cx="11551487" cy="4669290"/>
            <a:chOff x="159544" y="1847924"/>
            <a:chExt cx="11551487" cy="466929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B403B7-50EC-4CF2-9721-DA4A6271C71B}"/>
                </a:ext>
              </a:extLst>
            </p:cNvPr>
            <p:cNvCxnSpPr>
              <a:cxnSpLocks/>
            </p:cNvCxnSpPr>
            <p:nvPr/>
          </p:nvCxnSpPr>
          <p:spPr>
            <a:xfrm>
              <a:off x="159544" y="1870745"/>
              <a:ext cx="11551487" cy="0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B759D75-D6D2-450D-A22A-7787D34827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162" y="1870746"/>
              <a:ext cx="0" cy="4646468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95B8D9B-98FB-4615-828A-EB5DD4050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9544" y="6486436"/>
              <a:ext cx="5084776" cy="1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F93F67-A82D-46C4-9128-C3930F20756F}"/>
                </a:ext>
              </a:extLst>
            </p:cNvPr>
            <p:cNvCxnSpPr>
              <a:cxnSpLocks/>
            </p:cNvCxnSpPr>
            <p:nvPr/>
          </p:nvCxnSpPr>
          <p:spPr>
            <a:xfrm>
              <a:off x="5244320" y="4896393"/>
              <a:ext cx="0" cy="1620821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A87D52E-AC8D-44C5-B25D-09AE660FAD38}"/>
                </a:ext>
              </a:extLst>
            </p:cNvPr>
            <p:cNvCxnSpPr>
              <a:cxnSpLocks/>
            </p:cNvCxnSpPr>
            <p:nvPr/>
          </p:nvCxnSpPr>
          <p:spPr>
            <a:xfrm>
              <a:off x="5244320" y="4921243"/>
              <a:ext cx="6448422" cy="0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5E0C35-D66C-47FB-8E00-7B66D0AF3C7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7362" y="1847924"/>
              <a:ext cx="0" cy="3100314"/>
            </a:xfrm>
            <a:prstGeom prst="line">
              <a:avLst/>
            </a:prstGeom>
            <a:ln w="5715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9074355-DB9B-4EA2-AE92-6D88D0CB12B5}"/>
              </a:ext>
            </a:extLst>
          </p:cNvPr>
          <p:cNvSpPr txBox="1"/>
          <p:nvPr/>
        </p:nvSpPr>
        <p:spPr>
          <a:xfrm>
            <a:off x="2167509" y="4948238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~2s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7D2933-3B87-460E-84A0-A737E08674A9}"/>
              </a:ext>
            </a:extLst>
          </p:cNvPr>
          <p:cNvSpPr txBox="1"/>
          <p:nvPr/>
        </p:nvSpPr>
        <p:spPr>
          <a:xfrm>
            <a:off x="9736349" y="322552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~1s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B71105-C1E2-4C0A-8695-3FCB3065DBC9}"/>
              </a:ext>
            </a:extLst>
          </p:cNvPr>
          <p:cNvSpPr txBox="1"/>
          <p:nvPr/>
        </p:nvSpPr>
        <p:spPr>
          <a:xfrm>
            <a:off x="6744318" y="3319421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~1s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C7D9C2-5A76-48E3-A172-361456C96EF8}"/>
              </a:ext>
            </a:extLst>
          </p:cNvPr>
          <p:cNvSpPr txBox="1"/>
          <p:nvPr/>
        </p:nvSpPr>
        <p:spPr>
          <a:xfrm>
            <a:off x="3638831" y="3376193"/>
            <a:ext cx="4651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~.5s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EFB7439C-206E-4420-ACD8-CB19490A6F7C}"/>
              </a:ext>
            </a:extLst>
          </p:cNvPr>
          <p:cNvSpPr txBox="1">
            <a:spLocks/>
          </p:cNvSpPr>
          <p:nvPr/>
        </p:nvSpPr>
        <p:spPr>
          <a:xfrm>
            <a:off x="4268258" y="3698020"/>
            <a:ext cx="323508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Cold start</a:t>
            </a:r>
          </a:p>
        </p:txBody>
      </p:sp>
    </p:spTree>
    <p:extLst>
      <p:ext uri="{BB962C8B-B14F-4D97-AF65-F5344CB8AC3E}">
        <p14:creationId xmlns:p14="http://schemas.microsoft.com/office/powerpoint/2010/main" val="299265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  <p:bldP spid="48" grpId="0"/>
      <p:bldP spid="81" grpId="0" animBg="1"/>
      <p:bldP spid="4" grpId="0"/>
      <p:bldP spid="20" grpId="0"/>
      <p:bldP spid="21" grpId="0"/>
      <p:bldP spid="67" grpId="0"/>
      <p:bldP spid="68" grpId="0"/>
      <p:bldP spid="69" grpId="0"/>
      <p:bldP spid="70" grpId="0"/>
      <p:bldP spid="7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0CF2-E9FA-4A94-90A4-44084D493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0209" y="581855"/>
            <a:ext cx="715158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Can we avoid Cold starts?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8526-3169-4962-847F-193BD9BF2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3429000"/>
            <a:ext cx="10820400" cy="30727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Providers keep code resident in memory for a short time</a:t>
            </a:r>
          </a:p>
          <a:p>
            <a:pPr lvl="1"/>
            <a:r>
              <a:rPr lang="en-US" dirty="0">
                <a:cs typeface="Calibri"/>
              </a:rPr>
              <a:t>New invocations can skip initialization</a:t>
            </a:r>
          </a:p>
          <a:p>
            <a:pPr lvl="1"/>
            <a:r>
              <a:rPr lang="en-US" dirty="0">
                <a:cs typeface="Calibri"/>
              </a:rPr>
              <a:t>Tradeoff between higher warm starts and memory use</a:t>
            </a:r>
          </a:p>
          <a:p>
            <a:r>
              <a:rPr lang="en-US" dirty="0">
                <a:cs typeface="Calibri"/>
              </a:rPr>
              <a:t>How long to keep alive?</a:t>
            </a:r>
          </a:p>
          <a:p>
            <a:r>
              <a:rPr lang="en-US" dirty="0">
                <a:cs typeface="Calibri"/>
              </a:rPr>
              <a:t>Fixed interval ignores fact that </a:t>
            </a:r>
            <a:r>
              <a:rPr lang="en-US" i="1" dirty="0">
                <a:cs typeface="Calibri"/>
              </a:rPr>
              <a:t>not all functions are created equall</a:t>
            </a:r>
            <a:r>
              <a:rPr lang="en-US" dirty="0"/>
              <a:t>y</a:t>
            </a:r>
          </a:p>
          <a:p>
            <a:pPr lvl="1"/>
            <a:r>
              <a:rPr lang="en-US" dirty="0">
                <a:cs typeface="Calibri"/>
              </a:rPr>
              <a:t>Resources, frequency, initialization time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DDCC31-F9EF-41F9-A9C4-F4CB201E5DD5}"/>
              </a:ext>
            </a:extLst>
          </p:cNvPr>
          <p:cNvSpPr/>
          <p:nvPr/>
        </p:nvSpPr>
        <p:spPr>
          <a:xfrm>
            <a:off x="3296548" y="2229061"/>
            <a:ext cx="3339142" cy="3558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Keep-Alive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756260-7345-4AA5-9AC6-3C250D1ADA1E}"/>
              </a:ext>
            </a:extLst>
          </p:cNvPr>
          <p:cNvGrpSpPr/>
          <p:nvPr/>
        </p:nvGrpSpPr>
        <p:grpSpPr>
          <a:xfrm>
            <a:off x="497028" y="2228162"/>
            <a:ext cx="2799520" cy="898734"/>
            <a:chOff x="1135664" y="3432595"/>
            <a:chExt cx="2799520" cy="89873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DEB7ED8-4639-4C91-ACC4-935BE52ED01C}"/>
                </a:ext>
              </a:extLst>
            </p:cNvPr>
            <p:cNvSpPr/>
            <p:nvPr/>
          </p:nvSpPr>
          <p:spPr>
            <a:xfrm>
              <a:off x="1771392" y="3432597"/>
              <a:ext cx="912962" cy="35943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Init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7701C65-81AF-4AB8-A479-7DD9EF193289}"/>
                </a:ext>
              </a:extLst>
            </p:cNvPr>
            <p:cNvSpPr/>
            <p:nvPr/>
          </p:nvSpPr>
          <p:spPr>
            <a:xfrm>
              <a:off x="2684354" y="3432595"/>
              <a:ext cx="1250830" cy="35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User Code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6CEDA442-0614-4802-89C2-BF2BF97D1078}"/>
                </a:ext>
              </a:extLst>
            </p:cNvPr>
            <p:cNvSpPr/>
            <p:nvPr/>
          </p:nvSpPr>
          <p:spPr>
            <a:xfrm>
              <a:off x="1613362" y="3836407"/>
              <a:ext cx="312708" cy="226444"/>
            </a:xfrm>
            <a:prstGeom prst="upArrow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65D2B7-2D18-40F2-B7A1-4F1CA7BEB291}"/>
                </a:ext>
              </a:extLst>
            </p:cNvPr>
            <p:cNvSpPr txBox="1"/>
            <p:nvPr/>
          </p:nvSpPr>
          <p:spPr>
            <a:xfrm>
              <a:off x="1135664" y="3992775"/>
              <a:ext cx="12681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Cold start​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2E5BDC2-D19C-4441-B02D-C8D48850E97E}"/>
              </a:ext>
            </a:extLst>
          </p:cNvPr>
          <p:cNvGrpSpPr/>
          <p:nvPr/>
        </p:nvGrpSpPr>
        <p:grpSpPr>
          <a:xfrm>
            <a:off x="6021528" y="2224567"/>
            <a:ext cx="3299176" cy="919141"/>
            <a:chOff x="6660164" y="3429000"/>
            <a:chExt cx="3299176" cy="91914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E657D5-1588-4DF4-9FC7-0FF2263357ED}"/>
                </a:ext>
              </a:extLst>
            </p:cNvPr>
            <p:cNvSpPr txBox="1"/>
            <p:nvPr/>
          </p:nvSpPr>
          <p:spPr>
            <a:xfrm>
              <a:off x="6660164" y="4009587"/>
              <a:ext cx="1268103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/>
                <a:t>Warm start​</a:t>
              </a:r>
            </a:p>
          </p:txBody>
        </p:sp>
        <p:sp>
          <p:nvSpPr>
            <p:cNvPr id="17" name="Arrow: Up 16">
              <a:extLst>
                <a:ext uri="{FF2B5EF4-FFF2-40B4-BE49-F238E27FC236}">
                  <a16:creationId xmlns:a16="http://schemas.microsoft.com/office/drawing/2014/main" id="{1258680F-59AC-4755-839B-15F9178695D1}"/>
                </a:ext>
              </a:extLst>
            </p:cNvPr>
            <p:cNvSpPr/>
            <p:nvPr/>
          </p:nvSpPr>
          <p:spPr>
            <a:xfrm>
              <a:off x="7137862" y="3836406"/>
              <a:ext cx="312708" cy="226444"/>
            </a:xfrm>
            <a:prstGeom prst="upArrow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8DD26FE-6CE8-4B78-9A79-673479434F18}"/>
                </a:ext>
              </a:extLst>
            </p:cNvPr>
            <p:cNvSpPr/>
            <p:nvPr/>
          </p:nvSpPr>
          <p:spPr>
            <a:xfrm>
              <a:off x="7274325" y="3429000"/>
              <a:ext cx="1250830" cy="359434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User Code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2EF660-844A-4FE9-892C-D2E23DF071F7}"/>
                </a:ext>
              </a:extLst>
            </p:cNvPr>
            <p:cNvSpPr/>
            <p:nvPr/>
          </p:nvSpPr>
          <p:spPr>
            <a:xfrm>
              <a:off x="8525155" y="3432594"/>
              <a:ext cx="1434185" cy="3558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Keep-Alive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416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CD87-4047-485E-B10F-2794E5903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225" y="644357"/>
            <a:ext cx="7067550" cy="1293028"/>
          </a:xfrm>
        </p:spPr>
        <p:txBody>
          <a:bodyPr>
            <a:normAutofit/>
          </a:bodyPr>
          <a:lstStyle/>
          <a:p>
            <a:r>
              <a:rPr lang="en-US" sz="3600" dirty="0"/>
              <a:t>Keep-alive akin to caching!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4DD1-5674-43D7-970B-C9B8D7403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Events in </a:t>
            </a:r>
            <a:r>
              <a:rPr lang="en-US" dirty="0" err="1"/>
              <a:t>FaaS</a:t>
            </a:r>
            <a:r>
              <a:rPr lang="en-US" dirty="0"/>
              <a:t> map to caching space</a:t>
            </a:r>
          </a:p>
          <a:p>
            <a:pPr lvl="1"/>
            <a:r>
              <a:rPr lang="en-US" dirty="0"/>
              <a:t>Warm start =&gt; cache hit</a:t>
            </a:r>
          </a:p>
          <a:p>
            <a:pPr lvl="1"/>
            <a:r>
              <a:rPr lang="en-US" dirty="0"/>
              <a:t>Cold start =&gt; cache miss</a:t>
            </a:r>
          </a:p>
          <a:p>
            <a:pPr lvl="1"/>
            <a:r>
              <a:rPr lang="en-US" dirty="0"/>
              <a:t>Keep functions warm indefinitely to increase hit rate</a:t>
            </a:r>
          </a:p>
          <a:p>
            <a:pPr lvl="1"/>
            <a:r>
              <a:rPr lang="en-US" dirty="0"/>
              <a:t>What to keep =&gt; eviction</a:t>
            </a:r>
          </a:p>
          <a:p>
            <a:r>
              <a:rPr lang="en-US" dirty="0"/>
              <a:t>Greedy-Dual </a:t>
            </a:r>
            <a:r>
              <a:rPr lang="en-US" dirty="0">
                <a:ea typeface="+mn-lt"/>
                <a:cs typeface="+mn-lt"/>
              </a:rPr>
              <a:t>policy accounts</a:t>
            </a:r>
            <a:r>
              <a:rPr lang="en-US" dirty="0"/>
              <a:t> for varied characteristics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220F3-550E-43CD-B4A0-2FEA7DCC6D78}"/>
                  </a:ext>
                </a:extLst>
              </p:cNvPr>
              <p:cNvSpPr txBox="1"/>
              <p:nvPr/>
            </p:nvSpPr>
            <p:spPr>
              <a:xfrm>
                <a:off x="685800" y="4764901"/>
                <a:ext cx="10496195" cy="10061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𝐾𝑒𝑒𝑝𝐴𝑙𝑖𝑣𝑒𝑃𝑟𝑖𝑜𝑟𝑖𝑡𝑦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𝑅𝑒𝑐𝑒𝑛𝑐𝑦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𝐹𝑟𝑒𝑞𝑢𝑒𝑛𝑐𝑦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𝐼𝑛𝑖𝑡𝑇𝑖𝑚𝑒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𝑀𝑒𝑚𝑜𝑟𝑦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F8220F3-550E-43CD-B4A0-2FEA7DCC6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764901"/>
                <a:ext cx="10496195" cy="10061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90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8">
            <a:extLst>
              <a:ext uri="{FF2B5EF4-FFF2-40B4-BE49-F238E27FC236}">
                <a16:creationId xmlns:a16="http://schemas.microsoft.com/office/drawing/2014/main" id="{03FFF8D3-2EF3-4286-935A-D01BE3C85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0">
            <a:extLst>
              <a:ext uri="{FF2B5EF4-FFF2-40B4-BE49-F238E27FC236}">
                <a16:creationId xmlns:a16="http://schemas.microsoft.com/office/drawing/2014/main" id="{CD8CCB43-545E-4064-8BB8-5C492D0F5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D0F852-2FC4-48E8-AC27-D6C2A45AC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632" y="1406801"/>
            <a:ext cx="3306744" cy="1293028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FaasCache Effectiveness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1A4A6-E024-4452-BAE3-06718C62E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043" y="2833875"/>
            <a:ext cx="3306742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Caching analogy allows experimentation with other keep-alive policies</a:t>
            </a:r>
          </a:p>
          <a:p>
            <a:pPr lvl="1"/>
            <a:r>
              <a:rPr lang="en-US" sz="1600">
                <a:solidFill>
                  <a:schemeClr val="bg1"/>
                </a:solidFill>
              </a:rPr>
              <a:t>LRU, LFU, etc.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Use ideas like hit-ratios to optimize resource allocation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Real experiments via implementation in OpenWhisk</a:t>
            </a:r>
          </a:p>
          <a:p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Increase warm hits by up to 3x!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 useBgFill="1">
        <p:nvSpPr>
          <p:cNvPr id="27" name="Rounded Rectangle 14">
            <a:extLst>
              <a:ext uri="{FF2B5EF4-FFF2-40B4-BE49-F238E27FC236}">
                <a16:creationId xmlns:a16="http://schemas.microsoft.com/office/drawing/2014/main" id="{E6C57836-126B-4938-8C7A-3C3BCB59D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1066164"/>
            <a:ext cx="6765949" cy="5148371"/>
          </a:xfrm>
          <a:prstGeom prst="roundRect">
            <a:avLst>
              <a:gd name="adj" fmla="val 2403"/>
            </a:avLst>
          </a:prstGeom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DD8608FA-A4B4-4D55-96BD-CC9110A887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339" y="1733231"/>
            <a:ext cx="6127287" cy="381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75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A704E-BD66-42B6-8750-3F2211D81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Cold Starts in the wild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52E0E8A-5218-442D-A2C7-9F6710B0B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89884"/>
              </p:ext>
            </p:extLst>
          </p:nvPr>
        </p:nvGraphicFramePr>
        <p:xfrm>
          <a:off x="2032000" y="2788163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0511698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261811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Provider /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Cold Start (s)*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532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AWS /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54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AWS /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937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GCP /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785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GCP /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778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/ 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4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Azure /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~ 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55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E8B334-B8FF-4D31-A37B-65A45D78A4CD}"/>
              </a:ext>
            </a:extLst>
          </p:cNvPr>
          <p:cNvSpPr txBox="1"/>
          <p:nvPr/>
        </p:nvSpPr>
        <p:spPr>
          <a:xfrm>
            <a:off x="8664605" y="6396335"/>
            <a:ext cx="4379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hlinkClick r:id="rId2"/>
              </a:rPr>
              <a:t>https://mikhail.io/serverless/coldstarts/big3/</a:t>
            </a:r>
            <a:endParaRPr lang="en-US" sz="1200"/>
          </a:p>
          <a:p>
            <a:r>
              <a:rPr lang="en-US" sz="1200"/>
              <a:t>* Medians of ranges</a:t>
            </a:r>
          </a:p>
        </p:txBody>
      </p:sp>
    </p:spTree>
    <p:extLst>
      <p:ext uri="{BB962C8B-B14F-4D97-AF65-F5344CB8AC3E}">
        <p14:creationId xmlns:p14="http://schemas.microsoft.com/office/powerpoint/2010/main" val="50177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0CF2-E9FA-4A94-90A4-44084D49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Can we avoid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8526-3169-4962-847F-193BD9BF2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Providers keep code resident in memory for a short and fixed time</a:t>
            </a:r>
          </a:p>
          <a:p>
            <a:r>
              <a:rPr lang="en-US">
                <a:cs typeface="Calibri"/>
              </a:rPr>
              <a:t>This simple TTL ignores the fact that </a:t>
            </a:r>
            <a:r>
              <a:rPr lang="en-US" i="1">
                <a:cs typeface="Calibri"/>
              </a:rPr>
              <a:t>not all functions are created equally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11D1360-6E20-4E2D-B7C3-A973FD811C0B}"/>
              </a:ext>
            </a:extLst>
          </p:cNvPr>
          <p:cNvGraphicFramePr>
            <a:graphicFrameLocks/>
          </p:cNvGraphicFramePr>
          <p:nvPr/>
        </p:nvGraphicFramePr>
        <p:xfrm>
          <a:off x="685800" y="3306034"/>
          <a:ext cx="1082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35026677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91540491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7415411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64803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Mem size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Run Time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Initialization Time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9217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ML Inference (TF CNN)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512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6.5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4.5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47747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Video Encoding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500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56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3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2287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Matrix Multiply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256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2.5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2.2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36130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Disk-bench (dd)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256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2.2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1.8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5382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Web-serving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64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2.4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88491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Floating Point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128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1.7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9925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233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A8FA-B690-432D-8977-F6380FB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How bad are cold starts?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D374BE-4795-4A17-9344-AFB491E7D6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9380673"/>
              </p:ext>
            </p:extLst>
          </p:nvPr>
        </p:nvGraphicFramePr>
        <p:xfrm>
          <a:off x="757687" y="2208302"/>
          <a:ext cx="108204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5100">
                  <a:extLst>
                    <a:ext uri="{9D8B030D-6E8A-4147-A177-3AD203B41FA5}">
                      <a16:colId xmlns:a16="http://schemas.microsoft.com/office/drawing/2014/main" val="1350266773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3915404919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2374154116"/>
                    </a:ext>
                  </a:extLst>
                </a:gridCol>
                <a:gridCol w="2705100">
                  <a:extLst>
                    <a:ext uri="{9D8B030D-6E8A-4147-A177-3AD203B41FA5}">
                      <a16:colId xmlns:a16="http://schemas.microsoft.com/office/drawing/2014/main" val="1648038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Mem size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Run Time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Initialization Time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9217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ML Inference (TF CNN)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512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6.5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4.5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477479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Video Encoding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500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56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3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228729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Matrix Multiply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256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2.5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2.2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361300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Disk-bench (dd)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256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2.2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1.8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538220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Web-serving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64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2.4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884914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Floating Point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128 MB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2 s</a:t>
                      </a:r>
                    </a:p>
                  </a:txBody>
                  <a:tcPr marL="94091" marR="94091"/>
                </a:tc>
                <a:tc>
                  <a:txBody>
                    <a:bodyPr/>
                    <a:lstStyle/>
                    <a:p>
                      <a:r>
                        <a:rPr lang="en-US"/>
                        <a:t>1.7 s</a:t>
                      </a:r>
                    </a:p>
                  </a:txBody>
                  <a:tcPr marL="94091" marR="94091"/>
                </a:tc>
                <a:extLst>
                  <a:ext uri="{0D108BD9-81ED-4DB2-BD59-A6C34878D82A}">
                    <a16:rowId xmlns:a16="http://schemas.microsoft.com/office/drawing/2014/main" val="19925282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9BC3353F-4ED4-4714-8382-372950EC89E7}"/>
              </a:ext>
            </a:extLst>
          </p:cNvPr>
          <p:cNvGrpSpPr/>
          <p:nvPr/>
        </p:nvGrpSpPr>
        <p:grpSpPr>
          <a:xfrm>
            <a:off x="1672805" y="5368324"/>
            <a:ext cx="7968291" cy="837179"/>
            <a:chOff x="1399635" y="3829947"/>
            <a:chExt cx="7968291" cy="837179"/>
          </a:xfrm>
        </p:grpSpPr>
        <p:sp>
          <p:nvSpPr>
            <p:cNvPr id="6" name="TextBox 2">
              <a:extLst>
                <a:ext uri="{FF2B5EF4-FFF2-40B4-BE49-F238E27FC236}">
                  <a16:creationId xmlns:a16="http://schemas.microsoft.com/office/drawing/2014/main" id="{4416568A-E3B6-4953-AA14-6F46BA692B87}"/>
                </a:ext>
              </a:extLst>
            </p:cNvPr>
            <p:cNvSpPr txBox="1"/>
            <p:nvPr/>
          </p:nvSpPr>
          <p:spPr>
            <a:xfrm>
              <a:off x="1399635" y="4390127"/>
              <a:ext cx="1046672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Cold start​</a:t>
              </a:r>
            </a:p>
          </p:txBody>
        </p:sp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0CD81B41-EE7B-4DCF-AD92-6550EBF10E3F}"/>
                </a:ext>
              </a:extLst>
            </p:cNvPr>
            <p:cNvSpPr txBox="1"/>
            <p:nvPr/>
          </p:nvSpPr>
          <p:spPr>
            <a:xfrm>
              <a:off x="6859436" y="4390127"/>
              <a:ext cx="1046672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Cold start​</a:t>
              </a:r>
            </a:p>
          </p:txBody>
        </p:sp>
        <p:sp>
          <p:nvSpPr>
            <p:cNvPr id="8" name="TextBox 4">
              <a:extLst>
                <a:ext uri="{FF2B5EF4-FFF2-40B4-BE49-F238E27FC236}">
                  <a16:creationId xmlns:a16="http://schemas.microsoft.com/office/drawing/2014/main" id="{F55C311C-1D2E-4B8E-967D-39DF4323848E}"/>
                </a:ext>
              </a:extLst>
            </p:cNvPr>
            <p:cNvSpPr txBox="1"/>
            <p:nvPr/>
          </p:nvSpPr>
          <p:spPr>
            <a:xfrm>
              <a:off x="5521026" y="4384950"/>
              <a:ext cx="1419943" cy="276999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/>
                <a:t>Keep-Alive Ends</a:t>
              </a:r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CAE7BDE-05C3-4C6E-A4EA-EE085E949ADF}"/>
                </a:ext>
              </a:extLst>
            </p:cNvPr>
            <p:cNvGrpSpPr/>
            <p:nvPr/>
          </p:nvGrpSpPr>
          <p:grpSpPr>
            <a:xfrm>
              <a:off x="1741758" y="3829947"/>
              <a:ext cx="7626168" cy="630256"/>
              <a:chOff x="1741758" y="3829947"/>
              <a:chExt cx="7626168" cy="63025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D1A9572-A2E2-410E-A705-BB488A428026}"/>
                  </a:ext>
                </a:extLst>
              </p:cNvPr>
              <p:cNvSpPr/>
              <p:nvPr/>
            </p:nvSpPr>
            <p:spPr>
              <a:xfrm>
                <a:off x="1897092" y="3830846"/>
                <a:ext cx="7465442" cy="35584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7C27C11-6A55-496F-8E37-F55B585929CA}"/>
                  </a:ext>
                </a:extLst>
              </p:cNvPr>
              <p:cNvSpPr/>
              <p:nvPr/>
            </p:nvSpPr>
            <p:spPr>
              <a:xfrm>
                <a:off x="1896193" y="3829949"/>
                <a:ext cx="912962" cy="35943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>
                    <a:solidFill>
                      <a:schemeClr val="bg1"/>
                    </a:solidFill>
                  </a:rPr>
                  <a:t>Provider Init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C2341AF-74D3-45C2-BD6C-CAF22A7A2391}"/>
                  </a:ext>
                </a:extLst>
              </p:cNvPr>
              <p:cNvSpPr/>
              <p:nvPr/>
            </p:nvSpPr>
            <p:spPr>
              <a:xfrm>
                <a:off x="2809155" y="3829948"/>
                <a:ext cx="912962" cy="3594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>
                    <a:solidFill>
                      <a:schemeClr val="bg1"/>
                    </a:solidFill>
                  </a:rPr>
                  <a:t>User Init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D2AC94D-A65F-42A5-98F5-7E88E151E9BD}"/>
                  </a:ext>
                </a:extLst>
              </p:cNvPr>
              <p:cNvSpPr/>
              <p:nvPr/>
            </p:nvSpPr>
            <p:spPr>
              <a:xfrm>
                <a:off x="3722117" y="3829947"/>
                <a:ext cx="1944537" cy="359434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>
                    <a:solidFill>
                      <a:schemeClr val="bg1"/>
                    </a:solidFill>
                  </a:rPr>
                  <a:t>User Code Run</a:t>
                </a:r>
              </a:p>
            </p:txBody>
          </p:sp>
          <p:sp>
            <p:nvSpPr>
              <p:cNvPr id="14" name="Arrow: Up 13">
                <a:extLst>
                  <a:ext uri="{FF2B5EF4-FFF2-40B4-BE49-F238E27FC236}">
                    <a16:creationId xmlns:a16="http://schemas.microsoft.com/office/drawing/2014/main" id="{9CCA9C20-1027-4224-BF33-DF9E53D4DED7}"/>
                  </a:ext>
                </a:extLst>
              </p:cNvPr>
              <p:cNvSpPr/>
              <p:nvPr/>
            </p:nvSpPr>
            <p:spPr>
              <a:xfrm>
                <a:off x="1741758" y="4233759"/>
                <a:ext cx="312708" cy="226444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5" name="Arrow: Up 14">
                <a:extLst>
                  <a:ext uri="{FF2B5EF4-FFF2-40B4-BE49-F238E27FC236}">
                    <a16:creationId xmlns:a16="http://schemas.microsoft.com/office/drawing/2014/main" id="{1C1EAED5-1EA4-4234-A022-4D63E007B7A5}"/>
                  </a:ext>
                </a:extLst>
              </p:cNvPr>
              <p:cNvSpPr/>
              <p:nvPr/>
            </p:nvSpPr>
            <p:spPr>
              <a:xfrm>
                <a:off x="7162022" y="4219381"/>
                <a:ext cx="312708" cy="226444"/>
              </a:xfrm>
              <a:prstGeom prst="up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6" name="Arrow: Up 15">
                <a:extLst>
                  <a:ext uri="{FF2B5EF4-FFF2-40B4-BE49-F238E27FC236}">
                    <a16:creationId xmlns:a16="http://schemas.microsoft.com/office/drawing/2014/main" id="{0B305174-9645-425F-AD6D-BF940E1D2F1C}"/>
                  </a:ext>
                </a:extLst>
              </p:cNvPr>
              <p:cNvSpPr/>
              <p:nvPr/>
            </p:nvSpPr>
            <p:spPr>
              <a:xfrm>
                <a:off x="6407209" y="4219379"/>
                <a:ext cx="312708" cy="226444"/>
              </a:xfrm>
              <a:prstGeom prst="upArrow">
                <a:avLst/>
              </a:prstGeom>
              <a:solidFill>
                <a:schemeClr val="tx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17" name="TextBox 13">
                <a:extLst>
                  <a:ext uri="{FF2B5EF4-FFF2-40B4-BE49-F238E27FC236}">
                    <a16:creationId xmlns:a16="http://schemas.microsoft.com/office/drawing/2014/main" id="{8190B07C-5342-41C3-B439-FA4783ABFF43}"/>
                  </a:ext>
                </a:extLst>
              </p:cNvPr>
              <p:cNvSpPr txBox="1"/>
              <p:nvPr/>
            </p:nvSpPr>
            <p:spPr>
              <a:xfrm>
                <a:off x="5630170" y="3868946"/>
                <a:ext cx="1046672" cy="27699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200">
                    <a:solidFill>
                      <a:schemeClr val="bg1"/>
                    </a:solidFill>
                  </a:rPr>
                  <a:t>Keep-Alive</a:t>
                </a:r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A59385-9E00-4F90-BB29-02A3B42B09A0}"/>
                  </a:ext>
                </a:extLst>
              </p:cNvPr>
              <p:cNvSpPr/>
              <p:nvPr/>
            </p:nvSpPr>
            <p:spPr>
              <a:xfrm>
                <a:off x="7273325" y="3829949"/>
                <a:ext cx="912962" cy="359434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>
                    <a:solidFill>
                      <a:schemeClr val="bg1"/>
                    </a:solidFill>
                  </a:rPr>
                  <a:t>Provider Init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375AE861-51FC-4E49-8E65-4E2864159D00}"/>
                  </a:ext>
                </a:extLst>
              </p:cNvPr>
              <p:cNvSpPr/>
              <p:nvPr/>
            </p:nvSpPr>
            <p:spPr>
              <a:xfrm>
                <a:off x="8197070" y="3829948"/>
                <a:ext cx="912962" cy="35943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050">
                    <a:solidFill>
                      <a:schemeClr val="bg1"/>
                    </a:solidFill>
                  </a:rPr>
                  <a:t>User Init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87C7E26-0E4F-4B47-BDDC-486C203D73BC}"/>
                  </a:ext>
                </a:extLst>
              </p:cNvPr>
              <p:cNvSpPr/>
              <p:nvPr/>
            </p:nvSpPr>
            <p:spPr>
              <a:xfrm>
                <a:off x="9109134" y="3829948"/>
                <a:ext cx="258792" cy="360782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0" tIns="45720" rIns="91440" bIns="45720"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05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14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47A42-44F3-4E25-9A80-855E26A4C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/>
              <a:t>Caching with Greedy-Dual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D8B93-54E6-48FF-B917-9C0D72C8DEC6}"/>
                  </a:ext>
                </a:extLst>
              </p:cNvPr>
              <p:cNvSpPr txBox="1"/>
              <p:nvPr/>
            </p:nvSpPr>
            <p:spPr>
              <a:xfrm>
                <a:off x="2225333" y="2723283"/>
                <a:ext cx="7741329" cy="9253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𝐶𝑙𝑜𝑐𝑘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𝐹𝑟𝑒𝑞𝑢𝑒𝑛𝑐𝑦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AD8B93-54E6-48FF-B917-9C0D72C8D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333" y="2723283"/>
                <a:ext cx="7741329" cy="925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117451E-08B2-432C-B8AE-2406060E9E0A}"/>
              </a:ext>
            </a:extLst>
          </p:cNvPr>
          <p:cNvSpPr txBox="1"/>
          <p:nvPr/>
        </p:nvSpPr>
        <p:spPr>
          <a:xfrm>
            <a:off x="1510442" y="5327801"/>
            <a:ext cx="8948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Capture recency, update with each eviction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Number of invocations while alive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Initialization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Resource allocation (memory)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3282F-812B-42B2-8229-84F539D9DD85}"/>
                  </a:ext>
                </a:extLst>
              </p:cNvPr>
              <p:cNvSpPr txBox="1"/>
              <p:nvPr/>
            </p:nvSpPr>
            <p:spPr>
              <a:xfrm>
                <a:off x="1718706" y="4025542"/>
                <a:ext cx="9179953" cy="10093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𝑃𝑟𝑖𝑜𝑟𝑖𝑡𝑦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𝑅𝑒𝑐𝑒𝑛𝑐𝑦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𝐹𝑟𝑒𝑞𝑢𝑒𝑛𝑐𝑦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𝑆𝑡𝑎𝑟𝑡𝑢𝑝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𝑀𝑒𝑚𝑜𝑟𝑦</m:t>
                          </m:r>
                        </m:den>
                      </m:f>
                    </m:oMath>
                  </m:oMathPara>
                </a14:m>
                <a:endParaRPr lang="en-US" sz="32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A53282F-812B-42B2-8229-84F539D9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8706" y="4025542"/>
                <a:ext cx="9179953" cy="10093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5629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2759</TotalTime>
  <Words>532</Words>
  <Application>Microsoft Office PowerPoint</Application>
  <PresentationFormat>Widescreen</PresentationFormat>
  <Paragraphs>142</Paragraphs>
  <Slides>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 Math</vt:lpstr>
      <vt:lpstr>Century Gothic</vt:lpstr>
      <vt:lpstr>Vapor Trail</vt:lpstr>
      <vt:lpstr>FaasCache: Keeping Serverless Computing Alive With Greedy-Dual Caching</vt:lpstr>
      <vt:lpstr>How the time flies by</vt:lpstr>
      <vt:lpstr>Can we avoid Cold starts?</vt:lpstr>
      <vt:lpstr>Keep-alive akin to caching!</vt:lpstr>
      <vt:lpstr>FaasCache Effectiveness</vt:lpstr>
      <vt:lpstr>Cold Starts in the wild</vt:lpstr>
      <vt:lpstr>Can we avoid this?</vt:lpstr>
      <vt:lpstr>How bad are cold starts?</vt:lpstr>
      <vt:lpstr>Caching with Greedy-Dual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IneptStormtrooper LastName</dc:creator>
  <cp:lastModifiedBy>IneptStormtrooper LastName</cp:lastModifiedBy>
  <cp:revision>84</cp:revision>
  <dcterms:created xsi:type="dcterms:W3CDTF">2021-03-24T17:54:49Z</dcterms:created>
  <dcterms:modified xsi:type="dcterms:W3CDTF">2021-04-08T19:49:42Z</dcterms:modified>
</cp:coreProperties>
</file>