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34"/>
  </p:notesMasterIdLst>
  <p:handoutMasterIdLst>
    <p:handoutMasterId r:id="rId35"/>
  </p:handoutMasterIdLst>
  <p:sldIdLst>
    <p:sldId id="314" r:id="rId5"/>
    <p:sldId id="381" r:id="rId6"/>
    <p:sldId id="380" r:id="rId7"/>
    <p:sldId id="324" r:id="rId8"/>
    <p:sldId id="382" r:id="rId9"/>
    <p:sldId id="372" r:id="rId10"/>
    <p:sldId id="369" r:id="rId11"/>
    <p:sldId id="335" r:id="rId12"/>
    <p:sldId id="374" r:id="rId13"/>
    <p:sldId id="384" r:id="rId14"/>
    <p:sldId id="385" r:id="rId15"/>
    <p:sldId id="339" r:id="rId16"/>
    <p:sldId id="375" r:id="rId17"/>
    <p:sldId id="388" r:id="rId18"/>
    <p:sldId id="389" r:id="rId19"/>
    <p:sldId id="390" r:id="rId20"/>
    <p:sldId id="387" r:id="rId21"/>
    <p:sldId id="391" r:id="rId22"/>
    <p:sldId id="392" r:id="rId23"/>
    <p:sldId id="347" r:id="rId24"/>
    <p:sldId id="378" r:id="rId25"/>
    <p:sldId id="351" r:id="rId26"/>
    <p:sldId id="376" r:id="rId27"/>
    <p:sldId id="350" r:id="rId28"/>
    <p:sldId id="393" r:id="rId29"/>
    <p:sldId id="395" r:id="rId30"/>
    <p:sldId id="397" r:id="rId31"/>
    <p:sldId id="398" r:id="rId32"/>
    <p:sldId id="396" r:id="rId3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85">
          <p15:clr>
            <a:srgbClr val="A4A3A4"/>
          </p15:clr>
        </p15:guide>
        <p15:guide id="2" pos="3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uerst, Alex" initials="FA" lastIdx="1" clrIdx="0">
    <p:extLst>
      <p:ext uri="{19B8F6BF-5375-455C-9EA6-DF929625EA0E}">
        <p15:presenceInfo xmlns:p15="http://schemas.microsoft.com/office/powerpoint/2012/main" userId="Fuerst, Alex" providerId="None"/>
      </p:ext>
    </p:extLst>
  </p:cmAuthor>
  <p:cmAuthor id="2" name="Sharma, Prateek" initials="SP" lastIdx="1" clrIdx="1">
    <p:extLst>
      <p:ext uri="{19B8F6BF-5375-455C-9EA6-DF929625EA0E}">
        <p15:presenceInfo xmlns:p15="http://schemas.microsoft.com/office/powerpoint/2012/main" userId="S::prateeks@iu.edu::922e19b3-bf3e-4c18-b6a1-8e442896ffc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382E25"/>
    <a:srgbClr val="9E9A95"/>
    <a:srgbClr val="C17945"/>
    <a:srgbClr val="31526A"/>
    <a:srgbClr val="690304"/>
    <a:srgbClr val="252626"/>
    <a:srgbClr val="A6A6A6"/>
    <a:srgbClr val="C6BFBB"/>
    <a:srgbClr val="ED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618690-9FC6-4B1F-C069-E41A456AEC4B}" v="2173" dt="2020-05-28T15:56:33.310"/>
    <p1510:client id="{9986EB1C-2C11-D6DA-2EC9-FB7D4546429A}" v="52" dt="2020-05-27T19:30:25.03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98" d="100"/>
          <a:sy n="98" d="100"/>
        </p:scale>
        <p:origin x="246" y="72"/>
      </p:cViewPr>
      <p:guideLst>
        <p:guide orient="horz" pos="3185"/>
        <p:guide pos="39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, Prateek" userId="S::prateeks@iu.edu::922e19b3-bf3e-4c18-b6a1-8e442896ffca" providerId="AD" clId="Web-{9986EB1C-2C11-D6DA-2EC9-FB7D4546429A}"/>
    <pc:docChg chg="modSld">
      <pc:chgData name="Sharma, Prateek" userId="S::prateeks@iu.edu::922e19b3-bf3e-4c18-b6a1-8e442896ffca" providerId="AD" clId="Web-{9986EB1C-2C11-D6DA-2EC9-FB7D4546429A}" dt="2020-05-27T19:30:25.035" v="51" actId="1076"/>
      <pc:docMkLst>
        <pc:docMk/>
      </pc:docMkLst>
      <pc:sldChg chg="modSp">
        <pc:chgData name="Sharma, Prateek" userId="S::prateeks@iu.edu::922e19b3-bf3e-4c18-b6a1-8e442896ffca" providerId="AD" clId="Web-{9986EB1C-2C11-D6DA-2EC9-FB7D4546429A}" dt="2020-05-27T19:22:53.204" v="27" actId="20577"/>
        <pc:sldMkLst>
          <pc:docMk/>
          <pc:sldMk cId="919017497" sldId="314"/>
        </pc:sldMkLst>
        <pc:spChg chg="mod">
          <ac:chgData name="Sharma, Prateek" userId="S::prateeks@iu.edu::922e19b3-bf3e-4c18-b6a1-8e442896ffca" providerId="AD" clId="Web-{9986EB1C-2C11-D6DA-2EC9-FB7D4546429A}" dt="2020-05-27T19:22:53.204" v="27" actId="20577"/>
          <ac:spMkLst>
            <pc:docMk/>
            <pc:sldMk cId="919017497" sldId="314"/>
            <ac:spMk id="4" creationId="{00000000-0000-0000-0000-000000000000}"/>
          </ac:spMkLst>
        </pc:spChg>
      </pc:sldChg>
      <pc:sldChg chg="addSp modSp">
        <pc:chgData name="Sharma, Prateek" userId="S::prateeks@iu.edu::922e19b3-bf3e-4c18-b6a1-8e442896ffca" providerId="AD" clId="Web-{9986EB1C-2C11-D6DA-2EC9-FB7D4546429A}" dt="2020-05-27T19:30:25.035" v="51" actId="1076"/>
        <pc:sldMkLst>
          <pc:docMk/>
          <pc:sldMk cId="2948976235" sldId="324"/>
        </pc:sldMkLst>
        <pc:spChg chg="mod">
          <ac:chgData name="Sharma, Prateek" userId="S::prateeks@iu.edu::922e19b3-bf3e-4c18-b6a1-8e442896ffca" providerId="AD" clId="Web-{9986EB1C-2C11-D6DA-2EC9-FB7D4546429A}" dt="2020-05-27T19:30:25.035" v="51" actId="1076"/>
          <ac:spMkLst>
            <pc:docMk/>
            <pc:sldMk cId="2948976235" sldId="324"/>
            <ac:spMk id="3" creationId="{4263625A-4662-4A35-8EB4-601BC3B791F9}"/>
          </ac:spMkLst>
        </pc:spChg>
        <pc:spChg chg="mod">
          <ac:chgData name="Sharma, Prateek" userId="S::prateeks@iu.edu::922e19b3-bf3e-4c18-b6a1-8e442896ffca" providerId="AD" clId="Web-{9986EB1C-2C11-D6DA-2EC9-FB7D4546429A}" dt="2020-05-27T19:20:28.218" v="10" actId="20577"/>
          <ac:spMkLst>
            <pc:docMk/>
            <pc:sldMk cId="2948976235" sldId="324"/>
            <ac:spMk id="4" creationId="{E5444B80-F30E-4C91-99ED-0D04B7535B45}"/>
          </ac:spMkLst>
        </pc:spChg>
        <pc:spChg chg="mod">
          <ac:chgData name="Sharma, Prateek" userId="S::prateeks@iu.edu::922e19b3-bf3e-4c18-b6a1-8e442896ffca" providerId="AD" clId="Web-{9986EB1C-2C11-D6DA-2EC9-FB7D4546429A}" dt="2020-05-27T19:30:20.222" v="50" actId="1076"/>
          <ac:spMkLst>
            <pc:docMk/>
            <pc:sldMk cId="2948976235" sldId="324"/>
            <ac:spMk id="8" creationId="{00D90C76-3C1D-40C7-BD1D-8A19C9D1D9B7}"/>
          </ac:spMkLst>
        </pc:spChg>
        <pc:graphicFrameChg chg="add mod modGraphic">
          <ac:chgData name="Sharma, Prateek" userId="S::prateeks@iu.edu::922e19b3-bf3e-4c18-b6a1-8e442896ffca" providerId="AD" clId="Web-{9986EB1C-2C11-D6DA-2EC9-FB7D4546429A}" dt="2020-05-27T19:30:16.831" v="49"/>
          <ac:graphicFrameMkLst>
            <pc:docMk/>
            <pc:sldMk cId="2948976235" sldId="324"/>
            <ac:graphicFrameMk id="5" creationId="{08057AAB-2E8C-43C2-88F0-BC5F71AFD500}"/>
          </ac:graphicFrameMkLst>
        </pc:graphicFrameChg>
      </pc:sldChg>
    </pc:docChg>
  </pc:docChgLst>
  <pc:docChgLst>
    <pc:chgData name="Fuerst, Alex" userId="f14cad49-7c8c-4c33-8e27-d90652c9cc6a" providerId="ADAL" clId="{7F2A65EF-96A2-476A-8ECB-3031468F5BCB}"/>
    <pc:docChg chg="undo redo custSel addSld delSld modSld sldOrd addMainMaster delMainMaster modMainMaster">
      <pc:chgData name="Fuerst, Alex" userId="f14cad49-7c8c-4c33-8e27-d90652c9cc6a" providerId="ADAL" clId="{7F2A65EF-96A2-476A-8ECB-3031468F5BCB}" dt="2020-05-23T20:29:11.296" v="7184" actId="20577"/>
      <pc:docMkLst>
        <pc:docMk/>
      </pc:docMkLst>
      <pc:sldChg chg="addSp modSp mod">
        <pc:chgData name="Fuerst, Alex" userId="f14cad49-7c8c-4c33-8e27-d90652c9cc6a" providerId="ADAL" clId="{7F2A65EF-96A2-476A-8ECB-3031468F5BCB}" dt="2020-05-23T14:39:39.993" v="6384" actId="20577"/>
        <pc:sldMkLst>
          <pc:docMk/>
          <pc:sldMk cId="919017497" sldId="314"/>
        </pc:sldMkLst>
        <pc:spChg chg="mod">
          <ac:chgData name="Fuerst, Alex" userId="f14cad49-7c8c-4c33-8e27-d90652c9cc6a" providerId="ADAL" clId="{7F2A65EF-96A2-476A-8ECB-3031468F5BCB}" dt="2020-05-23T14:39:39.993" v="6384" actId="20577"/>
          <ac:spMkLst>
            <pc:docMk/>
            <pc:sldMk cId="919017497" sldId="314"/>
            <ac:spMk id="3" creationId="{00000000-0000-0000-0000-000000000000}"/>
          </ac:spMkLst>
        </pc:spChg>
        <pc:spChg chg="mod">
          <ac:chgData name="Fuerst, Alex" userId="f14cad49-7c8c-4c33-8e27-d90652c9cc6a" providerId="ADAL" clId="{7F2A65EF-96A2-476A-8ECB-3031468F5BCB}" dt="2020-05-23T14:39:28.339" v="6379" actId="20577"/>
          <ac:spMkLst>
            <pc:docMk/>
            <pc:sldMk cId="919017497" sldId="314"/>
            <ac:spMk id="4" creationId="{00000000-0000-0000-0000-000000000000}"/>
          </ac:spMkLst>
        </pc:spChg>
        <pc:spChg chg="add mod">
          <ac:chgData name="Fuerst, Alex" userId="f14cad49-7c8c-4c33-8e27-d90652c9cc6a" providerId="ADAL" clId="{7F2A65EF-96A2-476A-8ECB-3031468F5BCB}" dt="2020-05-23T14:39:39.009" v="6383" actId="20577"/>
          <ac:spMkLst>
            <pc:docMk/>
            <pc:sldMk cId="919017497" sldId="314"/>
            <ac:spMk id="5" creationId="{F0504AF9-912F-4553-8AD3-606D8D13C376}"/>
          </ac:spMkLst>
        </pc:spChg>
      </pc:sldChg>
      <pc:sldChg chg="modSp del mod">
        <pc:chgData name="Fuerst, Alex" userId="f14cad49-7c8c-4c33-8e27-d90652c9cc6a" providerId="ADAL" clId="{7F2A65EF-96A2-476A-8ECB-3031468F5BCB}" dt="2020-05-21T14:01:47.062" v="3232" actId="47"/>
        <pc:sldMkLst>
          <pc:docMk/>
          <pc:sldMk cId="636483058" sldId="316"/>
        </pc:sldMkLst>
        <pc:spChg chg="mod">
          <ac:chgData name="Fuerst, Alex" userId="f14cad49-7c8c-4c33-8e27-d90652c9cc6a" providerId="ADAL" clId="{7F2A65EF-96A2-476A-8ECB-3031468F5BCB}" dt="2020-05-20T19:22:32.422" v="2167" actId="12"/>
          <ac:spMkLst>
            <pc:docMk/>
            <pc:sldMk cId="636483058" sldId="316"/>
            <ac:spMk id="3" creationId="{00000000-0000-0000-0000-000000000000}"/>
          </ac:spMkLst>
        </pc:spChg>
      </pc:sldChg>
      <pc:sldChg chg="del">
        <pc:chgData name="Fuerst, Alex" userId="f14cad49-7c8c-4c33-8e27-d90652c9cc6a" providerId="ADAL" clId="{7F2A65EF-96A2-476A-8ECB-3031468F5BCB}" dt="2020-05-21T16:40:06.716" v="3492" actId="47"/>
        <pc:sldMkLst>
          <pc:docMk/>
          <pc:sldMk cId="4178746495" sldId="323"/>
        </pc:sldMkLst>
      </pc:sldChg>
      <pc:sldChg chg="addSp delSp modSp mod modAnim addCm delCm">
        <pc:chgData name="Fuerst, Alex" userId="f14cad49-7c8c-4c33-8e27-d90652c9cc6a" providerId="ADAL" clId="{7F2A65EF-96A2-476A-8ECB-3031468F5BCB}" dt="2020-05-23T20:04:45.324" v="6819" actId="20577"/>
        <pc:sldMkLst>
          <pc:docMk/>
          <pc:sldMk cId="2948976235" sldId="324"/>
        </pc:sldMkLst>
        <pc:spChg chg="mod">
          <ac:chgData name="Fuerst, Alex" userId="f14cad49-7c8c-4c33-8e27-d90652c9cc6a" providerId="ADAL" clId="{7F2A65EF-96A2-476A-8ECB-3031468F5BCB}" dt="2020-05-23T20:04:45.324" v="6819" actId="20577"/>
          <ac:spMkLst>
            <pc:docMk/>
            <pc:sldMk cId="2948976235" sldId="324"/>
            <ac:spMk id="2" creationId="{87A52103-451E-468B-93D1-E05541CA1FBC}"/>
          </ac:spMkLst>
        </pc:spChg>
        <pc:spChg chg="add del">
          <ac:chgData name="Fuerst, Alex" userId="f14cad49-7c8c-4c33-8e27-d90652c9cc6a" providerId="ADAL" clId="{7F2A65EF-96A2-476A-8ECB-3031468F5BCB}" dt="2020-05-21T16:44:36.692" v="3609" actId="478"/>
          <ac:spMkLst>
            <pc:docMk/>
            <pc:sldMk cId="2948976235" sldId="324"/>
            <ac:spMk id="3" creationId="{74D7EA89-DE67-4490-B17F-F8F990FB6A05}"/>
          </ac:spMkLst>
        </pc:spChg>
        <pc:spChg chg="mod">
          <ac:chgData name="Fuerst, Alex" userId="f14cad49-7c8c-4c33-8e27-d90652c9cc6a" providerId="ADAL" clId="{7F2A65EF-96A2-476A-8ECB-3031468F5BCB}" dt="2020-05-23T19:59:25.265" v="6803" actId="20577"/>
          <ac:spMkLst>
            <pc:docMk/>
            <pc:sldMk cId="2948976235" sldId="324"/>
            <ac:spMk id="4" creationId="{E5444B80-F30E-4C91-99ED-0D04B7535B45}"/>
          </ac:spMkLst>
        </pc:spChg>
        <pc:spChg chg="add del mod">
          <ac:chgData name="Fuerst, Alex" userId="f14cad49-7c8c-4c33-8e27-d90652c9cc6a" providerId="ADAL" clId="{7F2A65EF-96A2-476A-8ECB-3031468F5BCB}" dt="2020-05-23T13:45:55.082" v="6249" actId="478"/>
          <ac:spMkLst>
            <pc:docMk/>
            <pc:sldMk cId="2948976235" sldId="324"/>
            <ac:spMk id="6" creationId="{83707A08-01D7-4B35-98E6-8F719F561209}"/>
          </ac:spMkLst>
        </pc:spChg>
        <pc:spChg chg="add del mod">
          <ac:chgData name="Fuerst, Alex" userId="f14cad49-7c8c-4c33-8e27-d90652c9cc6a" providerId="ADAL" clId="{7F2A65EF-96A2-476A-8ECB-3031468F5BCB}" dt="2020-05-21T18:10:45.989" v="4028" actId="478"/>
          <ac:spMkLst>
            <pc:docMk/>
            <pc:sldMk cId="2948976235" sldId="324"/>
            <ac:spMk id="7" creationId="{8ECCA466-E383-4FBA-83A5-AFC8B2129BEE}"/>
          </ac:spMkLst>
        </pc:spChg>
        <pc:spChg chg="add mod">
          <ac:chgData name="Fuerst, Alex" userId="f14cad49-7c8c-4c33-8e27-d90652c9cc6a" providerId="ADAL" clId="{7F2A65EF-96A2-476A-8ECB-3031468F5BCB}" dt="2020-05-23T19:59:40.157" v="6805" actId="1076"/>
          <ac:spMkLst>
            <pc:docMk/>
            <pc:sldMk cId="2948976235" sldId="324"/>
            <ac:spMk id="8" creationId="{00D90C76-3C1D-40C7-BD1D-8A19C9D1D9B7}"/>
          </ac:spMkLst>
        </pc:spChg>
      </pc:sldChg>
      <pc:sldChg chg="addSp delSp modSp mod ord addAnim delAnim modAnim">
        <pc:chgData name="Fuerst, Alex" userId="f14cad49-7c8c-4c33-8e27-d90652c9cc6a" providerId="ADAL" clId="{7F2A65EF-96A2-476A-8ECB-3031468F5BCB}" dt="2020-05-21T18:39:09.050" v="4201"/>
        <pc:sldMkLst>
          <pc:docMk/>
          <pc:sldMk cId="1566866968" sldId="327"/>
        </pc:sldMkLst>
        <pc:spChg chg="mod">
          <ac:chgData name="Fuerst, Alex" userId="f14cad49-7c8c-4c33-8e27-d90652c9cc6a" providerId="ADAL" clId="{7F2A65EF-96A2-476A-8ECB-3031468F5BCB}" dt="2020-05-18T22:57:26.551" v="209" actId="14100"/>
          <ac:spMkLst>
            <pc:docMk/>
            <pc:sldMk cId="1566866968" sldId="327"/>
            <ac:spMk id="2" creationId="{DA7C0A67-41BC-42B9-9AD3-63AACEC971CA}"/>
          </ac:spMkLst>
        </pc:spChg>
        <pc:spChg chg="del">
          <ac:chgData name="Fuerst, Alex" userId="f14cad49-7c8c-4c33-8e27-d90652c9cc6a" providerId="ADAL" clId="{7F2A65EF-96A2-476A-8ECB-3031468F5BCB}" dt="2020-05-18T22:55:38.670" v="194" actId="478"/>
          <ac:spMkLst>
            <pc:docMk/>
            <pc:sldMk cId="1566866968" sldId="327"/>
            <ac:spMk id="4" creationId="{7FDC21B9-B974-469A-8709-03A24A1EFB72}"/>
          </ac:spMkLst>
        </pc:spChg>
        <pc:spChg chg="add del mod">
          <ac:chgData name="Fuerst, Alex" userId="f14cad49-7c8c-4c33-8e27-d90652c9cc6a" providerId="ADAL" clId="{7F2A65EF-96A2-476A-8ECB-3031468F5BCB}" dt="2020-05-18T23:16:08.953" v="602" actId="20577"/>
          <ac:spMkLst>
            <pc:docMk/>
            <pc:sldMk cId="1566866968" sldId="327"/>
            <ac:spMk id="6" creationId="{50EE7FC7-290E-443A-BD47-D94F0C7897C4}"/>
          </ac:spMkLst>
        </pc:spChg>
        <pc:spChg chg="add del mod">
          <ac:chgData name="Fuerst, Alex" userId="f14cad49-7c8c-4c33-8e27-d90652c9cc6a" providerId="ADAL" clId="{7F2A65EF-96A2-476A-8ECB-3031468F5BCB}" dt="2020-05-18T22:56:59.114" v="204"/>
          <ac:spMkLst>
            <pc:docMk/>
            <pc:sldMk cId="1566866968" sldId="327"/>
            <ac:spMk id="7" creationId="{38DC6BE3-8284-4B7A-B46F-59270E28E3FC}"/>
          </ac:spMkLst>
        </pc:spChg>
        <pc:picChg chg="mod">
          <ac:chgData name="Fuerst, Alex" userId="f14cad49-7c8c-4c33-8e27-d90652c9cc6a" providerId="ADAL" clId="{7F2A65EF-96A2-476A-8ECB-3031468F5BCB}" dt="2020-05-18T22:43:26.166" v="25" actId="1076"/>
          <ac:picMkLst>
            <pc:docMk/>
            <pc:sldMk cId="1566866968" sldId="327"/>
            <ac:picMk id="5" creationId="{B35E3E23-6358-4A46-96E3-B74D05A901E9}"/>
          </ac:picMkLst>
        </pc:picChg>
      </pc:sldChg>
      <pc:sldChg chg="addSp delSp modSp mod modAnim">
        <pc:chgData name="Fuerst, Alex" userId="f14cad49-7c8c-4c33-8e27-d90652c9cc6a" providerId="ADAL" clId="{7F2A65EF-96A2-476A-8ECB-3031468F5BCB}" dt="2020-05-18T23:00:12.631" v="220" actId="20577"/>
        <pc:sldMkLst>
          <pc:docMk/>
          <pc:sldMk cId="3194448989" sldId="328"/>
        </pc:sldMkLst>
        <pc:spChg chg="mod">
          <ac:chgData name="Fuerst, Alex" userId="f14cad49-7c8c-4c33-8e27-d90652c9cc6a" providerId="ADAL" clId="{7F2A65EF-96A2-476A-8ECB-3031468F5BCB}" dt="2020-05-18T22:57:21.638" v="207" actId="14100"/>
          <ac:spMkLst>
            <pc:docMk/>
            <pc:sldMk cId="3194448989" sldId="328"/>
            <ac:spMk id="2" creationId="{DA7C0A67-41BC-42B9-9AD3-63AACEC971CA}"/>
          </ac:spMkLst>
        </pc:spChg>
        <pc:spChg chg="add mod">
          <ac:chgData name="Fuerst, Alex" userId="f14cad49-7c8c-4c33-8e27-d90652c9cc6a" providerId="ADAL" clId="{7F2A65EF-96A2-476A-8ECB-3031468F5BCB}" dt="2020-05-18T23:00:12.631" v="220" actId="20577"/>
          <ac:spMkLst>
            <pc:docMk/>
            <pc:sldMk cId="3194448989" sldId="328"/>
            <ac:spMk id="5" creationId="{358AEE3D-3410-4C7A-9A3D-D74101536ECB}"/>
          </ac:spMkLst>
        </pc:spChg>
        <pc:spChg chg="del">
          <ac:chgData name="Fuerst, Alex" userId="f14cad49-7c8c-4c33-8e27-d90652c9cc6a" providerId="ADAL" clId="{7F2A65EF-96A2-476A-8ECB-3031468F5BCB}" dt="2020-05-18T22:43:01.426" v="13" actId="478"/>
          <ac:spMkLst>
            <pc:docMk/>
            <pc:sldMk cId="3194448989" sldId="328"/>
            <ac:spMk id="10" creationId="{44E63BDD-60DA-42CF-8946-1957C00ADEAD}"/>
          </ac:spMkLst>
        </pc:spChg>
        <pc:picChg chg="mod">
          <ac:chgData name="Fuerst, Alex" userId="f14cad49-7c8c-4c33-8e27-d90652c9cc6a" providerId="ADAL" clId="{7F2A65EF-96A2-476A-8ECB-3031468F5BCB}" dt="2020-05-18T22:43:20.826" v="23" actId="1076"/>
          <ac:picMkLst>
            <pc:docMk/>
            <pc:sldMk cId="3194448989" sldId="328"/>
            <ac:picMk id="7" creationId="{59C58193-81F0-4891-8959-811F83DBE48E}"/>
          </ac:picMkLst>
        </pc:picChg>
      </pc:sldChg>
      <pc:sldChg chg="addSp delSp modSp mod modAnim">
        <pc:chgData name="Fuerst, Alex" userId="f14cad49-7c8c-4c33-8e27-d90652c9cc6a" providerId="ADAL" clId="{7F2A65EF-96A2-476A-8ECB-3031468F5BCB}" dt="2020-05-23T14:34:35.349" v="6324" actId="1076"/>
        <pc:sldMkLst>
          <pc:docMk/>
          <pc:sldMk cId="3029010613" sldId="332"/>
        </pc:sldMkLst>
        <pc:spChg chg="mod">
          <ac:chgData name="Fuerst, Alex" userId="f14cad49-7c8c-4c33-8e27-d90652c9cc6a" providerId="ADAL" clId="{7F2A65EF-96A2-476A-8ECB-3031468F5BCB}" dt="2020-05-18T22:57:24.139" v="208" actId="14100"/>
          <ac:spMkLst>
            <pc:docMk/>
            <pc:sldMk cId="3029010613" sldId="332"/>
            <ac:spMk id="2" creationId="{DA7C0A67-41BC-42B9-9AD3-63AACEC971CA}"/>
          </ac:spMkLst>
        </pc:spChg>
        <pc:spChg chg="add mod">
          <ac:chgData name="Fuerst, Alex" userId="f14cad49-7c8c-4c33-8e27-d90652c9cc6a" providerId="ADAL" clId="{7F2A65EF-96A2-476A-8ECB-3031468F5BCB}" dt="2020-05-22T15:12:35.726" v="4990" actId="20577"/>
          <ac:spMkLst>
            <pc:docMk/>
            <pc:sldMk cId="3029010613" sldId="332"/>
            <ac:spMk id="5" creationId="{6E8F301B-A276-4504-BECB-EDCB7E7AD726}"/>
          </ac:spMkLst>
        </pc:spChg>
        <pc:spChg chg="add mod">
          <ac:chgData name="Fuerst, Alex" userId="f14cad49-7c8c-4c33-8e27-d90652c9cc6a" providerId="ADAL" clId="{7F2A65EF-96A2-476A-8ECB-3031468F5BCB}" dt="2020-05-23T14:34:35.349" v="6324" actId="1076"/>
          <ac:spMkLst>
            <pc:docMk/>
            <pc:sldMk cId="3029010613" sldId="332"/>
            <ac:spMk id="6" creationId="{4774C4BD-40AD-4E0E-ADDC-9842799F2667}"/>
          </ac:spMkLst>
        </pc:spChg>
        <pc:spChg chg="del">
          <ac:chgData name="Fuerst, Alex" userId="f14cad49-7c8c-4c33-8e27-d90652c9cc6a" providerId="ADAL" clId="{7F2A65EF-96A2-476A-8ECB-3031468F5BCB}" dt="2020-05-18T22:50:59.246" v="183" actId="478"/>
          <ac:spMkLst>
            <pc:docMk/>
            <pc:sldMk cId="3029010613" sldId="332"/>
            <ac:spMk id="10" creationId="{44E63BDD-60DA-42CF-8946-1957C00ADEAD}"/>
          </ac:spMkLst>
        </pc:spChg>
        <pc:picChg chg="mod">
          <ac:chgData name="Fuerst, Alex" userId="f14cad49-7c8c-4c33-8e27-d90652c9cc6a" providerId="ADAL" clId="{7F2A65EF-96A2-476A-8ECB-3031468F5BCB}" dt="2020-05-18T22:43:24.306" v="24" actId="1076"/>
          <ac:picMkLst>
            <pc:docMk/>
            <pc:sldMk cId="3029010613" sldId="332"/>
            <ac:picMk id="8" creationId="{8C92DE84-C9FC-4F62-B08A-4A838E8E27FB}"/>
          </ac:picMkLst>
        </pc:picChg>
      </pc:sldChg>
      <pc:sldChg chg="delSp modSp mod delAnim modAnim">
        <pc:chgData name="Fuerst, Alex" userId="f14cad49-7c8c-4c33-8e27-d90652c9cc6a" providerId="ADAL" clId="{7F2A65EF-96A2-476A-8ECB-3031468F5BCB}" dt="2020-05-23T20:18:15.584" v="7090" actId="20577"/>
        <pc:sldMkLst>
          <pc:docMk/>
          <pc:sldMk cId="830562144" sldId="333"/>
        </pc:sldMkLst>
        <pc:spChg chg="mod">
          <ac:chgData name="Fuerst, Alex" userId="f14cad49-7c8c-4c33-8e27-d90652c9cc6a" providerId="ADAL" clId="{7F2A65EF-96A2-476A-8ECB-3031468F5BCB}" dt="2020-05-23T20:18:15.584" v="7090" actId="20577"/>
          <ac:spMkLst>
            <pc:docMk/>
            <pc:sldMk cId="830562144" sldId="333"/>
            <ac:spMk id="3" creationId="{B2B4A0DF-9376-4EF0-997C-C20FEDE2939A}"/>
          </ac:spMkLst>
        </pc:spChg>
        <pc:spChg chg="del mod">
          <ac:chgData name="Fuerst, Alex" userId="f14cad49-7c8c-4c33-8e27-d90652c9cc6a" providerId="ADAL" clId="{7F2A65EF-96A2-476A-8ECB-3031468F5BCB}" dt="2020-05-18T22:56:22.751" v="196" actId="21"/>
          <ac:spMkLst>
            <pc:docMk/>
            <pc:sldMk cId="830562144" sldId="333"/>
            <ac:spMk id="4" creationId="{FF73191D-F16B-4C06-8C28-470FBB9ADAED}"/>
          </ac:spMkLst>
        </pc:spChg>
      </pc:sldChg>
      <pc:sldChg chg="modSp del mod">
        <pc:chgData name="Fuerst, Alex" userId="f14cad49-7c8c-4c33-8e27-d90652c9cc6a" providerId="ADAL" clId="{7F2A65EF-96A2-476A-8ECB-3031468F5BCB}" dt="2020-05-21T16:45:10.994" v="3648" actId="47"/>
        <pc:sldMkLst>
          <pc:docMk/>
          <pc:sldMk cId="2421480001" sldId="334"/>
        </pc:sldMkLst>
        <pc:spChg chg="mod">
          <ac:chgData name="Fuerst, Alex" userId="f14cad49-7c8c-4c33-8e27-d90652c9cc6a" providerId="ADAL" clId="{7F2A65EF-96A2-476A-8ECB-3031468F5BCB}" dt="2020-05-21T16:44:35.294" v="3607" actId="20577"/>
          <ac:spMkLst>
            <pc:docMk/>
            <pc:sldMk cId="2421480001" sldId="334"/>
            <ac:spMk id="3" creationId="{8EF8DB65-C48A-4933-9CBF-264563A80CF2}"/>
          </ac:spMkLst>
        </pc:spChg>
      </pc:sldChg>
      <pc:sldChg chg="modSp mod">
        <pc:chgData name="Fuerst, Alex" userId="f14cad49-7c8c-4c33-8e27-d90652c9cc6a" providerId="ADAL" clId="{7F2A65EF-96A2-476A-8ECB-3031468F5BCB}" dt="2020-05-23T20:16:58.464" v="7069" actId="20577"/>
        <pc:sldMkLst>
          <pc:docMk/>
          <pc:sldMk cId="504094178" sldId="335"/>
        </pc:sldMkLst>
        <pc:spChg chg="mod">
          <ac:chgData name="Fuerst, Alex" userId="f14cad49-7c8c-4c33-8e27-d90652c9cc6a" providerId="ADAL" clId="{7F2A65EF-96A2-476A-8ECB-3031468F5BCB}" dt="2020-05-23T20:16:58.464" v="7069" actId="20577"/>
          <ac:spMkLst>
            <pc:docMk/>
            <pc:sldMk cId="504094178" sldId="335"/>
            <ac:spMk id="10" creationId="{0E2337FF-362B-4D66-9387-E7C0189D4734}"/>
          </ac:spMkLst>
        </pc:spChg>
      </pc:sldChg>
      <pc:sldChg chg="addSp delSp modSp del mod">
        <pc:chgData name="Fuerst, Alex" userId="f14cad49-7c8c-4c33-8e27-d90652c9cc6a" providerId="ADAL" clId="{7F2A65EF-96A2-476A-8ECB-3031468F5BCB}" dt="2020-05-21T13:55:27.217" v="3193" actId="47"/>
        <pc:sldMkLst>
          <pc:docMk/>
          <pc:sldMk cId="319634613" sldId="336"/>
        </pc:sldMkLst>
        <pc:spChg chg="add del mod">
          <ac:chgData name="Fuerst, Alex" userId="f14cad49-7c8c-4c33-8e27-d90652c9cc6a" providerId="ADAL" clId="{7F2A65EF-96A2-476A-8ECB-3031468F5BCB}" dt="2020-05-21T13:52:33.707" v="3173"/>
          <ac:spMkLst>
            <pc:docMk/>
            <pc:sldMk cId="319634613" sldId="336"/>
            <ac:spMk id="5" creationId="{3D6D5710-8E92-4722-BB07-C9C62A38C47C}"/>
          </ac:spMkLst>
        </pc:spChg>
        <pc:picChg chg="add mod">
          <ac:chgData name="Fuerst, Alex" userId="f14cad49-7c8c-4c33-8e27-d90652c9cc6a" providerId="ADAL" clId="{7F2A65EF-96A2-476A-8ECB-3031468F5BCB}" dt="2020-05-21T13:53:59.250" v="3181" actId="14100"/>
          <ac:picMkLst>
            <pc:docMk/>
            <pc:sldMk cId="319634613" sldId="336"/>
            <ac:picMk id="3" creationId="{287B7743-E51F-4B38-9CC7-C86AD6CCD69C}"/>
          </ac:picMkLst>
        </pc:picChg>
      </pc:sldChg>
      <pc:sldChg chg="addSp delSp modSp mod ord">
        <pc:chgData name="Fuerst, Alex" userId="f14cad49-7c8c-4c33-8e27-d90652c9cc6a" providerId="ADAL" clId="{7F2A65EF-96A2-476A-8ECB-3031468F5BCB}" dt="2020-05-23T20:14:22.424" v="7041" actId="20577"/>
        <pc:sldMkLst>
          <pc:docMk/>
          <pc:sldMk cId="700635851" sldId="337"/>
        </pc:sldMkLst>
        <pc:spChg chg="mod">
          <ac:chgData name="Fuerst, Alex" userId="f14cad49-7c8c-4c33-8e27-d90652c9cc6a" providerId="ADAL" clId="{7F2A65EF-96A2-476A-8ECB-3031468F5BCB}" dt="2020-05-21T16:33:28.470" v="3347" actId="20577"/>
          <ac:spMkLst>
            <pc:docMk/>
            <pc:sldMk cId="700635851" sldId="337"/>
            <ac:spMk id="2" creationId="{15D9ADBC-8CD2-4794-A5C2-AFE6DA5EC87B}"/>
          </ac:spMkLst>
        </pc:spChg>
        <pc:spChg chg="del">
          <ac:chgData name="Fuerst, Alex" userId="f14cad49-7c8c-4c33-8e27-d90652c9cc6a" providerId="ADAL" clId="{7F2A65EF-96A2-476A-8ECB-3031468F5BCB}" dt="2020-05-21T16:43:53.570" v="3564" actId="478"/>
          <ac:spMkLst>
            <pc:docMk/>
            <pc:sldMk cId="700635851" sldId="337"/>
            <ac:spMk id="3" creationId="{AB4597DF-D47A-4EA2-A69A-8D2206C9F3D6}"/>
          </ac:spMkLst>
        </pc:spChg>
        <pc:spChg chg="add del mod">
          <ac:chgData name="Fuerst, Alex" userId="f14cad49-7c8c-4c33-8e27-d90652c9cc6a" providerId="ADAL" clId="{7F2A65EF-96A2-476A-8ECB-3031468F5BCB}" dt="2020-05-23T20:10:13.744" v="7016" actId="478"/>
          <ac:spMkLst>
            <pc:docMk/>
            <pc:sldMk cId="700635851" sldId="337"/>
            <ac:spMk id="4" creationId="{83AAD930-4E05-48CF-8489-EBBBB6A3F89A}"/>
          </ac:spMkLst>
        </pc:spChg>
        <pc:spChg chg="add del mod">
          <ac:chgData name="Fuerst, Alex" userId="f14cad49-7c8c-4c33-8e27-d90652c9cc6a" providerId="ADAL" clId="{7F2A65EF-96A2-476A-8ECB-3031468F5BCB}" dt="2020-05-23T20:14:17.974" v="7037" actId="478"/>
          <ac:spMkLst>
            <pc:docMk/>
            <pc:sldMk cId="700635851" sldId="337"/>
            <ac:spMk id="6" creationId="{D3C3BE9F-7A77-4F3E-A039-85597CDA903B}"/>
          </ac:spMkLst>
        </pc:spChg>
        <pc:spChg chg="add del mod">
          <ac:chgData name="Fuerst, Alex" userId="f14cad49-7c8c-4c33-8e27-d90652c9cc6a" providerId="ADAL" clId="{7F2A65EF-96A2-476A-8ECB-3031468F5BCB}" dt="2020-05-23T13:45:45.018" v="6246" actId="478"/>
          <ac:spMkLst>
            <pc:docMk/>
            <pc:sldMk cId="700635851" sldId="337"/>
            <ac:spMk id="7" creationId="{1923769C-90C0-4197-A488-95EBD21785EC}"/>
          </ac:spMkLst>
        </pc:spChg>
        <pc:spChg chg="add mod">
          <ac:chgData name="Fuerst, Alex" userId="f14cad49-7c8c-4c33-8e27-d90652c9cc6a" providerId="ADAL" clId="{7F2A65EF-96A2-476A-8ECB-3031468F5BCB}" dt="2020-05-23T20:14:22.424" v="7041" actId="20577"/>
          <ac:spMkLst>
            <pc:docMk/>
            <pc:sldMk cId="700635851" sldId="337"/>
            <ac:spMk id="7" creationId="{B102D2DA-42D0-4214-9732-6373ED4B9281}"/>
          </ac:spMkLst>
        </pc:spChg>
        <pc:spChg chg="add del mod">
          <ac:chgData name="Fuerst, Alex" userId="f14cad49-7c8c-4c33-8e27-d90652c9cc6a" providerId="ADAL" clId="{7F2A65EF-96A2-476A-8ECB-3031468F5BCB}" dt="2020-05-23T13:44:03.344" v="6236" actId="478"/>
          <ac:spMkLst>
            <pc:docMk/>
            <pc:sldMk cId="700635851" sldId="337"/>
            <ac:spMk id="9" creationId="{FAB9BF8E-A1CA-4705-AB69-D76BDE704B79}"/>
          </ac:spMkLst>
        </pc:spChg>
        <pc:spChg chg="add del mod">
          <ac:chgData name="Fuerst, Alex" userId="f14cad49-7c8c-4c33-8e27-d90652c9cc6a" providerId="ADAL" clId="{7F2A65EF-96A2-476A-8ECB-3031468F5BCB}" dt="2020-05-23T13:44:14.875" v="6243" actId="478"/>
          <ac:spMkLst>
            <pc:docMk/>
            <pc:sldMk cId="700635851" sldId="337"/>
            <ac:spMk id="11" creationId="{0C230BC2-7523-4262-A367-9285FC6FB402}"/>
          </ac:spMkLst>
        </pc:spChg>
        <pc:picChg chg="add del mod">
          <ac:chgData name="Fuerst, Alex" userId="f14cad49-7c8c-4c33-8e27-d90652c9cc6a" providerId="ADAL" clId="{7F2A65EF-96A2-476A-8ECB-3031468F5BCB}" dt="2020-05-23T14:02:19.530" v="6255" actId="1038"/>
          <ac:picMkLst>
            <pc:docMk/>
            <pc:sldMk cId="700635851" sldId="337"/>
            <ac:picMk id="5" creationId="{4A0FE706-DF3D-44CE-9A27-FCAF1EB79FEA}"/>
          </ac:picMkLst>
        </pc:picChg>
        <pc:picChg chg="add del mod">
          <ac:chgData name="Fuerst, Alex" userId="f14cad49-7c8c-4c33-8e27-d90652c9cc6a" providerId="ADAL" clId="{7F2A65EF-96A2-476A-8ECB-3031468F5BCB}" dt="2020-05-23T13:44:13.687" v="6242" actId="478"/>
          <ac:picMkLst>
            <pc:docMk/>
            <pc:sldMk cId="700635851" sldId="337"/>
            <ac:picMk id="6" creationId="{69A78130-4149-4603-B9B4-A2D921FE26AF}"/>
          </ac:picMkLst>
        </pc:picChg>
      </pc:sldChg>
      <pc:sldChg chg="modSp mod">
        <pc:chgData name="Fuerst, Alex" userId="f14cad49-7c8c-4c33-8e27-d90652c9cc6a" providerId="ADAL" clId="{7F2A65EF-96A2-476A-8ECB-3031468F5BCB}" dt="2020-05-23T20:22:59.104" v="7097" actId="20577"/>
        <pc:sldMkLst>
          <pc:docMk/>
          <pc:sldMk cId="4151361869" sldId="339"/>
        </pc:sldMkLst>
        <pc:spChg chg="mod">
          <ac:chgData name="Fuerst, Alex" userId="f14cad49-7c8c-4c33-8e27-d90652c9cc6a" providerId="ADAL" clId="{7F2A65EF-96A2-476A-8ECB-3031468F5BCB}" dt="2020-05-23T20:22:59.104" v="7097" actId="20577"/>
          <ac:spMkLst>
            <pc:docMk/>
            <pc:sldMk cId="4151361869" sldId="339"/>
            <ac:spMk id="2" creationId="{205A2D46-89E2-40ED-BC50-EEE8C94E7517}"/>
          </ac:spMkLst>
        </pc:spChg>
        <pc:spChg chg="mod">
          <ac:chgData name="Fuerst, Alex" userId="f14cad49-7c8c-4c33-8e27-d90652c9cc6a" providerId="ADAL" clId="{7F2A65EF-96A2-476A-8ECB-3031468F5BCB}" dt="2020-05-22T15:22:14.264" v="5095" actId="20577"/>
          <ac:spMkLst>
            <pc:docMk/>
            <pc:sldMk cId="4151361869" sldId="339"/>
            <ac:spMk id="3" creationId="{8F5081F2-DA0E-4FAC-98C6-D2E850B4919E}"/>
          </ac:spMkLst>
        </pc:spChg>
      </pc:sldChg>
      <pc:sldChg chg="del">
        <pc:chgData name="Fuerst, Alex" userId="f14cad49-7c8c-4c33-8e27-d90652c9cc6a" providerId="ADAL" clId="{7F2A65EF-96A2-476A-8ECB-3031468F5BCB}" dt="2020-05-20T13:48:59.224" v="1388" actId="47"/>
        <pc:sldMkLst>
          <pc:docMk/>
          <pc:sldMk cId="1276609589" sldId="343"/>
        </pc:sldMkLst>
      </pc:sldChg>
      <pc:sldChg chg="modSp del mod">
        <pc:chgData name="Fuerst, Alex" userId="f14cad49-7c8c-4c33-8e27-d90652c9cc6a" providerId="ADAL" clId="{7F2A65EF-96A2-476A-8ECB-3031468F5BCB}" dt="2020-05-20T13:48:57.530" v="1387" actId="47"/>
        <pc:sldMkLst>
          <pc:docMk/>
          <pc:sldMk cId="582148573" sldId="344"/>
        </pc:sldMkLst>
        <pc:spChg chg="mod">
          <ac:chgData name="Fuerst, Alex" userId="f14cad49-7c8c-4c33-8e27-d90652c9cc6a" providerId="ADAL" clId="{7F2A65EF-96A2-476A-8ECB-3031468F5BCB}" dt="2020-05-20T13:43:01.864" v="1358" actId="20577"/>
          <ac:spMkLst>
            <pc:docMk/>
            <pc:sldMk cId="582148573" sldId="344"/>
            <ac:spMk id="2" creationId="{195C1038-8EF5-4476-A316-1B0B797F544B}"/>
          </ac:spMkLst>
        </pc:spChg>
        <pc:spChg chg="mod">
          <ac:chgData name="Fuerst, Alex" userId="f14cad49-7c8c-4c33-8e27-d90652c9cc6a" providerId="ADAL" clId="{7F2A65EF-96A2-476A-8ECB-3031468F5BCB}" dt="2020-05-20T13:46:30.050" v="1377" actId="1076"/>
          <ac:spMkLst>
            <pc:docMk/>
            <pc:sldMk cId="582148573" sldId="344"/>
            <ac:spMk id="3" creationId="{E63594D3-D3D2-47DE-ADE6-8C1C3E3D38C3}"/>
          </ac:spMkLst>
        </pc:spChg>
        <pc:spChg chg="mod">
          <ac:chgData name="Fuerst, Alex" userId="f14cad49-7c8c-4c33-8e27-d90652c9cc6a" providerId="ADAL" clId="{7F2A65EF-96A2-476A-8ECB-3031468F5BCB}" dt="2020-05-20T13:45:13.688" v="1361" actId="20577"/>
          <ac:spMkLst>
            <pc:docMk/>
            <pc:sldMk cId="582148573" sldId="344"/>
            <ac:spMk id="4" creationId="{A34F4B58-6853-41DA-A1F9-4B9889E1C55A}"/>
          </ac:spMkLst>
        </pc:spChg>
      </pc:sldChg>
      <pc:sldChg chg="addSp delSp modSp del mod">
        <pc:chgData name="Fuerst, Alex" userId="f14cad49-7c8c-4c33-8e27-d90652c9cc6a" providerId="ADAL" clId="{7F2A65EF-96A2-476A-8ECB-3031468F5BCB}" dt="2020-05-20T13:08:04.325" v="783" actId="47"/>
        <pc:sldMkLst>
          <pc:docMk/>
          <pc:sldMk cId="133953822" sldId="345"/>
        </pc:sldMkLst>
        <pc:spChg chg="mod">
          <ac:chgData name="Fuerst, Alex" userId="f14cad49-7c8c-4c33-8e27-d90652c9cc6a" providerId="ADAL" clId="{7F2A65EF-96A2-476A-8ECB-3031468F5BCB}" dt="2020-05-18T23:35:43.281" v="630" actId="14100"/>
          <ac:spMkLst>
            <pc:docMk/>
            <pc:sldMk cId="133953822" sldId="345"/>
            <ac:spMk id="2" creationId="{F46E210A-0724-45B1-A95A-97111FE079BE}"/>
          </ac:spMkLst>
        </pc:spChg>
        <pc:spChg chg="del">
          <ac:chgData name="Fuerst, Alex" userId="f14cad49-7c8c-4c33-8e27-d90652c9cc6a" providerId="ADAL" clId="{7F2A65EF-96A2-476A-8ECB-3031468F5BCB}" dt="2020-05-18T23:35:16.316" v="605" actId="478"/>
          <ac:spMkLst>
            <pc:docMk/>
            <pc:sldMk cId="133953822" sldId="345"/>
            <ac:spMk id="7" creationId="{BB5E2CE4-1FBA-4005-BEF3-37B81B235EEF}"/>
          </ac:spMkLst>
        </pc:spChg>
        <pc:graphicFrameChg chg="add del modGraphic">
          <ac:chgData name="Fuerst, Alex" userId="f14cad49-7c8c-4c33-8e27-d90652c9cc6a" providerId="ADAL" clId="{7F2A65EF-96A2-476A-8ECB-3031468F5BCB}" dt="2020-05-20T13:05:19.790" v="778" actId="478"/>
          <ac:graphicFrameMkLst>
            <pc:docMk/>
            <pc:sldMk cId="133953822" sldId="345"/>
            <ac:graphicFrameMk id="6" creationId="{6CA8E7D2-6157-4F72-AF18-13AA8C71FF36}"/>
          </ac:graphicFrameMkLst>
        </pc:graphicFrameChg>
        <pc:picChg chg="add mod">
          <ac:chgData name="Fuerst, Alex" userId="f14cad49-7c8c-4c33-8e27-d90652c9cc6a" providerId="ADAL" clId="{7F2A65EF-96A2-476A-8ECB-3031468F5BCB}" dt="2020-05-18T23:41:47.060" v="691" actId="14100"/>
          <ac:picMkLst>
            <pc:docMk/>
            <pc:sldMk cId="133953822" sldId="345"/>
            <ac:picMk id="5" creationId="{5FE9FF4D-8B84-49CB-B7E6-2ABFDF182C23}"/>
          </ac:picMkLst>
        </pc:picChg>
        <pc:picChg chg="add del">
          <ac:chgData name="Fuerst, Alex" userId="f14cad49-7c8c-4c33-8e27-d90652c9cc6a" providerId="ADAL" clId="{7F2A65EF-96A2-476A-8ECB-3031468F5BCB}" dt="2020-05-18T23:35:46.340" v="632"/>
          <ac:picMkLst>
            <pc:docMk/>
            <pc:sldMk cId="133953822" sldId="345"/>
            <ac:picMk id="6" creationId="{65952360-A343-4C2A-B568-86E14032B4E9}"/>
          </ac:picMkLst>
        </pc:picChg>
      </pc:sldChg>
      <pc:sldChg chg="addSp delSp modSp mod modTransition">
        <pc:chgData name="Fuerst, Alex" userId="f14cad49-7c8c-4c33-8e27-d90652c9cc6a" providerId="ADAL" clId="{7F2A65EF-96A2-476A-8ECB-3031468F5BCB}" dt="2020-05-23T14:59:01.138" v="6479" actId="478"/>
        <pc:sldMkLst>
          <pc:docMk/>
          <pc:sldMk cId="839918198" sldId="349"/>
        </pc:sldMkLst>
        <pc:spChg chg="mod">
          <ac:chgData name="Fuerst, Alex" userId="f14cad49-7c8c-4c33-8e27-d90652c9cc6a" providerId="ADAL" clId="{7F2A65EF-96A2-476A-8ECB-3031468F5BCB}" dt="2020-05-20T20:18:52.343" v="2878" actId="20577"/>
          <ac:spMkLst>
            <pc:docMk/>
            <pc:sldMk cId="839918198" sldId="349"/>
            <ac:spMk id="2" creationId="{42EFEB86-2215-474A-AB1F-52BCB5D14234}"/>
          </ac:spMkLst>
        </pc:spChg>
        <pc:spChg chg="add del mod">
          <ac:chgData name="Fuerst, Alex" userId="f14cad49-7c8c-4c33-8e27-d90652c9cc6a" providerId="ADAL" clId="{7F2A65EF-96A2-476A-8ECB-3031468F5BCB}" dt="2020-05-23T14:59:01.138" v="6479" actId="478"/>
          <ac:spMkLst>
            <pc:docMk/>
            <pc:sldMk cId="839918198" sldId="349"/>
            <ac:spMk id="3" creationId="{67B1AC18-F8A0-42F8-AF71-743904612C1E}"/>
          </ac:spMkLst>
        </pc:spChg>
        <pc:spChg chg="add mod">
          <ac:chgData name="Fuerst, Alex" userId="f14cad49-7c8c-4c33-8e27-d90652c9cc6a" providerId="ADAL" clId="{7F2A65EF-96A2-476A-8ECB-3031468F5BCB}" dt="2020-05-23T14:58:59.677" v="6478"/>
          <ac:spMkLst>
            <pc:docMk/>
            <pc:sldMk cId="839918198" sldId="349"/>
            <ac:spMk id="6" creationId="{C118F14D-0ED3-4902-BB6A-E900355AC572}"/>
          </ac:spMkLst>
        </pc:spChg>
        <pc:spChg chg="mod">
          <ac:chgData name="Fuerst, Alex" userId="f14cad49-7c8c-4c33-8e27-d90652c9cc6a" providerId="ADAL" clId="{7F2A65EF-96A2-476A-8ECB-3031468F5BCB}" dt="2020-05-21T13:59:21.858" v="3217" actId="20577"/>
          <ac:spMkLst>
            <pc:docMk/>
            <pc:sldMk cId="839918198" sldId="349"/>
            <ac:spMk id="7" creationId="{3D2CE1B6-0CC6-4369-8435-E1FFC8578DBC}"/>
          </ac:spMkLst>
        </pc:spChg>
      </pc:sldChg>
      <pc:sldChg chg="addSp delSp modSp mod">
        <pc:chgData name="Fuerst, Alex" userId="f14cad49-7c8c-4c33-8e27-d90652c9cc6a" providerId="ADAL" clId="{7F2A65EF-96A2-476A-8ECB-3031468F5BCB}" dt="2020-05-23T15:03:07.068" v="6529" actId="1076"/>
        <pc:sldMkLst>
          <pc:docMk/>
          <pc:sldMk cId="2180895890" sldId="350"/>
        </pc:sldMkLst>
        <pc:spChg chg="add del mod">
          <ac:chgData name="Fuerst, Alex" userId="f14cad49-7c8c-4c33-8e27-d90652c9cc6a" providerId="ADAL" clId="{7F2A65EF-96A2-476A-8ECB-3031468F5BCB}" dt="2020-05-22T17:11:08.818" v="5685" actId="478"/>
          <ac:spMkLst>
            <pc:docMk/>
            <pc:sldMk cId="2180895890" sldId="350"/>
            <ac:spMk id="4" creationId="{0EABAACE-5B79-4420-9206-0F2486842E03}"/>
          </ac:spMkLst>
        </pc:spChg>
        <pc:spChg chg="add mod">
          <ac:chgData name="Fuerst, Alex" userId="f14cad49-7c8c-4c33-8e27-d90652c9cc6a" providerId="ADAL" clId="{7F2A65EF-96A2-476A-8ECB-3031468F5BCB}" dt="2020-05-23T15:03:07.068" v="6529" actId="1076"/>
          <ac:spMkLst>
            <pc:docMk/>
            <pc:sldMk cId="2180895890" sldId="350"/>
            <ac:spMk id="8" creationId="{35487575-EC45-4AD6-B6EC-428377FB3F18}"/>
          </ac:spMkLst>
        </pc:spChg>
        <pc:picChg chg="mod">
          <ac:chgData name="Fuerst, Alex" userId="f14cad49-7c8c-4c33-8e27-d90652c9cc6a" providerId="ADAL" clId="{7F2A65EF-96A2-476A-8ECB-3031468F5BCB}" dt="2020-05-23T15:03:03.931" v="6528" actId="1076"/>
          <ac:picMkLst>
            <pc:docMk/>
            <pc:sldMk cId="2180895890" sldId="350"/>
            <ac:picMk id="6" creationId="{50A22C58-4CFC-4BB9-BC48-762BD6974642}"/>
          </ac:picMkLst>
        </pc:picChg>
        <pc:picChg chg="add del mod">
          <ac:chgData name="Fuerst, Alex" userId="f14cad49-7c8c-4c33-8e27-d90652c9cc6a" providerId="ADAL" clId="{7F2A65EF-96A2-476A-8ECB-3031468F5BCB}" dt="2020-05-22T17:18:24.651" v="5718" actId="21"/>
          <ac:picMkLst>
            <pc:docMk/>
            <pc:sldMk cId="2180895890" sldId="350"/>
            <ac:picMk id="7" creationId="{8A991F2E-D7ED-4D4E-BC3A-ECF8028A5BAC}"/>
          </ac:picMkLst>
        </pc:picChg>
      </pc:sldChg>
      <pc:sldChg chg="modSp mod">
        <pc:chgData name="Fuerst, Alex" userId="f14cad49-7c8c-4c33-8e27-d90652c9cc6a" providerId="ADAL" clId="{7F2A65EF-96A2-476A-8ECB-3031468F5BCB}" dt="2020-05-20T19:22:11.843" v="2163" actId="12"/>
        <pc:sldMkLst>
          <pc:docMk/>
          <pc:sldMk cId="4070517691" sldId="351"/>
        </pc:sldMkLst>
        <pc:spChg chg="mod">
          <ac:chgData name="Fuerst, Alex" userId="f14cad49-7c8c-4c33-8e27-d90652c9cc6a" providerId="ADAL" clId="{7F2A65EF-96A2-476A-8ECB-3031468F5BCB}" dt="2020-05-20T19:22:11.843" v="2163" actId="12"/>
          <ac:spMkLst>
            <pc:docMk/>
            <pc:sldMk cId="4070517691" sldId="351"/>
            <ac:spMk id="10" creationId="{6348FB98-D1EF-42EF-879E-AC47933095CE}"/>
          </ac:spMkLst>
        </pc:spChg>
      </pc:sldChg>
      <pc:sldChg chg="modSp mod modTransition">
        <pc:chgData name="Fuerst, Alex" userId="f14cad49-7c8c-4c33-8e27-d90652c9cc6a" providerId="ADAL" clId="{7F2A65EF-96A2-476A-8ECB-3031468F5BCB}" dt="2020-05-23T14:47:22.907" v="6389"/>
        <pc:sldMkLst>
          <pc:docMk/>
          <pc:sldMk cId="616555868" sldId="354"/>
        </pc:sldMkLst>
        <pc:spChg chg="mod">
          <ac:chgData name="Fuerst, Alex" userId="f14cad49-7c8c-4c33-8e27-d90652c9cc6a" providerId="ADAL" clId="{7F2A65EF-96A2-476A-8ECB-3031468F5BCB}" dt="2020-05-22T17:18:58.853" v="5743" actId="20577"/>
          <ac:spMkLst>
            <pc:docMk/>
            <pc:sldMk cId="616555868" sldId="354"/>
            <ac:spMk id="10" creationId="{6348FB98-D1EF-42EF-879E-AC47933095CE}"/>
          </ac:spMkLst>
        </pc:spChg>
      </pc:sldChg>
      <pc:sldChg chg="modSp mod modTransition">
        <pc:chgData name="Fuerst, Alex" userId="f14cad49-7c8c-4c33-8e27-d90652c9cc6a" providerId="ADAL" clId="{7F2A65EF-96A2-476A-8ECB-3031468F5BCB}" dt="2020-05-23T14:47:16.934" v="6388"/>
        <pc:sldMkLst>
          <pc:docMk/>
          <pc:sldMk cId="3171714113" sldId="355"/>
        </pc:sldMkLst>
        <pc:spChg chg="mod">
          <ac:chgData name="Fuerst, Alex" userId="f14cad49-7c8c-4c33-8e27-d90652c9cc6a" providerId="ADAL" clId="{7F2A65EF-96A2-476A-8ECB-3031468F5BCB}" dt="2020-05-22T17:07:53.961" v="5565" actId="20577"/>
          <ac:spMkLst>
            <pc:docMk/>
            <pc:sldMk cId="3171714113" sldId="355"/>
            <ac:spMk id="3" creationId="{A00441B0-4124-481E-B989-31039F86F97C}"/>
          </ac:spMkLst>
        </pc:spChg>
      </pc:sldChg>
      <pc:sldChg chg="delSp modSp mod">
        <pc:chgData name="Fuerst, Alex" userId="f14cad49-7c8c-4c33-8e27-d90652c9cc6a" providerId="ADAL" clId="{7F2A65EF-96A2-476A-8ECB-3031468F5BCB}" dt="2020-05-23T15:00:07.675" v="6527" actId="20577"/>
        <pc:sldMkLst>
          <pc:docMk/>
          <pc:sldMk cId="280234182" sldId="356"/>
        </pc:sldMkLst>
        <pc:spChg chg="mod">
          <ac:chgData name="Fuerst, Alex" userId="f14cad49-7c8c-4c33-8e27-d90652c9cc6a" providerId="ADAL" clId="{7F2A65EF-96A2-476A-8ECB-3031468F5BCB}" dt="2020-05-23T15:00:07.675" v="6527" actId="20577"/>
          <ac:spMkLst>
            <pc:docMk/>
            <pc:sldMk cId="280234182" sldId="356"/>
            <ac:spMk id="3" creationId="{510E4657-3AD1-4871-9EA9-E7E72C48D2A9}"/>
          </ac:spMkLst>
        </pc:spChg>
        <pc:spChg chg="del">
          <ac:chgData name="Fuerst, Alex" userId="f14cad49-7c8c-4c33-8e27-d90652c9cc6a" providerId="ADAL" clId="{7F2A65EF-96A2-476A-8ECB-3031468F5BCB}" dt="2020-05-20T20:18:13.121" v="2867" actId="478"/>
          <ac:spMkLst>
            <pc:docMk/>
            <pc:sldMk cId="280234182" sldId="356"/>
            <ac:spMk id="4" creationId="{93696014-CB00-4824-BFB1-DAA8D0DB1FF6}"/>
          </ac:spMkLst>
        </pc:spChg>
      </pc:sldChg>
      <pc:sldChg chg="modSp mod">
        <pc:chgData name="Fuerst, Alex" userId="f14cad49-7c8c-4c33-8e27-d90652c9cc6a" providerId="ADAL" clId="{7F2A65EF-96A2-476A-8ECB-3031468F5BCB}" dt="2020-05-22T17:08:40.812" v="5677" actId="20577"/>
        <pc:sldMkLst>
          <pc:docMk/>
          <pc:sldMk cId="3460357097" sldId="357"/>
        </pc:sldMkLst>
        <pc:spChg chg="mod">
          <ac:chgData name="Fuerst, Alex" userId="f14cad49-7c8c-4c33-8e27-d90652c9cc6a" providerId="ADAL" clId="{7F2A65EF-96A2-476A-8ECB-3031468F5BCB}" dt="2020-05-22T17:08:40.812" v="5677" actId="20577"/>
          <ac:spMkLst>
            <pc:docMk/>
            <pc:sldMk cId="3460357097" sldId="357"/>
            <ac:spMk id="2" creationId="{5F15529E-FB21-4F86-AF5C-54029DC74C1B}"/>
          </ac:spMkLst>
        </pc:spChg>
      </pc:sldChg>
      <pc:sldChg chg="addSp delSp modSp add del mod">
        <pc:chgData name="Fuerst, Alex" userId="f14cad49-7c8c-4c33-8e27-d90652c9cc6a" providerId="ADAL" clId="{7F2A65EF-96A2-476A-8ECB-3031468F5BCB}" dt="2020-05-20T13:08:04.325" v="783" actId="47"/>
        <pc:sldMkLst>
          <pc:docMk/>
          <pc:sldMk cId="3557492199" sldId="358"/>
        </pc:sldMkLst>
        <pc:picChg chg="del">
          <ac:chgData name="Fuerst, Alex" userId="f14cad49-7c8c-4c33-8e27-d90652c9cc6a" providerId="ADAL" clId="{7F2A65EF-96A2-476A-8ECB-3031468F5BCB}" dt="2020-05-18T23:36:37.124" v="669" actId="478"/>
          <ac:picMkLst>
            <pc:docMk/>
            <pc:sldMk cId="3557492199" sldId="358"/>
            <ac:picMk id="5" creationId="{5FE9FF4D-8B84-49CB-B7E6-2ABFDF182C23}"/>
          </ac:picMkLst>
        </pc:picChg>
        <pc:picChg chg="add del mod">
          <ac:chgData name="Fuerst, Alex" userId="f14cad49-7c8c-4c33-8e27-d90652c9cc6a" providerId="ADAL" clId="{7F2A65EF-96A2-476A-8ECB-3031468F5BCB}" dt="2020-05-18T23:36:06.404" v="638" actId="478"/>
          <ac:picMkLst>
            <pc:docMk/>
            <pc:sldMk cId="3557492199" sldId="358"/>
            <ac:picMk id="6" creationId="{D99042F7-710D-46D3-94D4-6D36E99D2C67}"/>
          </ac:picMkLst>
        </pc:picChg>
        <pc:picChg chg="add del mod">
          <ac:chgData name="Fuerst, Alex" userId="f14cad49-7c8c-4c33-8e27-d90652c9cc6a" providerId="ADAL" clId="{7F2A65EF-96A2-476A-8ECB-3031468F5BCB}" dt="2020-05-18T23:39:06.728" v="679" actId="478"/>
          <ac:picMkLst>
            <pc:docMk/>
            <pc:sldMk cId="3557492199" sldId="358"/>
            <ac:picMk id="8" creationId="{E1686BF0-BC06-4935-9916-6DFCF270DD5A}"/>
          </ac:picMkLst>
        </pc:picChg>
        <pc:picChg chg="add mod">
          <ac:chgData name="Fuerst, Alex" userId="f14cad49-7c8c-4c33-8e27-d90652c9cc6a" providerId="ADAL" clId="{7F2A65EF-96A2-476A-8ECB-3031468F5BCB}" dt="2020-05-18T23:41:54.543" v="692" actId="14100"/>
          <ac:picMkLst>
            <pc:docMk/>
            <pc:sldMk cId="3557492199" sldId="358"/>
            <ac:picMk id="10" creationId="{08916583-0772-4B40-8196-D92D130241AB}"/>
          </ac:picMkLst>
        </pc:picChg>
      </pc:sldChg>
      <pc:sldChg chg="addSp delSp modSp new del mod">
        <pc:chgData name="Fuerst, Alex" userId="f14cad49-7c8c-4c33-8e27-d90652c9cc6a" providerId="ADAL" clId="{7F2A65EF-96A2-476A-8ECB-3031468F5BCB}" dt="2020-05-20T13:02:44.757" v="725" actId="47"/>
        <pc:sldMkLst>
          <pc:docMk/>
          <pc:sldMk cId="43229144" sldId="359"/>
        </pc:sldMkLst>
        <pc:spChg chg="del">
          <ac:chgData name="Fuerst, Alex" userId="f14cad49-7c8c-4c33-8e27-d90652c9cc6a" providerId="ADAL" clId="{7F2A65EF-96A2-476A-8ECB-3031468F5BCB}" dt="2020-05-20T13:02:38.744" v="722"/>
          <ac:spMkLst>
            <pc:docMk/>
            <pc:sldMk cId="43229144" sldId="359"/>
            <ac:spMk id="3" creationId="{82F24C6E-E81D-4A08-B54D-A88472FA5B15}"/>
          </ac:spMkLst>
        </pc:spChg>
        <pc:picChg chg="add mod">
          <ac:chgData name="Fuerst, Alex" userId="f14cad49-7c8c-4c33-8e27-d90652c9cc6a" providerId="ADAL" clId="{7F2A65EF-96A2-476A-8ECB-3031468F5BCB}" dt="2020-05-20T13:02:41.067" v="724" actId="962"/>
          <ac:picMkLst>
            <pc:docMk/>
            <pc:sldMk cId="43229144" sldId="359"/>
            <ac:picMk id="6" creationId="{DB9310E8-255C-4BCB-B56D-3F096E09BAC8}"/>
          </ac:picMkLst>
        </pc:picChg>
      </pc:sldChg>
      <pc:sldChg chg="addSp delSp modSp new mod ord modAnim">
        <pc:chgData name="Fuerst, Alex" userId="f14cad49-7c8c-4c33-8e27-d90652c9cc6a" providerId="ADAL" clId="{7F2A65EF-96A2-476A-8ECB-3031468F5BCB}" dt="2020-05-22T17:25:23.191" v="5749" actId="478"/>
        <pc:sldMkLst>
          <pc:docMk/>
          <pc:sldMk cId="1218736762" sldId="359"/>
        </pc:sldMkLst>
        <pc:spChg chg="mod">
          <ac:chgData name="Fuerst, Alex" userId="f14cad49-7c8c-4c33-8e27-d90652c9cc6a" providerId="ADAL" clId="{7F2A65EF-96A2-476A-8ECB-3031468F5BCB}" dt="2020-05-20T13:05:25.693" v="779"/>
          <ac:spMkLst>
            <pc:docMk/>
            <pc:sldMk cId="1218736762" sldId="359"/>
            <ac:spMk id="2" creationId="{FF14AF1B-D839-411B-A23F-67EE6FC32CCB}"/>
          </ac:spMkLst>
        </pc:spChg>
        <pc:spChg chg="del">
          <ac:chgData name="Fuerst, Alex" userId="f14cad49-7c8c-4c33-8e27-d90652c9cc6a" providerId="ADAL" clId="{7F2A65EF-96A2-476A-8ECB-3031468F5BCB}" dt="2020-05-20T13:03:55.460" v="744"/>
          <ac:spMkLst>
            <pc:docMk/>
            <pc:sldMk cId="1218736762" sldId="359"/>
            <ac:spMk id="3" creationId="{8D7C21B6-EC4C-47FD-AB75-30CCE453EB10}"/>
          </ac:spMkLst>
        </pc:spChg>
        <pc:spChg chg="mod">
          <ac:chgData name="Fuerst, Alex" userId="f14cad49-7c8c-4c33-8e27-d90652c9cc6a" providerId="ADAL" clId="{7F2A65EF-96A2-476A-8ECB-3031468F5BCB}" dt="2020-05-22T15:20:28.303" v="5053" actId="20577"/>
          <ac:spMkLst>
            <pc:docMk/>
            <pc:sldMk cId="1218736762" sldId="359"/>
            <ac:spMk id="4" creationId="{0E3BC91F-CE98-401E-90E7-7B40D05C97B2}"/>
          </ac:spMkLst>
        </pc:spChg>
        <pc:spChg chg="add del mod">
          <ac:chgData name="Fuerst, Alex" userId="f14cad49-7c8c-4c33-8e27-d90652c9cc6a" providerId="ADAL" clId="{7F2A65EF-96A2-476A-8ECB-3031468F5BCB}" dt="2020-05-20T13:04:04.122" v="748" actId="478"/>
          <ac:spMkLst>
            <pc:docMk/>
            <pc:sldMk cId="1218736762" sldId="359"/>
            <ac:spMk id="8" creationId="{D6531D13-D944-4A0E-BCEA-D3AFF3547A6D}"/>
          </ac:spMkLst>
        </pc:spChg>
        <pc:spChg chg="add mod">
          <ac:chgData name="Fuerst, Alex" userId="f14cad49-7c8c-4c33-8e27-d90652c9cc6a" providerId="ADAL" clId="{7F2A65EF-96A2-476A-8ECB-3031468F5BCB}" dt="2020-05-20T13:30:35.451" v="1169" actId="1076"/>
          <ac:spMkLst>
            <pc:docMk/>
            <pc:sldMk cId="1218736762" sldId="359"/>
            <ac:spMk id="11" creationId="{733B88E5-1A06-40B4-843F-E4AD5B2E860D}"/>
          </ac:spMkLst>
        </pc:spChg>
        <pc:spChg chg="add del mod">
          <ac:chgData name="Fuerst, Alex" userId="f14cad49-7c8c-4c33-8e27-d90652c9cc6a" providerId="ADAL" clId="{7F2A65EF-96A2-476A-8ECB-3031468F5BCB}" dt="2020-05-20T13:28:50.208" v="1094" actId="478"/>
          <ac:spMkLst>
            <pc:docMk/>
            <pc:sldMk cId="1218736762" sldId="359"/>
            <ac:spMk id="12" creationId="{936B78C0-FDDE-48E4-B96B-E6E1DC38D679}"/>
          </ac:spMkLst>
        </pc:spChg>
        <pc:spChg chg="add mod">
          <ac:chgData name="Fuerst, Alex" userId="f14cad49-7c8c-4c33-8e27-d90652c9cc6a" providerId="ADAL" clId="{7F2A65EF-96A2-476A-8ECB-3031468F5BCB}" dt="2020-05-20T13:30:38.444" v="1170" actId="1076"/>
          <ac:spMkLst>
            <pc:docMk/>
            <pc:sldMk cId="1218736762" sldId="359"/>
            <ac:spMk id="13" creationId="{1D210680-9F55-42C0-893B-1552453F580D}"/>
          </ac:spMkLst>
        </pc:spChg>
        <pc:picChg chg="add mod">
          <ac:chgData name="Fuerst, Alex" userId="f14cad49-7c8c-4c33-8e27-d90652c9cc6a" providerId="ADAL" clId="{7F2A65EF-96A2-476A-8ECB-3031468F5BCB}" dt="2020-05-20T18:28:11.827" v="1740" actId="1076"/>
          <ac:picMkLst>
            <pc:docMk/>
            <pc:sldMk cId="1218736762" sldId="359"/>
            <ac:picMk id="5" creationId="{5D62BCAC-BC3A-401B-A244-830E88DC25FE}"/>
          </ac:picMkLst>
        </pc:picChg>
        <pc:picChg chg="add del mod">
          <ac:chgData name="Fuerst, Alex" userId="f14cad49-7c8c-4c33-8e27-d90652c9cc6a" providerId="ADAL" clId="{7F2A65EF-96A2-476A-8ECB-3031468F5BCB}" dt="2020-05-20T13:04:01.843" v="747" actId="478"/>
          <ac:picMkLst>
            <pc:docMk/>
            <pc:sldMk cId="1218736762" sldId="359"/>
            <ac:picMk id="6" creationId="{921FFF14-C49E-48D3-8F35-82B0C0D82FEE}"/>
          </ac:picMkLst>
        </pc:picChg>
        <pc:picChg chg="add del mod">
          <ac:chgData name="Fuerst, Alex" userId="f14cad49-7c8c-4c33-8e27-d90652c9cc6a" providerId="ADAL" clId="{7F2A65EF-96A2-476A-8ECB-3031468F5BCB}" dt="2020-05-20T14:03:44.799" v="1635" actId="478"/>
          <ac:picMkLst>
            <pc:docMk/>
            <pc:sldMk cId="1218736762" sldId="359"/>
            <ac:picMk id="10" creationId="{A1B6467F-5AC0-4049-AE85-38D09E3480D7}"/>
          </ac:picMkLst>
        </pc:picChg>
        <pc:picChg chg="add del mod">
          <ac:chgData name="Fuerst, Alex" userId="f14cad49-7c8c-4c33-8e27-d90652c9cc6a" providerId="ADAL" clId="{7F2A65EF-96A2-476A-8ECB-3031468F5BCB}" dt="2020-05-22T17:25:23.191" v="5749" actId="478"/>
          <ac:picMkLst>
            <pc:docMk/>
            <pc:sldMk cId="1218736762" sldId="359"/>
            <ac:picMk id="14" creationId="{7E34F4C8-9E8B-4922-9295-C93AA60B0BBC}"/>
          </ac:picMkLst>
        </pc:picChg>
        <pc:picChg chg="add del mod">
          <ac:chgData name="Fuerst, Alex" userId="f14cad49-7c8c-4c33-8e27-d90652c9cc6a" providerId="ADAL" clId="{7F2A65EF-96A2-476A-8ECB-3031468F5BCB}" dt="2020-05-20T18:27:53.263" v="1735" actId="478"/>
          <ac:picMkLst>
            <pc:docMk/>
            <pc:sldMk cId="1218736762" sldId="359"/>
            <ac:picMk id="16" creationId="{7B721E87-07C5-4921-8334-8BDCE4257C5A}"/>
          </ac:picMkLst>
        </pc:picChg>
      </pc:sldChg>
      <pc:sldChg chg="addSp delSp modSp new del mod">
        <pc:chgData name="Fuerst, Alex" userId="f14cad49-7c8c-4c33-8e27-d90652c9cc6a" providerId="ADAL" clId="{7F2A65EF-96A2-476A-8ECB-3031468F5BCB}" dt="2020-05-20T13:03:49.172" v="742" actId="47"/>
        <pc:sldMkLst>
          <pc:docMk/>
          <pc:sldMk cId="2601623019" sldId="359"/>
        </pc:sldMkLst>
        <pc:spChg chg="del">
          <ac:chgData name="Fuerst, Alex" userId="f14cad49-7c8c-4c33-8e27-d90652c9cc6a" providerId="ADAL" clId="{7F2A65EF-96A2-476A-8ECB-3031468F5BCB}" dt="2020-05-20T13:03:15.998" v="733"/>
          <ac:spMkLst>
            <pc:docMk/>
            <pc:sldMk cId="2601623019" sldId="359"/>
            <ac:spMk id="3" creationId="{FCD7E80F-448A-47A7-8C4A-C2474891EB05}"/>
          </ac:spMkLst>
        </pc:spChg>
        <pc:picChg chg="add mod">
          <ac:chgData name="Fuerst, Alex" userId="f14cad49-7c8c-4c33-8e27-d90652c9cc6a" providerId="ADAL" clId="{7F2A65EF-96A2-476A-8ECB-3031468F5BCB}" dt="2020-05-20T13:03:16.877" v="735" actId="962"/>
          <ac:picMkLst>
            <pc:docMk/>
            <pc:sldMk cId="2601623019" sldId="359"/>
            <ac:picMk id="6" creationId="{12E0F1CC-78C6-414F-BA84-EB7338173A59}"/>
          </ac:picMkLst>
        </pc:picChg>
      </pc:sldChg>
      <pc:sldChg chg="addSp delSp modSp add mod ord">
        <pc:chgData name="Fuerst, Alex" userId="f14cad49-7c8c-4c33-8e27-d90652c9cc6a" providerId="ADAL" clId="{7F2A65EF-96A2-476A-8ECB-3031468F5BCB}" dt="2020-05-22T17:25:26.819" v="5750" actId="478"/>
        <pc:sldMkLst>
          <pc:docMk/>
          <pc:sldMk cId="2455392923" sldId="360"/>
        </pc:sldMkLst>
        <pc:spChg chg="mod">
          <ac:chgData name="Fuerst, Alex" userId="f14cad49-7c8c-4c33-8e27-d90652c9cc6a" providerId="ADAL" clId="{7F2A65EF-96A2-476A-8ECB-3031468F5BCB}" dt="2020-05-20T13:05:32.775" v="780"/>
          <ac:spMkLst>
            <pc:docMk/>
            <pc:sldMk cId="2455392923" sldId="360"/>
            <ac:spMk id="2" creationId="{FF14AF1B-D839-411B-A23F-67EE6FC32CCB}"/>
          </ac:spMkLst>
        </pc:spChg>
        <pc:spChg chg="mod">
          <ac:chgData name="Fuerst, Alex" userId="f14cad49-7c8c-4c33-8e27-d90652c9cc6a" providerId="ADAL" clId="{7F2A65EF-96A2-476A-8ECB-3031468F5BCB}" dt="2020-05-20T19:21:59.422" v="2159" actId="12"/>
          <ac:spMkLst>
            <pc:docMk/>
            <pc:sldMk cId="2455392923" sldId="360"/>
            <ac:spMk id="4" creationId="{0E3BC91F-CE98-401E-90E7-7B40D05C97B2}"/>
          </ac:spMkLst>
        </pc:spChg>
        <pc:picChg chg="add del mod">
          <ac:chgData name="Fuerst, Alex" userId="f14cad49-7c8c-4c33-8e27-d90652c9cc6a" providerId="ADAL" clId="{7F2A65EF-96A2-476A-8ECB-3031468F5BCB}" dt="2020-05-20T13:21:25.552" v="945" actId="478"/>
          <ac:picMkLst>
            <pc:docMk/>
            <pc:sldMk cId="2455392923" sldId="360"/>
            <ac:picMk id="5" creationId="{4C2E1CE3-C709-4001-8698-D6653BA52689}"/>
          </ac:picMkLst>
        </pc:picChg>
        <pc:picChg chg="add mod">
          <ac:chgData name="Fuerst, Alex" userId="f14cad49-7c8c-4c33-8e27-d90652c9cc6a" providerId="ADAL" clId="{7F2A65EF-96A2-476A-8ECB-3031468F5BCB}" dt="2020-05-20T13:27:45.994" v="1060" actId="1076"/>
          <ac:picMkLst>
            <pc:docMk/>
            <pc:sldMk cId="2455392923" sldId="360"/>
            <ac:picMk id="7" creationId="{F18D637F-C31C-4800-9B57-2C282E813992}"/>
          </ac:picMkLst>
        </pc:picChg>
        <pc:picChg chg="add del mod">
          <ac:chgData name="Fuerst, Alex" userId="f14cad49-7c8c-4c33-8e27-d90652c9cc6a" providerId="ADAL" clId="{7F2A65EF-96A2-476A-8ECB-3031468F5BCB}" dt="2020-05-22T17:25:26.819" v="5750" actId="478"/>
          <ac:picMkLst>
            <pc:docMk/>
            <pc:sldMk cId="2455392923" sldId="360"/>
            <ac:picMk id="8" creationId="{59D36838-81B1-429B-AF35-94413A5B07D4}"/>
          </ac:picMkLst>
        </pc:picChg>
        <pc:picChg chg="del">
          <ac:chgData name="Fuerst, Alex" userId="f14cad49-7c8c-4c33-8e27-d90652c9cc6a" providerId="ADAL" clId="{7F2A65EF-96A2-476A-8ECB-3031468F5BCB}" dt="2020-05-20T13:04:47.616" v="766" actId="478"/>
          <ac:picMkLst>
            <pc:docMk/>
            <pc:sldMk cId="2455392923" sldId="360"/>
            <ac:picMk id="10" creationId="{A1B6467F-5AC0-4049-AE85-38D09E3480D7}"/>
          </ac:picMkLst>
        </pc:picChg>
      </pc:sldChg>
      <pc:sldChg chg="addSp delSp modSp new mod ord">
        <pc:chgData name="Fuerst, Alex" userId="f14cad49-7c8c-4c33-8e27-d90652c9cc6a" providerId="ADAL" clId="{7F2A65EF-96A2-476A-8ECB-3031468F5BCB}" dt="2020-05-21T18:39:09.050" v="4201"/>
        <pc:sldMkLst>
          <pc:docMk/>
          <pc:sldMk cId="724504953" sldId="361"/>
        </pc:sldMkLst>
        <pc:spChg chg="mod">
          <ac:chgData name="Fuerst, Alex" userId="f14cad49-7c8c-4c33-8e27-d90652c9cc6a" providerId="ADAL" clId="{7F2A65EF-96A2-476A-8ECB-3031468F5BCB}" dt="2020-05-20T13:45:21.758" v="1363"/>
          <ac:spMkLst>
            <pc:docMk/>
            <pc:sldMk cId="724504953" sldId="361"/>
            <ac:spMk id="2" creationId="{0F271D58-6F1E-4DBE-8B13-A55C5E4409D3}"/>
          </ac:spMkLst>
        </pc:spChg>
        <pc:spChg chg="del">
          <ac:chgData name="Fuerst, Alex" userId="f14cad49-7c8c-4c33-8e27-d90652c9cc6a" providerId="ADAL" clId="{7F2A65EF-96A2-476A-8ECB-3031468F5BCB}" dt="2020-05-20T14:18:51.879" v="1711"/>
          <ac:spMkLst>
            <pc:docMk/>
            <pc:sldMk cId="724504953" sldId="361"/>
            <ac:spMk id="3" creationId="{65EE76D4-C3C0-48F6-BAF8-552F2CC2F2A9}"/>
          </ac:spMkLst>
        </pc:spChg>
        <pc:spChg chg="mod">
          <ac:chgData name="Fuerst, Alex" userId="f14cad49-7c8c-4c33-8e27-d90652c9cc6a" providerId="ADAL" clId="{7F2A65EF-96A2-476A-8ECB-3031468F5BCB}" dt="2020-05-21T13:23:44.422" v="2903" actId="113"/>
          <ac:spMkLst>
            <pc:docMk/>
            <pc:sldMk cId="724504953" sldId="361"/>
            <ac:spMk id="4" creationId="{CF06B3F2-9F07-422D-A13B-186FA74576F5}"/>
          </ac:spMkLst>
        </pc:spChg>
        <pc:spChg chg="add del mod">
          <ac:chgData name="Fuerst, Alex" userId="f14cad49-7c8c-4c33-8e27-d90652c9cc6a" providerId="ADAL" clId="{7F2A65EF-96A2-476A-8ECB-3031468F5BCB}" dt="2020-05-20T13:45:28.258" v="1367"/>
          <ac:spMkLst>
            <pc:docMk/>
            <pc:sldMk cId="724504953" sldId="361"/>
            <ac:spMk id="5" creationId="{4BE2005E-F759-461E-86DC-F04ECFE38178}"/>
          </ac:spMkLst>
        </pc:spChg>
        <pc:spChg chg="add del mod">
          <ac:chgData name="Fuerst, Alex" userId="f14cad49-7c8c-4c33-8e27-d90652c9cc6a" providerId="ADAL" clId="{7F2A65EF-96A2-476A-8ECB-3031468F5BCB}" dt="2020-05-20T14:18:58.176" v="1713" actId="478"/>
          <ac:spMkLst>
            <pc:docMk/>
            <pc:sldMk cId="724504953" sldId="361"/>
            <ac:spMk id="11" creationId="{0B829A50-D791-4ABC-9532-05EFC200A727}"/>
          </ac:spMkLst>
        </pc:spChg>
        <pc:picChg chg="add mod">
          <ac:chgData name="Fuerst, Alex" userId="f14cad49-7c8c-4c33-8e27-d90652c9cc6a" providerId="ADAL" clId="{7F2A65EF-96A2-476A-8ECB-3031468F5BCB}" dt="2020-05-20T13:51:56.651" v="1417" actId="1076"/>
          <ac:picMkLst>
            <pc:docMk/>
            <pc:sldMk cId="724504953" sldId="361"/>
            <ac:picMk id="6" creationId="{9E1A32B2-A2AD-4C80-A88B-4429F34E71EE}"/>
          </ac:picMkLst>
        </pc:picChg>
        <pc:picChg chg="add del mod">
          <ac:chgData name="Fuerst, Alex" userId="f14cad49-7c8c-4c33-8e27-d90652c9cc6a" providerId="ADAL" clId="{7F2A65EF-96A2-476A-8ECB-3031468F5BCB}" dt="2020-05-20T13:53:58.536" v="1419"/>
          <ac:picMkLst>
            <pc:docMk/>
            <pc:sldMk cId="724504953" sldId="361"/>
            <ac:picMk id="7" creationId="{5765A1C8-5FAF-4830-8DB1-4EC54DB11D0E}"/>
          </ac:picMkLst>
        </pc:picChg>
        <pc:picChg chg="add del mod">
          <ac:chgData name="Fuerst, Alex" userId="f14cad49-7c8c-4c33-8e27-d90652c9cc6a" providerId="ADAL" clId="{7F2A65EF-96A2-476A-8ECB-3031468F5BCB}" dt="2020-05-20T14:18:56.349" v="1712" actId="478"/>
          <ac:picMkLst>
            <pc:docMk/>
            <pc:sldMk cId="724504953" sldId="361"/>
            <ac:picMk id="9" creationId="{2E763FEE-D2E9-4E33-B139-3CEEDBC9E13A}"/>
          </ac:picMkLst>
        </pc:picChg>
        <pc:picChg chg="add mod">
          <ac:chgData name="Fuerst, Alex" userId="f14cad49-7c8c-4c33-8e27-d90652c9cc6a" providerId="ADAL" clId="{7F2A65EF-96A2-476A-8ECB-3031468F5BCB}" dt="2020-05-20T14:20:12.883" v="1721" actId="1076"/>
          <ac:picMkLst>
            <pc:docMk/>
            <pc:sldMk cId="724504953" sldId="361"/>
            <ac:picMk id="13" creationId="{38A7BF2D-DC3C-4FBA-B6F7-4BC94853182F}"/>
          </ac:picMkLst>
        </pc:picChg>
      </pc:sldChg>
      <pc:sldChg chg="new del">
        <pc:chgData name="Fuerst, Alex" userId="f14cad49-7c8c-4c33-8e27-d90652c9cc6a" providerId="ADAL" clId="{7F2A65EF-96A2-476A-8ECB-3031468F5BCB}" dt="2020-05-20T13:08:02.693" v="782" actId="47"/>
        <pc:sldMkLst>
          <pc:docMk/>
          <pc:sldMk cId="1386755121" sldId="361"/>
        </pc:sldMkLst>
      </pc:sldChg>
      <pc:sldChg chg="addSp delSp modSp add mod">
        <pc:chgData name="Fuerst, Alex" userId="f14cad49-7c8c-4c33-8e27-d90652c9cc6a" providerId="ADAL" clId="{7F2A65EF-96A2-476A-8ECB-3031468F5BCB}" dt="2020-05-23T20:24:54.309" v="7157" actId="20577"/>
        <pc:sldMkLst>
          <pc:docMk/>
          <pc:sldMk cId="104364458" sldId="362"/>
        </pc:sldMkLst>
        <pc:spChg chg="mod">
          <ac:chgData name="Fuerst, Alex" userId="f14cad49-7c8c-4c33-8e27-d90652c9cc6a" providerId="ADAL" clId="{7F2A65EF-96A2-476A-8ECB-3031468F5BCB}" dt="2020-05-20T19:26:06.032" v="2189" actId="14100"/>
          <ac:spMkLst>
            <pc:docMk/>
            <pc:sldMk cId="104364458" sldId="362"/>
            <ac:spMk id="2" creationId="{0F271D58-6F1E-4DBE-8B13-A55C5E4409D3}"/>
          </ac:spMkLst>
        </pc:spChg>
        <pc:spChg chg="del">
          <ac:chgData name="Fuerst, Alex" userId="f14cad49-7c8c-4c33-8e27-d90652c9cc6a" providerId="ADAL" clId="{7F2A65EF-96A2-476A-8ECB-3031468F5BCB}" dt="2020-05-20T19:21:14.775" v="2152" actId="478"/>
          <ac:spMkLst>
            <pc:docMk/>
            <pc:sldMk cId="104364458" sldId="362"/>
            <ac:spMk id="3" creationId="{65EE76D4-C3C0-48F6-BAF8-552F2CC2F2A9}"/>
          </ac:spMkLst>
        </pc:spChg>
        <pc:spChg chg="mod">
          <ac:chgData name="Fuerst, Alex" userId="f14cad49-7c8c-4c33-8e27-d90652c9cc6a" providerId="ADAL" clId="{7F2A65EF-96A2-476A-8ECB-3031468F5BCB}" dt="2020-05-23T20:24:54.309" v="7157" actId="20577"/>
          <ac:spMkLst>
            <pc:docMk/>
            <pc:sldMk cId="104364458" sldId="362"/>
            <ac:spMk id="4" creationId="{CF06B3F2-9F07-422D-A13B-186FA74576F5}"/>
          </ac:spMkLst>
        </pc:spChg>
        <pc:spChg chg="add mod">
          <ac:chgData name="Fuerst, Alex" userId="f14cad49-7c8c-4c33-8e27-d90652c9cc6a" providerId="ADAL" clId="{7F2A65EF-96A2-476A-8ECB-3031468F5BCB}" dt="2020-05-21T13:37:22.159" v="3040"/>
          <ac:spMkLst>
            <pc:docMk/>
            <pc:sldMk cId="104364458" sldId="362"/>
            <ac:spMk id="7" creationId="{572D5248-1547-487C-9BFC-B562EC2B4A45}"/>
          </ac:spMkLst>
        </pc:spChg>
        <pc:spChg chg="add mod">
          <ac:chgData name="Fuerst, Alex" userId="f14cad49-7c8c-4c33-8e27-d90652c9cc6a" providerId="ADAL" clId="{7F2A65EF-96A2-476A-8ECB-3031468F5BCB}" dt="2020-05-21T13:37:22.159" v="3040"/>
          <ac:spMkLst>
            <pc:docMk/>
            <pc:sldMk cId="104364458" sldId="362"/>
            <ac:spMk id="8" creationId="{3DCFF651-3EB9-4379-A243-6F5B0380E5D3}"/>
          </ac:spMkLst>
        </pc:spChg>
        <pc:spChg chg="add mod">
          <ac:chgData name="Fuerst, Alex" userId="f14cad49-7c8c-4c33-8e27-d90652c9cc6a" providerId="ADAL" clId="{7F2A65EF-96A2-476A-8ECB-3031468F5BCB}" dt="2020-05-21T13:37:22.159" v="3040"/>
          <ac:spMkLst>
            <pc:docMk/>
            <pc:sldMk cId="104364458" sldId="362"/>
            <ac:spMk id="9" creationId="{96EF08CA-EFC3-47C6-9EE9-E3C273ACBC0E}"/>
          </ac:spMkLst>
        </pc:spChg>
        <pc:spChg chg="add del mod">
          <ac:chgData name="Fuerst, Alex" userId="f14cad49-7c8c-4c33-8e27-d90652c9cc6a" providerId="ADAL" clId="{7F2A65EF-96A2-476A-8ECB-3031468F5BCB}" dt="2020-05-21T13:37:30.250" v="3043" actId="478"/>
          <ac:spMkLst>
            <pc:docMk/>
            <pc:sldMk cId="104364458" sldId="362"/>
            <ac:spMk id="12" creationId="{69F9DD7F-6E7E-4AB4-AB09-FB84AD618B9D}"/>
          </ac:spMkLst>
        </pc:spChg>
        <pc:picChg chg="add del mod">
          <ac:chgData name="Fuerst, Alex" userId="f14cad49-7c8c-4c33-8e27-d90652c9cc6a" providerId="ADAL" clId="{7F2A65EF-96A2-476A-8ECB-3031468F5BCB}" dt="2020-05-20T19:23:58.116" v="2168" actId="478"/>
          <ac:picMkLst>
            <pc:docMk/>
            <pc:sldMk cId="104364458" sldId="362"/>
            <ac:picMk id="7" creationId="{95C4DE26-B21C-4F87-92B1-8D08D768973D}"/>
          </ac:picMkLst>
        </pc:picChg>
        <pc:picChg chg="add del mod">
          <ac:chgData name="Fuerst, Alex" userId="f14cad49-7c8c-4c33-8e27-d90652c9cc6a" providerId="ADAL" clId="{7F2A65EF-96A2-476A-8ECB-3031468F5BCB}" dt="2020-05-20T19:28:29.592" v="2215" actId="478"/>
          <ac:picMkLst>
            <pc:docMk/>
            <pc:sldMk cId="104364458" sldId="362"/>
            <ac:picMk id="9" creationId="{45AAAE9A-6407-47E1-ACEC-B1AC30F96BD9}"/>
          </ac:picMkLst>
        </pc:picChg>
        <pc:picChg chg="add mod">
          <ac:chgData name="Fuerst, Alex" userId="f14cad49-7c8c-4c33-8e27-d90652c9cc6a" providerId="ADAL" clId="{7F2A65EF-96A2-476A-8ECB-3031468F5BCB}" dt="2020-05-20T19:28:42.032" v="2220" actId="1076"/>
          <ac:picMkLst>
            <pc:docMk/>
            <pc:sldMk cId="104364458" sldId="362"/>
            <ac:picMk id="11" creationId="{261C7FD5-8213-443C-A81F-1664D3F0E80B}"/>
          </ac:picMkLst>
        </pc:picChg>
      </pc:sldChg>
      <pc:sldChg chg="addSp delSp modSp new mod ord">
        <pc:chgData name="Fuerst, Alex" userId="f14cad49-7c8c-4c33-8e27-d90652c9cc6a" providerId="ADAL" clId="{7F2A65EF-96A2-476A-8ECB-3031468F5BCB}" dt="2020-05-23T19:52:36.368" v="6702" actId="20577"/>
        <pc:sldMkLst>
          <pc:docMk/>
          <pc:sldMk cId="2678478018" sldId="363"/>
        </pc:sldMkLst>
        <pc:spChg chg="mod">
          <ac:chgData name="Fuerst, Alex" userId="f14cad49-7c8c-4c33-8e27-d90652c9cc6a" providerId="ADAL" clId="{7F2A65EF-96A2-476A-8ECB-3031468F5BCB}" dt="2020-05-20T18:37:11.236" v="1760" actId="20577"/>
          <ac:spMkLst>
            <pc:docMk/>
            <pc:sldMk cId="2678478018" sldId="363"/>
            <ac:spMk id="2" creationId="{C1D06A9E-1AB2-4BE7-A13A-154DD59EB51C}"/>
          </ac:spMkLst>
        </pc:spChg>
        <pc:spChg chg="mod">
          <ac:chgData name="Fuerst, Alex" userId="f14cad49-7c8c-4c33-8e27-d90652c9cc6a" providerId="ADAL" clId="{7F2A65EF-96A2-476A-8ECB-3031468F5BCB}" dt="2020-05-23T19:52:36.368" v="6702" actId="20577"/>
          <ac:spMkLst>
            <pc:docMk/>
            <pc:sldMk cId="2678478018" sldId="363"/>
            <ac:spMk id="3" creationId="{2B66262C-F98D-4AAA-9D36-E2C40AC2E3B7}"/>
          </ac:spMkLst>
        </pc:spChg>
        <pc:spChg chg="del mod">
          <ac:chgData name="Fuerst, Alex" userId="f14cad49-7c8c-4c33-8e27-d90652c9cc6a" providerId="ADAL" clId="{7F2A65EF-96A2-476A-8ECB-3031468F5BCB}" dt="2020-05-21T16:43:49.582" v="3563" actId="478"/>
          <ac:spMkLst>
            <pc:docMk/>
            <pc:sldMk cId="2678478018" sldId="363"/>
            <ac:spMk id="4" creationId="{5243369A-E7AD-4AF8-B709-DEA04B72A9A1}"/>
          </ac:spMkLst>
        </pc:spChg>
        <pc:spChg chg="add del mod">
          <ac:chgData name="Fuerst, Alex" userId="f14cad49-7c8c-4c33-8e27-d90652c9cc6a" providerId="ADAL" clId="{7F2A65EF-96A2-476A-8ECB-3031468F5BCB}" dt="2020-05-23T13:45:46.906" v="6247" actId="478"/>
          <ac:spMkLst>
            <pc:docMk/>
            <pc:sldMk cId="2678478018" sldId="363"/>
            <ac:spMk id="6" creationId="{7AC174A7-5065-47D8-B9CA-53D643C70E52}"/>
          </ac:spMkLst>
        </pc:spChg>
      </pc:sldChg>
      <pc:sldChg chg="addSp delSp modSp add mod">
        <pc:chgData name="Fuerst, Alex" userId="f14cad49-7c8c-4c33-8e27-d90652c9cc6a" providerId="ADAL" clId="{7F2A65EF-96A2-476A-8ECB-3031468F5BCB}" dt="2020-05-23T20:29:11.296" v="7184" actId="20577"/>
        <pc:sldMkLst>
          <pc:docMk/>
          <pc:sldMk cId="3856466248" sldId="364"/>
        </pc:sldMkLst>
        <pc:spChg chg="mod">
          <ac:chgData name="Fuerst, Alex" userId="f14cad49-7c8c-4c33-8e27-d90652c9cc6a" providerId="ADAL" clId="{7F2A65EF-96A2-476A-8ECB-3031468F5BCB}" dt="2020-05-20T19:30:34.562" v="2343" actId="20577"/>
          <ac:spMkLst>
            <pc:docMk/>
            <pc:sldMk cId="3856466248" sldId="364"/>
            <ac:spMk id="2" creationId="{0F271D58-6F1E-4DBE-8B13-A55C5E4409D3}"/>
          </ac:spMkLst>
        </pc:spChg>
        <pc:spChg chg="add del mod">
          <ac:chgData name="Fuerst, Alex" userId="f14cad49-7c8c-4c33-8e27-d90652c9cc6a" providerId="ADAL" clId="{7F2A65EF-96A2-476A-8ECB-3031468F5BCB}" dt="2020-05-21T13:37:20.367" v="3039" actId="21"/>
          <ac:spMkLst>
            <pc:docMk/>
            <pc:sldMk cId="3856466248" sldId="364"/>
            <ac:spMk id="3" creationId="{75A6345A-AA04-4EF3-B0FA-2E0A89174F76}"/>
          </ac:spMkLst>
        </pc:spChg>
        <pc:spChg chg="mod">
          <ac:chgData name="Fuerst, Alex" userId="f14cad49-7c8c-4c33-8e27-d90652c9cc6a" providerId="ADAL" clId="{7F2A65EF-96A2-476A-8ECB-3031468F5BCB}" dt="2020-05-23T20:29:11.296" v="7184" actId="20577"/>
          <ac:spMkLst>
            <pc:docMk/>
            <pc:sldMk cId="3856466248" sldId="364"/>
            <ac:spMk id="4" creationId="{CF06B3F2-9F07-422D-A13B-186FA74576F5}"/>
          </ac:spMkLst>
        </pc:spChg>
        <pc:spChg chg="add del mod">
          <ac:chgData name="Fuerst, Alex" userId="f14cad49-7c8c-4c33-8e27-d90652c9cc6a" providerId="ADAL" clId="{7F2A65EF-96A2-476A-8ECB-3031468F5BCB}" dt="2020-05-21T13:37:20.367" v="3039" actId="21"/>
          <ac:spMkLst>
            <pc:docMk/>
            <pc:sldMk cId="3856466248" sldId="364"/>
            <ac:spMk id="5" creationId="{30CCB2FC-14B7-4697-9ED9-B189FF19D547}"/>
          </ac:spMkLst>
        </pc:spChg>
        <pc:spChg chg="add del mod">
          <ac:chgData name="Fuerst, Alex" userId="f14cad49-7c8c-4c33-8e27-d90652c9cc6a" providerId="ADAL" clId="{7F2A65EF-96A2-476A-8ECB-3031468F5BCB}" dt="2020-05-21T13:37:20.367" v="3039" actId="21"/>
          <ac:spMkLst>
            <pc:docMk/>
            <pc:sldMk cId="3856466248" sldId="364"/>
            <ac:spMk id="9" creationId="{60A20622-5350-4838-8C34-02A29AEF3188}"/>
          </ac:spMkLst>
        </pc:spChg>
        <pc:spChg chg="add del mod">
          <ac:chgData name="Fuerst, Alex" userId="f14cad49-7c8c-4c33-8e27-d90652c9cc6a" providerId="ADAL" clId="{7F2A65EF-96A2-476A-8ECB-3031468F5BCB}" dt="2020-05-21T13:44:23.494" v="3115" actId="21"/>
          <ac:spMkLst>
            <pc:docMk/>
            <pc:sldMk cId="3856466248" sldId="364"/>
            <ac:spMk id="11" creationId="{35F18D5D-FD8A-43E1-8180-418372740C87}"/>
          </ac:spMkLst>
        </pc:spChg>
        <pc:spChg chg="add del mod">
          <ac:chgData name="Fuerst, Alex" userId="f14cad49-7c8c-4c33-8e27-d90652c9cc6a" providerId="ADAL" clId="{7F2A65EF-96A2-476A-8ECB-3031468F5BCB}" dt="2020-05-21T13:44:14.866" v="3111" actId="478"/>
          <ac:spMkLst>
            <pc:docMk/>
            <pc:sldMk cId="3856466248" sldId="364"/>
            <ac:spMk id="12" creationId="{34EA421A-931B-4EF9-A7EE-84A07625A44E}"/>
          </ac:spMkLst>
        </pc:spChg>
        <pc:spChg chg="add del mod">
          <ac:chgData name="Fuerst, Alex" userId="f14cad49-7c8c-4c33-8e27-d90652c9cc6a" providerId="ADAL" clId="{7F2A65EF-96A2-476A-8ECB-3031468F5BCB}" dt="2020-05-21T13:44:23.494" v="3115" actId="21"/>
          <ac:spMkLst>
            <pc:docMk/>
            <pc:sldMk cId="3856466248" sldId="364"/>
            <ac:spMk id="13" creationId="{B0BAE8CA-4371-4F06-80E6-D0310C1D15FD}"/>
          </ac:spMkLst>
        </pc:spChg>
        <pc:spChg chg="add del mod">
          <ac:chgData name="Fuerst, Alex" userId="f14cad49-7c8c-4c33-8e27-d90652c9cc6a" providerId="ADAL" clId="{7F2A65EF-96A2-476A-8ECB-3031468F5BCB}" dt="2020-05-21T13:44:23.494" v="3115" actId="21"/>
          <ac:spMkLst>
            <pc:docMk/>
            <pc:sldMk cId="3856466248" sldId="364"/>
            <ac:spMk id="14" creationId="{BF2BEB96-178B-4919-8DB9-7DE29E8EBE64}"/>
          </ac:spMkLst>
        </pc:spChg>
        <pc:picChg chg="add del mod">
          <ac:chgData name="Fuerst, Alex" userId="f14cad49-7c8c-4c33-8e27-d90652c9cc6a" providerId="ADAL" clId="{7F2A65EF-96A2-476A-8ECB-3031468F5BCB}" dt="2020-05-20T19:57:02.726" v="2570" actId="478"/>
          <ac:picMkLst>
            <pc:docMk/>
            <pc:sldMk cId="3856466248" sldId="364"/>
            <ac:picMk id="5" creationId="{20C4EA8A-CBF5-4A72-96C7-24EB98A81DC9}"/>
          </ac:picMkLst>
        </pc:picChg>
        <pc:picChg chg="add del mod">
          <ac:chgData name="Fuerst, Alex" userId="f14cad49-7c8c-4c33-8e27-d90652c9cc6a" providerId="ADAL" clId="{7F2A65EF-96A2-476A-8ECB-3031468F5BCB}" dt="2020-05-20T19:59:50.475" v="2584" actId="478"/>
          <ac:picMkLst>
            <pc:docMk/>
            <pc:sldMk cId="3856466248" sldId="364"/>
            <ac:picMk id="8" creationId="{0065B7E8-DF80-4391-87C0-3F8DD21D53C8}"/>
          </ac:picMkLst>
        </pc:picChg>
        <pc:picChg chg="add mod">
          <ac:chgData name="Fuerst, Alex" userId="f14cad49-7c8c-4c33-8e27-d90652c9cc6a" providerId="ADAL" clId="{7F2A65EF-96A2-476A-8ECB-3031468F5BCB}" dt="2020-05-20T20:00:07.986" v="2591" actId="1076"/>
          <ac:picMkLst>
            <pc:docMk/>
            <pc:sldMk cId="3856466248" sldId="364"/>
            <ac:picMk id="10" creationId="{DF8A67FF-E202-4029-A359-6C66D5F3707F}"/>
          </ac:picMkLst>
        </pc:picChg>
        <pc:picChg chg="del">
          <ac:chgData name="Fuerst, Alex" userId="f14cad49-7c8c-4c33-8e27-d90652c9cc6a" providerId="ADAL" clId="{7F2A65EF-96A2-476A-8ECB-3031468F5BCB}" dt="2020-05-20T19:42:51.390" v="2345" actId="478"/>
          <ac:picMkLst>
            <pc:docMk/>
            <pc:sldMk cId="3856466248" sldId="364"/>
            <ac:picMk id="11" creationId="{261C7FD5-8213-443C-A81F-1664D3F0E80B}"/>
          </ac:picMkLst>
        </pc:picChg>
      </pc:sldChg>
      <pc:sldChg chg="addSp delSp modSp add mod">
        <pc:chgData name="Fuerst, Alex" userId="f14cad49-7c8c-4c33-8e27-d90652c9cc6a" providerId="ADAL" clId="{7F2A65EF-96A2-476A-8ECB-3031468F5BCB}" dt="2020-05-22T17:04:15.552" v="5487" actId="20577"/>
        <pc:sldMkLst>
          <pc:docMk/>
          <pc:sldMk cId="1415796304" sldId="365"/>
        </pc:sldMkLst>
        <pc:spChg chg="mod">
          <ac:chgData name="Fuerst, Alex" userId="f14cad49-7c8c-4c33-8e27-d90652c9cc6a" providerId="ADAL" clId="{7F2A65EF-96A2-476A-8ECB-3031468F5BCB}" dt="2020-05-22T17:04:15.552" v="5487" actId="20577"/>
          <ac:spMkLst>
            <pc:docMk/>
            <pc:sldMk cId="1415796304" sldId="365"/>
            <ac:spMk id="4" creationId="{CF06B3F2-9F07-422D-A13B-186FA74576F5}"/>
          </ac:spMkLst>
        </pc:spChg>
        <pc:spChg chg="add mod">
          <ac:chgData name="Fuerst, Alex" userId="f14cad49-7c8c-4c33-8e27-d90652c9cc6a" providerId="ADAL" clId="{7F2A65EF-96A2-476A-8ECB-3031468F5BCB}" dt="2020-05-21T13:44:24.728" v="3116"/>
          <ac:spMkLst>
            <pc:docMk/>
            <pc:sldMk cId="1415796304" sldId="365"/>
            <ac:spMk id="7" creationId="{BF87953E-6E16-4C32-B50B-397BEDDA5D5D}"/>
          </ac:spMkLst>
        </pc:spChg>
        <pc:spChg chg="add mod">
          <ac:chgData name="Fuerst, Alex" userId="f14cad49-7c8c-4c33-8e27-d90652c9cc6a" providerId="ADAL" clId="{7F2A65EF-96A2-476A-8ECB-3031468F5BCB}" dt="2020-05-21T13:44:24.728" v="3116"/>
          <ac:spMkLst>
            <pc:docMk/>
            <pc:sldMk cId="1415796304" sldId="365"/>
            <ac:spMk id="8" creationId="{D64172E3-1A7A-4BC4-A1EB-F8131800F463}"/>
          </ac:spMkLst>
        </pc:spChg>
        <pc:spChg chg="add mod">
          <ac:chgData name="Fuerst, Alex" userId="f14cad49-7c8c-4c33-8e27-d90652c9cc6a" providerId="ADAL" clId="{7F2A65EF-96A2-476A-8ECB-3031468F5BCB}" dt="2020-05-21T13:44:24.728" v="3116"/>
          <ac:spMkLst>
            <pc:docMk/>
            <pc:sldMk cId="1415796304" sldId="365"/>
            <ac:spMk id="9" creationId="{D1E10690-C949-4C48-996F-88609B0BFCC3}"/>
          </ac:spMkLst>
        </pc:spChg>
        <pc:spChg chg="add del mod">
          <ac:chgData name="Fuerst, Alex" userId="f14cad49-7c8c-4c33-8e27-d90652c9cc6a" providerId="ADAL" clId="{7F2A65EF-96A2-476A-8ECB-3031468F5BCB}" dt="2020-05-21T13:44:17.619" v="3112" actId="478"/>
          <ac:spMkLst>
            <pc:docMk/>
            <pc:sldMk cId="1415796304" sldId="365"/>
            <ac:spMk id="14" creationId="{17F6BDB6-22D5-49FF-ACDB-8CD000806BAE}"/>
          </ac:spMkLst>
        </pc:spChg>
        <pc:picChg chg="del">
          <ac:chgData name="Fuerst, Alex" userId="f14cad49-7c8c-4c33-8e27-d90652c9cc6a" providerId="ADAL" clId="{7F2A65EF-96A2-476A-8ECB-3031468F5BCB}" dt="2020-05-20T20:01:28.742" v="2624" actId="478"/>
          <ac:picMkLst>
            <pc:docMk/>
            <pc:sldMk cId="1415796304" sldId="365"/>
            <ac:picMk id="5" creationId="{20C4EA8A-CBF5-4A72-96C7-24EB98A81DC9}"/>
          </ac:picMkLst>
        </pc:picChg>
        <pc:picChg chg="add del mod">
          <ac:chgData name="Fuerst, Alex" userId="f14cad49-7c8c-4c33-8e27-d90652c9cc6a" providerId="ADAL" clId="{7F2A65EF-96A2-476A-8ECB-3031468F5BCB}" dt="2020-05-20T20:01:49.776" v="2630" actId="478"/>
          <ac:picMkLst>
            <pc:docMk/>
            <pc:sldMk cId="1415796304" sldId="365"/>
            <ac:picMk id="7" creationId="{26700CF0-CDF3-4CEA-9950-F8614F8909E1}"/>
          </ac:picMkLst>
        </pc:picChg>
        <pc:picChg chg="add del mod">
          <ac:chgData name="Fuerst, Alex" userId="f14cad49-7c8c-4c33-8e27-d90652c9cc6a" providerId="ADAL" clId="{7F2A65EF-96A2-476A-8ECB-3031468F5BCB}" dt="2020-05-20T20:02:22.268" v="2636" actId="478"/>
          <ac:picMkLst>
            <pc:docMk/>
            <pc:sldMk cId="1415796304" sldId="365"/>
            <ac:picMk id="9" creationId="{616EFD7C-424C-4F61-B2A0-E922495619D1}"/>
          </ac:picMkLst>
        </pc:picChg>
        <pc:picChg chg="add del mod">
          <ac:chgData name="Fuerst, Alex" userId="f14cad49-7c8c-4c33-8e27-d90652c9cc6a" providerId="ADAL" clId="{7F2A65EF-96A2-476A-8ECB-3031468F5BCB}" dt="2020-05-20T20:02:38.171" v="2642" actId="478"/>
          <ac:picMkLst>
            <pc:docMk/>
            <pc:sldMk cId="1415796304" sldId="365"/>
            <ac:picMk id="11" creationId="{BBA41067-BF0B-436E-B291-1C0593EBE96C}"/>
          </ac:picMkLst>
        </pc:picChg>
        <pc:picChg chg="add mod">
          <ac:chgData name="Fuerst, Alex" userId="f14cad49-7c8c-4c33-8e27-d90652c9cc6a" providerId="ADAL" clId="{7F2A65EF-96A2-476A-8ECB-3031468F5BCB}" dt="2020-05-20T20:02:51.179" v="2648" actId="1076"/>
          <ac:picMkLst>
            <pc:docMk/>
            <pc:sldMk cId="1415796304" sldId="365"/>
            <ac:picMk id="13" creationId="{98B5ADB8-7E77-4B6D-96D7-1C65B8B089B1}"/>
          </ac:picMkLst>
        </pc:picChg>
      </pc:sldChg>
      <pc:sldChg chg="delSp modSp add del mod">
        <pc:chgData name="Fuerst, Alex" userId="f14cad49-7c8c-4c33-8e27-d90652c9cc6a" providerId="ADAL" clId="{7F2A65EF-96A2-476A-8ECB-3031468F5BCB}" dt="2020-05-20T20:17:39.265" v="2866" actId="47"/>
        <pc:sldMkLst>
          <pc:docMk/>
          <pc:sldMk cId="871302332" sldId="366"/>
        </pc:sldMkLst>
        <pc:spChg chg="mod">
          <ac:chgData name="Fuerst, Alex" userId="f14cad49-7c8c-4c33-8e27-d90652c9cc6a" providerId="ADAL" clId="{7F2A65EF-96A2-476A-8ECB-3031468F5BCB}" dt="2020-05-20T20:06:34.406" v="2689" actId="20577"/>
          <ac:spMkLst>
            <pc:docMk/>
            <pc:sldMk cId="871302332" sldId="366"/>
            <ac:spMk id="2" creationId="{0F271D58-6F1E-4DBE-8B13-A55C5E4409D3}"/>
          </ac:spMkLst>
        </pc:spChg>
        <pc:picChg chg="del">
          <ac:chgData name="Fuerst, Alex" userId="f14cad49-7c8c-4c33-8e27-d90652c9cc6a" providerId="ADAL" clId="{7F2A65EF-96A2-476A-8ECB-3031468F5BCB}" dt="2020-05-20T20:08:35.361" v="2690" actId="478"/>
          <ac:picMkLst>
            <pc:docMk/>
            <pc:sldMk cId="871302332" sldId="366"/>
            <ac:picMk id="13" creationId="{98B5ADB8-7E77-4B6D-96D7-1C65B8B089B1}"/>
          </ac:picMkLst>
        </pc:picChg>
      </pc:sldChg>
      <pc:sldChg chg="addSp modSp add mod">
        <pc:chgData name="Fuerst, Alex" userId="f14cad49-7c8c-4c33-8e27-d90652c9cc6a" providerId="ADAL" clId="{7F2A65EF-96A2-476A-8ECB-3031468F5BCB}" dt="2020-05-21T19:48:24.406" v="4290" actId="1076"/>
        <pc:sldMkLst>
          <pc:docMk/>
          <pc:sldMk cId="1863511557" sldId="367"/>
        </pc:sldMkLst>
        <pc:spChg chg="mod">
          <ac:chgData name="Fuerst, Alex" userId="f14cad49-7c8c-4c33-8e27-d90652c9cc6a" providerId="ADAL" clId="{7F2A65EF-96A2-476A-8ECB-3031468F5BCB}" dt="2020-05-20T20:14:26.158" v="2865" actId="27636"/>
          <ac:spMkLst>
            <pc:docMk/>
            <pc:sldMk cId="1863511557" sldId="367"/>
            <ac:spMk id="2" creationId="{0F271D58-6F1E-4DBE-8B13-A55C5E4409D3}"/>
          </ac:spMkLst>
        </pc:spChg>
        <pc:spChg chg="add mod">
          <ac:chgData name="Fuerst, Alex" userId="f14cad49-7c8c-4c33-8e27-d90652c9cc6a" providerId="ADAL" clId="{7F2A65EF-96A2-476A-8ECB-3031468F5BCB}" dt="2020-05-21T19:48:24.406" v="4290" actId="1076"/>
          <ac:spMkLst>
            <pc:docMk/>
            <pc:sldMk cId="1863511557" sldId="367"/>
            <ac:spMk id="3" creationId="{478F557F-F30E-452E-8AD8-30F2F66597F1}"/>
          </ac:spMkLst>
        </pc:spChg>
        <pc:spChg chg="mod">
          <ac:chgData name="Fuerst, Alex" userId="f14cad49-7c8c-4c33-8e27-d90652c9cc6a" providerId="ADAL" clId="{7F2A65EF-96A2-476A-8ECB-3031468F5BCB}" dt="2020-05-20T20:14:21.968" v="2863" actId="20577"/>
          <ac:spMkLst>
            <pc:docMk/>
            <pc:sldMk cId="1863511557" sldId="367"/>
            <ac:spMk id="4" creationId="{CF06B3F2-9F07-422D-A13B-186FA74576F5}"/>
          </ac:spMkLst>
        </pc:spChg>
        <pc:picChg chg="add mod">
          <ac:chgData name="Fuerst, Alex" userId="f14cad49-7c8c-4c33-8e27-d90652c9cc6a" providerId="ADAL" clId="{7F2A65EF-96A2-476A-8ECB-3031468F5BCB}" dt="2020-05-20T20:14:09.582" v="2806" actId="1076"/>
          <ac:picMkLst>
            <pc:docMk/>
            <pc:sldMk cId="1863511557" sldId="367"/>
            <ac:picMk id="5" creationId="{1EE0D85B-B564-4BAC-9FF5-481DD26DBE2E}"/>
          </ac:picMkLst>
        </pc:picChg>
      </pc:sldChg>
      <pc:sldChg chg="modSp add del mod">
        <pc:chgData name="Fuerst, Alex" userId="f14cad49-7c8c-4c33-8e27-d90652c9cc6a" providerId="ADAL" clId="{7F2A65EF-96A2-476A-8ECB-3031468F5BCB}" dt="2020-05-21T18:39:12.851" v="4202" actId="47"/>
        <pc:sldMkLst>
          <pc:docMk/>
          <pc:sldMk cId="2850160569" sldId="368"/>
        </pc:sldMkLst>
        <pc:spChg chg="mod">
          <ac:chgData name="Fuerst, Alex" userId="f14cad49-7c8c-4c33-8e27-d90652c9cc6a" providerId="ADAL" clId="{7F2A65EF-96A2-476A-8ECB-3031468F5BCB}" dt="2020-05-21T13:24:32.597" v="2918" actId="20577"/>
          <ac:spMkLst>
            <pc:docMk/>
            <pc:sldMk cId="2850160569" sldId="368"/>
            <ac:spMk id="2" creationId="{0F271D58-6F1E-4DBE-8B13-A55C5E4409D3}"/>
          </ac:spMkLst>
        </pc:spChg>
        <pc:spChg chg="mod">
          <ac:chgData name="Fuerst, Alex" userId="f14cad49-7c8c-4c33-8e27-d90652c9cc6a" providerId="ADAL" clId="{7F2A65EF-96A2-476A-8ECB-3031468F5BCB}" dt="2020-05-21T13:31:21.570" v="2942" actId="20577"/>
          <ac:spMkLst>
            <pc:docMk/>
            <pc:sldMk cId="2850160569" sldId="368"/>
            <ac:spMk id="4" creationId="{CF06B3F2-9F07-422D-A13B-186FA74576F5}"/>
          </ac:spMkLst>
        </pc:spChg>
        <pc:spChg chg="mod">
          <ac:chgData name="Fuerst, Alex" userId="f14cad49-7c8c-4c33-8e27-d90652c9cc6a" providerId="ADAL" clId="{7F2A65EF-96A2-476A-8ECB-3031468F5BCB}" dt="2020-05-21T13:59:35.935" v="3218" actId="1076"/>
          <ac:spMkLst>
            <pc:docMk/>
            <pc:sldMk cId="2850160569" sldId="368"/>
            <ac:spMk id="14" creationId="{17F6BDB6-22D5-49FF-ACDB-8CD000806BAE}"/>
          </ac:spMkLst>
        </pc:spChg>
      </pc:sldChg>
      <pc:sldChg chg="addSp delSp modSp add mod ord">
        <pc:chgData name="Fuerst, Alex" userId="f14cad49-7c8c-4c33-8e27-d90652c9cc6a" providerId="ADAL" clId="{7F2A65EF-96A2-476A-8ECB-3031468F5BCB}" dt="2020-05-22T14:30:43.815" v="4717" actId="1076"/>
        <pc:sldMkLst>
          <pc:docMk/>
          <pc:sldMk cId="4008188424" sldId="369"/>
        </pc:sldMkLst>
        <pc:spChg chg="mod">
          <ac:chgData name="Fuerst, Alex" userId="f14cad49-7c8c-4c33-8e27-d90652c9cc6a" providerId="ADAL" clId="{7F2A65EF-96A2-476A-8ECB-3031468F5BCB}" dt="2020-05-21T13:55:09.805" v="3188" actId="20577"/>
          <ac:spMkLst>
            <pc:docMk/>
            <pc:sldMk cId="4008188424" sldId="369"/>
            <ac:spMk id="2" creationId="{0D882A64-2B83-41C3-991A-4733657AFE1C}"/>
          </ac:spMkLst>
        </pc:spChg>
        <pc:spChg chg="mod">
          <ac:chgData name="Fuerst, Alex" userId="f14cad49-7c8c-4c33-8e27-d90652c9cc6a" providerId="ADAL" clId="{7F2A65EF-96A2-476A-8ECB-3031468F5BCB}" dt="2020-05-22T14:30:39.410" v="4716" actId="20577"/>
          <ac:spMkLst>
            <pc:docMk/>
            <pc:sldMk cId="4008188424" sldId="369"/>
            <ac:spMk id="4" creationId="{9EFE3CD1-D616-4B08-BD40-6864AA1FACAB}"/>
          </ac:spMkLst>
        </pc:spChg>
        <pc:spChg chg="del">
          <ac:chgData name="Fuerst, Alex" userId="f14cad49-7c8c-4c33-8e27-d90652c9cc6a" providerId="ADAL" clId="{7F2A65EF-96A2-476A-8ECB-3031468F5BCB}" dt="2020-05-21T13:55:24.626" v="3192" actId="478"/>
          <ac:spMkLst>
            <pc:docMk/>
            <pc:sldMk cId="4008188424" sldId="369"/>
            <ac:spMk id="10" creationId="{0E2337FF-362B-4D66-9387-E7C0189D4734}"/>
          </ac:spMkLst>
        </pc:spChg>
        <pc:picChg chg="del">
          <ac:chgData name="Fuerst, Alex" userId="f14cad49-7c8c-4c33-8e27-d90652c9cc6a" providerId="ADAL" clId="{7F2A65EF-96A2-476A-8ECB-3031468F5BCB}" dt="2020-05-21T13:55:12.578" v="3189" actId="478"/>
          <ac:picMkLst>
            <pc:docMk/>
            <pc:sldMk cId="4008188424" sldId="369"/>
            <ac:picMk id="6" creationId="{C91B7889-CE77-438F-BCE7-2AB3AAE52D5D}"/>
          </ac:picMkLst>
        </pc:picChg>
        <pc:picChg chg="add mod">
          <ac:chgData name="Fuerst, Alex" userId="f14cad49-7c8c-4c33-8e27-d90652c9cc6a" providerId="ADAL" clId="{7F2A65EF-96A2-476A-8ECB-3031468F5BCB}" dt="2020-05-22T14:30:43.815" v="4717" actId="1076"/>
          <ac:picMkLst>
            <pc:docMk/>
            <pc:sldMk cId="4008188424" sldId="369"/>
            <ac:picMk id="7" creationId="{DB94F5A4-EF0B-4699-89BF-F97A067E1F67}"/>
          </ac:picMkLst>
        </pc:picChg>
        <pc:picChg chg="del">
          <ac:chgData name="Fuerst, Alex" userId="f14cad49-7c8c-4c33-8e27-d90652c9cc6a" providerId="ADAL" clId="{7F2A65EF-96A2-476A-8ECB-3031468F5BCB}" dt="2020-05-21T13:55:12.578" v="3189" actId="478"/>
          <ac:picMkLst>
            <pc:docMk/>
            <pc:sldMk cId="4008188424" sldId="369"/>
            <ac:picMk id="8" creationId="{F12CEC8E-72A2-44B3-BA1F-9008F28B6582}"/>
          </ac:picMkLst>
        </pc:picChg>
        <pc:picChg chg="add del mod">
          <ac:chgData name="Fuerst, Alex" userId="f14cad49-7c8c-4c33-8e27-d90652c9cc6a" providerId="ADAL" clId="{7F2A65EF-96A2-476A-8ECB-3031468F5BCB}" dt="2020-05-21T16:50:53.884" v="3930" actId="478"/>
          <ac:picMkLst>
            <pc:docMk/>
            <pc:sldMk cId="4008188424" sldId="369"/>
            <ac:picMk id="9" creationId="{FC56DDAA-2C75-4026-8DC8-337351E0FD70}"/>
          </ac:picMkLst>
        </pc:picChg>
      </pc:sldChg>
      <pc:sldChg chg="delSp modSp new del mod ord">
        <pc:chgData name="Fuerst, Alex" userId="f14cad49-7c8c-4c33-8e27-d90652c9cc6a" providerId="ADAL" clId="{7F2A65EF-96A2-476A-8ECB-3031468F5BCB}" dt="2020-05-22T14:16:32.396" v="4381" actId="47"/>
        <pc:sldMkLst>
          <pc:docMk/>
          <pc:sldMk cId="435695034" sldId="370"/>
        </pc:sldMkLst>
        <pc:spChg chg="mod">
          <ac:chgData name="Fuerst, Alex" userId="f14cad49-7c8c-4c33-8e27-d90652c9cc6a" providerId="ADAL" clId="{7F2A65EF-96A2-476A-8ECB-3031468F5BCB}" dt="2020-05-21T14:01:33.491" v="3226" actId="20577"/>
          <ac:spMkLst>
            <pc:docMk/>
            <pc:sldMk cId="435695034" sldId="370"/>
            <ac:spMk id="2" creationId="{F2C509E4-3108-4264-B6DF-B5FC9151C2CC}"/>
          </ac:spMkLst>
        </pc:spChg>
        <pc:spChg chg="del">
          <ac:chgData name="Fuerst, Alex" userId="f14cad49-7c8c-4c33-8e27-d90652c9cc6a" providerId="ADAL" clId="{7F2A65EF-96A2-476A-8ECB-3031468F5BCB}" dt="2020-05-21T14:01:31.489" v="3220" actId="478"/>
          <ac:spMkLst>
            <pc:docMk/>
            <pc:sldMk cId="435695034" sldId="370"/>
            <ac:spMk id="3" creationId="{6AFD063E-FFFD-4656-BFD4-9E725CC68C2C}"/>
          </ac:spMkLst>
        </pc:spChg>
        <pc:spChg chg="mod">
          <ac:chgData name="Fuerst, Alex" userId="f14cad49-7c8c-4c33-8e27-d90652c9cc6a" providerId="ADAL" clId="{7F2A65EF-96A2-476A-8ECB-3031468F5BCB}" dt="2020-05-21T16:40:45.784" v="3496" actId="207"/>
          <ac:spMkLst>
            <pc:docMk/>
            <pc:sldMk cId="435695034" sldId="370"/>
            <ac:spMk id="4" creationId="{782A788F-65E0-4364-897E-F16F1616BA37}"/>
          </ac:spMkLst>
        </pc:spChg>
      </pc:sldChg>
      <pc:sldChg chg="addSp delSp modSp new del mod">
        <pc:chgData name="Fuerst, Alex" userId="f14cad49-7c8c-4c33-8e27-d90652c9cc6a" providerId="ADAL" clId="{7F2A65EF-96A2-476A-8ECB-3031468F5BCB}" dt="2020-05-22T14:14:47.332" v="4368" actId="47"/>
        <pc:sldMkLst>
          <pc:docMk/>
          <pc:sldMk cId="1698388513" sldId="371"/>
        </pc:sldMkLst>
        <pc:spChg chg="mod">
          <ac:chgData name="Fuerst, Alex" userId="f14cad49-7c8c-4c33-8e27-d90652c9cc6a" providerId="ADAL" clId="{7F2A65EF-96A2-476A-8ECB-3031468F5BCB}" dt="2020-05-21T16:45:06.653" v="3647" actId="20577"/>
          <ac:spMkLst>
            <pc:docMk/>
            <pc:sldMk cId="1698388513" sldId="371"/>
            <ac:spMk id="2" creationId="{868EF5C0-95B2-4DBA-AE8F-050433268BF5}"/>
          </ac:spMkLst>
        </pc:spChg>
        <pc:spChg chg="mod">
          <ac:chgData name="Fuerst, Alex" userId="f14cad49-7c8c-4c33-8e27-d90652c9cc6a" providerId="ADAL" clId="{7F2A65EF-96A2-476A-8ECB-3031468F5BCB}" dt="2020-05-22T14:13:52.712" v="4335" actId="14100"/>
          <ac:spMkLst>
            <pc:docMk/>
            <pc:sldMk cId="1698388513" sldId="371"/>
            <ac:spMk id="3" creationId="{B5F4C550-B10C-4200-AE93-777ECD9E3596}"/>
          </ac:spMkLst>
        </pc:spChg>
        <pc:picChg chg="add del mod">
          <ac:chgData name="Fuerst, Alex" userId="f14cad49-7c8c-4c33-8e27-d90652c9cc6a" providerId="ADAL" clId="{7F2A65EF-96A2-476A-8ECB-3031468F5BCB}" dt="2020-05-22T14:13:59.170" v="4340" actId="478"/>
          <ac:picMkLst>
            <pc:docMk/>
            <pc:sldMk cId="1698388513" sldId="371"/>
            <ac:picMk id="6" creationId="{215C833D-2916-462A-BCB5-B503DB6B819C}"/>
          </ac:picMkLst>
        </pc:picChg>
      </pc:sldChg>
      <pc:sldChg chg="addSp delSp modSp new mod">
        <pc:chgData name="Fuerst, Alex" userId="f14cad49-7c8c-4c33-8e27-d90652c9cc6a" providerId="ADAL" clId="{7F2A65EF-96A2-476A-8ECB-3031468F5BCB}" dt="2020-05-23T20:16:42.944" v="7061" actId="6549"/>
        <pc:sldMkLst>
          <pc:docMk/>
          <pc:sldMk cId="1540089732" sldId="372"/>
        </pc:sldMkLst>
        <pc:spChg chg="mod">
          <ac:chgData name="Fuerst, Alex" userId="f14cad49-7c8c-4c33-8e27-d90652c9cc6a" providerId="ADAL" clId="{7F2A65EF-96A2-476A-8ECB-3031468F5BCB}" dt="2020-05-22T14:14:43.902" v="4367" actId="27636"/>
          <ac:spMkLst>
            <pc:docMk/>
            <pc:sldMk cId="1540089732" sldId="372"/>
            <ac:spMk id="2" creationId="{AF604F06-EBCA-4FA8-9CDC-09824EBFF667}"/>
          </ac:spMkLst>
        </pc:spChg>
        <pc:spChg chg="add del">
          <ac:chgData name="Fuerst, Alex" userId="f14cad49-7c8c-4c33-8e27-d90652c9cc6a" providerId="ADAL" clId="{7F2A65EF-96A2-476A-8ECB-3031468F5BCB}" dt="2020-05-22T14:14:22.520" v="4354" actId="478"/>
          <ac:spMkLst>
            <pc:docMk/>
            <pc:sldMk cId="1540089732" sldId="372"/>
            <ac:spMk id="3" creationId="{3824D368-D98F-423F-88D2-B14D7DA468E9}"/>
          </ac:spMkLst>
        </pc:spChg>
        <pc:spChg chg="mod">
          <ac:chgData name="Fuerst, Alex" userId="f14cad49-7c8c-4c33-8e27-d90652c9cc6a" providerId="ADAL" clId="{7F2A65EF-96A2-476A-8ECB-3031468F5BCB}" dt="2020-05-23T20:16:42.944" v="7061" actId="6549"/>
          <ac:spMkLst>
            <pc:docMk/>
            <pc:sldMk cId="1540089732" sldId="372"/>
            <ac:spMk id="4" creationId="{C5ABCAB4-DABC-425B-A02B-A57DBDDFAB0F}"/>
          </ac:spMkLst>
        </pc:spChg>
        <pc:spChg chg="del">
          <ac:chgData name="Fuerst, Alex" userId="f14cad49-7c8c-4c33-8e27-d90652c9cc6a" providerId="ADAL" clId="{7F2A65EF-96A2-476A-8ECB-3031468F5BCB}" dt="2020-05-22T14:14:41.890" v="4365" actId="478"/>
          <ac:spMkLst>
            <pc:docMk/>
            <pc:sldMk cId="1540089732" sldId="372"/>
            <ac:spMk id="5" creationId="{38BE3150-8540-4AA8-B93E-1CA900A41DB9}"/>
          </ac:spMkLst>
        </pc:spChg>
        <pc:picChg chg="add del mod">
          <ac:chgData name="Fuerst, Alex" userId="f14cad49-7c8c-4c33-8e27-d90652c9cc6a" providerId="ADAL" clId="{7F2A65EF-96A2-476A-8ECB-3031468F5BCB}" dt="2020-05-22T14:14:20.708" v="4353"/>
          <ac:picMkLst>
            <pc:docMk/>
            <pc:sldMk cId="1540089732" sldId="372"/>
            <ac:picMk id="7" creationId="{C3DC17E2-B029-49F4-9358-2745B4218CCE}"/>
          </ac:picMkLst>
        </pc:picChg>
        <pc:picChg chg="add mod">
          <ac:chgData name="Fuerst, Alex" userId="f14cad49-7c8c-4c33-8e27-d90652c9cc6a" providerId="ADAL" clId="{7F2A65EF-96A2-476A-8ECB-3031468F5BCB}" dt="2020-05-22T14:14:37.670" v="4364" actId="1076"/>
          <ac:picMkLst>
            <pc:docMk/>
            <pc:sldMk cId="1540089732" sldId="372"/>
            <ac:picMk id="9" creationId="{DCA5B8EF-4D21-4A28-9182-9885292AADCA}"/>
          </ac:picMkLst>
        </pc:picChg>
      </pc:sldChg>
      <pc:sldChg chg="delSp modSp new mod">
        <pc:chgData name="Fuerst, Alex" userId="f14cad49-7c8c-4c33-8e27-d90652c9cc6a" providerId="ADAL" clId="{7F2A65EF-96A2-476A-8ECB-3031468F5BCB}" dt="2020-05-23T20:16:23.584" v="7060" actId="20577"/>
        <pc:sldMkLst>
          <pc:docMk/>
          <pc:sldMk cId="2669906086" sldId="373"/>
        </pc:sldMkLst>
        <pc:spChg chg="mod">
          <ac:chgData name="Fuerst, Alex" userId="f14cad49-7c8c-4c33-8e27-d90652c9cc6a" providerId="ADAL" clId="{7F2A65EF-96A2-476A-8ECB-3031468F5BCB}" dt="2020-05-22T14:16:23.163" v="4375" actId="20577"/>
          <ac:spMkLst>
            <pc:docMk/>
            <pc:sldMk cId="2669906086" sldId="373"/>
            <ac:spMk id="2" creationId="{BA888905-3FD7-47D2-B0F4-CFF001868433}"/>
          </ac:spMkLst>
        </pc:spChg>
        <pc:spChg chg="mod">
          <ac:chgData name="Fuerst, Alex" userId="f14cad49-7c8c-4c33-8e27-d90652c9cc6a" providerId="ADAL" clId="{7F2A65EF-96A2-476A-8ECB-3031468F5BCB}" dt="2020-05-23T20:16:23.584" v="7060" actId="20577"/>
          <ac:spMkLst>
            <pc:docMk/>
            <pc:sldMk cId="2669906086" sldId="373"/>
            <ac:spMk id="3" creationId="{23799E0E-4D56-4458-8DFA-53F471B84493}"/>
          </ac:spMkLst>
        </pc:spChg>
        <pc:spChg chg="del">
          <ac:chgData name="Fuerst, Alex" userId="f14cad49-7c8c-4c33-8e27-d90652c9cc6a" providerId="ADAL" clId="{7F2A65EF-96A2-476A-8ECB-3031468F5BCB}" dt="2020-05-23T13:45:54.230" v="6248" actId="478"/>
          <ac:spMkLst>
            <pc:docMk/>
            <pc:sldMk cId="2669906086" sldId="373"/>
            <ac:spMk id="4" creationId="{BA46117C-CE7C-4925-A314-3A14756CDC75}"/>
          </ac:spMkLst>
        </pc:spChg>
      </pc:sldChg>
      <pc:sldChg chg="modSp new mod ord">
        <pc:chgData name="Fuerst, Alex" userId="f14cad49-7c8c-4c33-8e27-d90652c9cc6a" providerId="ADAL" clId="{7F2A65EF-96A2-476A-8ECB-3031468F5BCB}" dt="2020-05-22T14:32:23.939" v="4751" actId="20577"/>
        <pc:sldMkLst>
          <pc:docMk/>
          <pc:sldMk cId="939467142" sldId="374"/>
        </pc:sldMkLst>
        <pc:spChg chg="mod">
          <ac:chgData name="Fuerst, Alex" userId="f14cad49-7c8c-4c33-8e27-d90652c9cc6a" providerId="ADAL" clId="{7F2A65EF-96A2-476A-8ECB-3031468F5BCB}" dt="2020-05-22T14:22:08.509" v="4484" actId="20577"/>
          <ac:spMkLst>
            <pc:docMk/>
            <pc:sldMk cId="939467142" sldId="374"/>
            <ac:spMk id="2" creationId="{E932FC98-38F9-4AA4-A2B3-B49DD6AB462D}"/>
          </ac:spMkLst>
        </pc:spChg>
        <pc:spChg chg="mod">
          <ac:chgData name="Fuerst, Alex" userId="f14cad49-7c8c-4c33-8e27-d90652c9cc6a" providerId="ADAL" clId="{7F2A65EF-96A2-476A-8ECB-3031468F5BCB}" dt="2020-05-22T14:32:23.939" v="4751" actId="20577"/>
          <ac:spMkLst>
            <pc:docMk/>
            <pc:sldMk cId="939467142" sldId="374"/>
            <ac:spMk id="3" creationId="{E1E35CB0-A68A-40F5-8356-A86615A946DB}"/>
          </ac:spMkLst>
        </pc:spChg>
      </pc:sldChg>
      <pc:sldChg chg="addSp delSp modSp add mod ord">
        <pc:chgData name="Fuerst, Alex" userId="f14cad49-7c8c-4c33-8e27-d90652c9cc6a" providerId="ADAL" clId="{7F2A65EF-96A2-476A-8ECB-3031468F5BCB}" dt="2020-05-23T20:24:19.674" v="7107" actId="207"/>
        <pc:sldMkLst>
          <pc:docMk/>
          <pc:sldMk cId="4249527104" sldId="375"/>
        </pc:sldMkLst>
        <pc:spChg chg="mod">
          <ac:chgData name="Fuerst, Alex" userId="f14cad49-7c8c-4c33-8e27-d90652c9cc6a" providerId="ADAL" clId="{7F2A65EF-96A2-476A-8ECB-3031468F5BCB}" dt="2020-05-22T15:22:25.928" v="5101" actId="20577"/>
          <ac:spMkLst>
            <pc:docMk/>
            <pc:sldMk cId="4249527104" sldId="375"/>
            <ac:spMk id="2" creationId="{0F271D58-6F1E-4DBE-8B13-A55C5E4409D3}"/>
          </ac:spMkLst>
        </pc:spChg>
        <pc:spChg chg="mod">
          <ac:chgData name="Fuerst, Alex" userId="f14cad49-7c8c-4c33-8e27-d90652c9cc6a" providerId="ADAL" clId="{7F2A65EF-96A2-476A-8ECB-3031468F5BCB}" dt="2020-05-23T20:24:19.674" v="7107" actId="207"/>
          <ac:spMkLst>
            <pc:docMk/>
            <pc:sldMk cId="4249527104" sldId="375"/>
            <ac:spMk id="4" creationId="{CF06B3F2-9F07-422D-A13B-186FA74576F5}"/>
          </ac:spMkLst>
        </pc:spChg>
        <pc:spChg chg="del">
          <ac:chgData name="Fuerst, Alex" userId="f14cad49-7c8c-4c33-8e27-d90652c9cc6a" providerId="ADAL" clId="{7F2A65EF-96A2-476A-8ECB-3031468F5BCB}" dt="2020-05-22T15:22:37.859" v="5109" actId="478"/>
          <ac:spMkLst>
            <pc:docMk/>
            <pc:sldMk cId="4249527104" sldId="375"/>
            <ac:spMk id="7" creationId="{572D5248-1547-487C-9BFC-B562EC2B4A45}"/>
          </ac:spMkLst>
        </pc:spChg>
        <pc:spChg chg="del">
          <ac:chgData name="Fuerst, Alex" userId="f14cad49-7c8c-4c33-8e27-d90652c9cc6a" providerId="ADAL" clId="{7F2A65EF-96A2-476A-8ECB-3031468F5BCB}" dt="2020-05-22T15:22:37.859" v="5109" actId="478"/>
          <ac:spMkLst>
            <pc:docMk/>
            <pc:sldMk cId="4249527104" sldId="375"/>
            <ac:spMk id="8" creationId="{3DCFF651-3EB9-4379-A243-6F5B0380E5D3}"/>
          </ac:spMkLst>
        </pc:spChg>
        <pc:spChg chg="del">
          <ac:chgData name="Fuerst, Alex" userId="f14cad49-7c8c-4c33-8e27-d90652c9cc6a" providerId="ADAL" clId="{7F2A65EF-96A2-476A-8ECB-3031468F5BCB}" dt="2020-05-22T15:22:37.859" v="5109" actId="478"/>
          <ac:spMkLst>
            <pc:docMk/>
            <pc:sldMk cId="4249527104" sldId="375"/>
            <ac:spMk id="9" creationId="{96EF08CA-EFC3-47C6-9EE9-E3C273ACBC0E}"/>
          </ac:spMkLst>
        </pc:spChg>
        <pc:picChg chg="add mod">
          <ac:chgData name="Fuerst, Alex" userId="f14cad49-7c8c-4c33-8e27-d90652c9cc6a" providerId="ADAL" clId="{7F2A65EF-96A2-476A-8ECB-3031468F5BCB}" dt="2020-05-22T16:38:40.942" v="5272" actId="1076"/>
          <ac:picMkLst>
            <pc:docMk/>
            <pc:sldMk cId="4249527104" sldId="375"/>
            <ac:picMk id="5" creationId="{A5E88DCB-C0FD-4080-91BA-3C6AB1676EF1}"/>
          </ac:picMkLst>
        </pc:picChg>
        <pc:picChg chg="del">
          <ac:chgData name="Fuerst, Alex" userId="f14cad49-7c8c-4c33-8e27-d90652c9cc6a" providerId="ADAL" clId="{7F2A65EF-96A2-476A-8ECB-3031468F5BCB}" dt="2020-05-22T15:39:14.870" v="5110" actId="478"/>
          <ac:picMkLst>
            <pc:docMk/>
            <pc:sldMk cId="4249527104" sldId="375"/>
            <ac:picMk id="11" creationId="{261C7FD5-8213-443C-A81F-1664D3F0E80B}"/>
          </ac:picMkLst>
        </pc:picChg>
      </pc:sldChg>
      <pc:sldChg chg="addSp delSp modSp add mod">
        <pc:chgData name="Fuerst, Alex" userId="f14cad49-7c8c-4c33-8e27-d90652c9cc6a" providerId="ADAL" clId="{7F2A65EF-96A2-476A-8ECB-3031468F5BCB}" dt="2020-05-22T17:35:22.480" v="5975" actId="20577"/>
        <pc:sldMkLst>
          <pc:docMk/>
          <pc:sldMk cId="3206685795" sldId="376"/>
        </pc:sldMkLst>
        <pc:spChg chg="mod">
          <ac:chgData name="Fuerst, Alex" userId="f14cad49-7c8c-4c33-8e27-d90652c9cc6a" providerId="ADAL" clId="{7F2A65EF-96A2-476A-8ECB-3031468F5BCB}" dt="2020-05-22T17:18:38.127" v="5736" actId="20577"/>
          <ac:spMkLst>
            <pc:docMk/>
            <pc:sldMk cId="3206685795" sldId="376"/>
            <ac:spMk id="2" creationId="{D4F0B9F5-31A5-46F7-AF9B-36F38CC34F0B}"/>
          </ac:spMkLst>
        </pc:spChg>
        <pc:spChg chg="add del mod">
          <ac:chgData name="Fuerst, Alex" userId="f14cad49-7c8c-4c33-8e27-d90652c9cc6a" providerId="ADAL" clId="{7F2A65EF-96A2-476A-8ECB-3031468F5BCB}" dt="2020-05-22T17:18:43.317" v="5737" actId="478"/>
          <ac:spMkLst>
            <pc:docMk/>
            <pc:sldMk cId="3206685795" sldId="376"/>
            <ac:spMk id="5" creationId="{864B020C-0EB7-45F8-AE34-402E7FAD870B}"/>
          </ac:spMkLst>
        </pc:spChg>
        <pc:spChg chg="mod">
          <ac:chgData name="Fuerst, Alex" userId="f14cad49-7c8c-4c33-8e27-d90652c9cc6a" providerId="ADAL" clId="{7F2A65EF-96A2-476A-8ECB-3031468F5BCB}" dt="2020-05-22T17:18:46.441" v="5738" actId="1076"/>
          <ac:spMkLst>
            <pc:docMk/>
            <pc:sldMk cId="3206685795" sldId="376"/>
            <ac:spMk id="8" creationId="{50F71F19-8AA0-4AB3-A5F1-397A6A995CA6}"/>
          </ac:spMkLst>
        </pc:spChg>
        <pc:spChg chg="mod">
          <ac:chgData name="Fuerst, Alex" userId="f14cad49-7c8c-4c33-8e27-d90652c9cc6a" providerId="ADAL" clId="{7F2A65EF-96A2-476A-8ECB-3031468F5BCB}" dt="2020-05-22T17:35:22.480" v="5975" actId="20577"/>
          <ac:spMkLst>
            <pc:docMk/>
            <pc:sldMk cId="3206685795" sldId="376"/>
            <ac:spMk id="10" creationId="{6348FB98-D1EF-42EF-879E-AC47933095CE}"/>
          </ac:spMkLst>
        </pc:spChg>
        <pc:picChg chg="add mod">
          <ac:chgData name="Fuerst, Alex" userId="f14cad49-7c8c-4c33-8e27-d90652c9cc6a" providerId="ADAL" clId="{7F2A65EF-96A2-476A-8ECB-3031468F5BCB}" dt="2020-05-22T17:34:57.274" v="5957" actId="1076"/>
          <ac:picMkLst>
            <pc:docMk/>
            <pc:sldMk cId="3206685795" sldId="376"/>
            <ac:picMk id="7" creationId="{704D8408-BF6A-40CE-B8A5-E24E116E61AC}"/>
          </ac:picMkLst>
        </pc:picChg>
        <pc:picChg chg="del">
          <ac:chgData name="Fuerst, Alex" userId="f14cad49-7c8c-4c33-8e27-d90652c9cc6a" providerId="ADAL" clId="{7F2A65EF-96A2-476A-8ECB-3031468F5BCB}" dt="2020-05-22T17:18:29.215" v="5720" actId="478"/>
          <ac:picMkLst>
            <pc:docMk/>
            <pc:sldMk cId="3206685795" sldId="376"/>
            <ac:picMk id="9" creationId="{18503834-9548-4DB4-B7FD-BB4207CD90AD}"/>
          </ac:picMkLst>
        </pc:picChg>
      </pc:sldChg>
      <pc:sldChg chg="addSp delSp modSp add mod">
        <pc:chgData name="Fuerst, Alex" userId="f14cad49-7c8c-4c33-8e27-d90652c9cc6a" providerId="ADAL" clId="{7F2A65EF-96A2-476A-8ECB-3031468F5BCB}" dt="2020-05-23T20:14:05.104" v="7036" actId="20577"/>
        <pc:sldMkLst>
          <pc:docMk/>
          <pc:sldMk cId="2780115896" sldId="377"/>
        </pc:sldMkLst>
        <pc:spChg chg="mod">
          <ac:chgData name="Fuerst, Alex" userId="f14cad49-7c8c-4c33-8e27-d90652c9cc6a" providerId="ADAL" clId="{7F2A65EF-96A2-476A-8ECB-3031468F5BCB}" dt="2020-05-23T20:14:05.104" v="7036" actId="20577"/>
          <ac:spMkLst>
            <pc:docMk/>
            <pc:sldMk cId="2780115896" sldId="377"/>
            <ac:spMk id="4" creationId="{83AAD930-4E05-48CF-8489-EBBBB6A3F89A}"/>
          </ac:spMkLst>
        </pc:spChg>
        <pc:spChg chg="del">
          <ac:chgData name="Fuerst, Alex" userId="f14cad49-7c8c-4c33-8e27-d90652c9cc6a" providerId="ADAL" clId="{7F2A65EF-96A2-476A-8ECB-3031468F5BCB}" dt="2020-05-23T13:45:43.758" v="6245" actId="478"/>
          <ac:spMkLst>
            <pc:docMk/>
            <pc:sldMk cId="2780115896" sldId="377"/>
            <ac:spMk id="7" creationId="{1923769C-90C0-4197-A488-95EBD21785EC}"/>
          </ac:spMkLst>
        </pc:spChg>
        <pc:spChg chg="add del mod">
          <ac:chgData name="Fuerst, Alex" userId="f14cad49-7c8c-4c33-8e27-d90652c9cc6a" providerId="ADAL" clId="{7F2A65EF-96A2-476A-8ECB-3031468F5BCB}" dt="2020-05-23T13:42:28.488" v="6208" actId="478"/>
          <ac:spMkLst>
            <pc:docMk/>
            <pc:sldMk cId="2780115896" sldId="377"/>
            <ac:spMk id="8" creationId="{5787B128-7D9F-4F29-B358-25AB0045BB15}"/>
          </ac:spMkLst>
        </pc:spChg>
        <pc:spChg chg="add del mod">
          <ac:chgData name="Fuerst, Alex" userId="f14cad49-7c8c-4c33-8e27-d90652c9cc6a" providerId="ADAL" clId="{7F2A65EF-96A2-476A-8ECB-3031468F5BCB}" dt="2020-05-23T13:44:06.656" v="6240" actId="478"/>
          <ac:spMkLst>
            <pc:docMk/>
            <pc:sldMk cId="2780115896" sldId="377"/>
            <ac:spMk id="10" creationId="{108B031A-36FC-4540-8345-BD540492ABEB}"/>
          </ac:spMkLst>
        </pc:spChg>
        <pc:picChg chg="del mod">
          <ac:chgData name="Fuerst, Alex" userId="f14cad49-7c8c-4c33-8e27-d90652c9cc6a" providerId="ADAL" clId="{7F2A65EF-96A2-476A-8ECB-3031468F5BCB}" dt="2020-05-23T13:44:09.765" v="6241" actId="478"/>
          <ac:picMkLst>
            <pc:docMk/>
            <pc:sldMk cId="2780115896" sldId="377"/>
            <ac:picMk id="5" creationId="{4A0FE706-DF3D-44CE-9A27-FCAF1EB79FEA}"/>
          </ac:picMkLst>
        </pc:picChg>
        <pc:picChg chg="add del">
          <ac:chgData name="Fuerst, Alex" userId="f14cad49-7c8c-4c33-8e27-d90652c9cc6a" providerId="ADAL" clId="{7F2A65EF-96A2-476A-8ECB-3031468F5BCB}" dt="2020-05-23T13:44:06.656" v="6240" actId="478"/>
          <ac:picMkLst>
            <pc:docMk/>
            <pc:sldMk cId="2780115896" sldId="377"/>
            <ac:picMk id="6" creationId="{69A78130-4149-4603-B9B4-A2D921FE26AF}"/>
          </ac:picMkLst>
        </pc:picChg>
      </pc:sldChg>
      <pc:sldChg chg="addSp delSp modSp add mod modAnim">
        <pc:chgData name="Fuerst, Alex" userId="f14cad49-7c8c-4c33-8e27-d90652c9cc6a" providerId="ADAL" clId="{7F2A65EF-96A2-476A-8ECB-3031468F5BCB}" dt="2020-05-23T14:59:24.804" v="6485" actId="20577"/>
        <pc:sldMkLst>
          <pc:docMk/>
          <pc:sldMk cId="3613374000" sldId="378"/>
        </pc:sldMkLst>
        <pc:spChg chg="del mod">
          <ac:chgData name="Fuerst, Alex" userId="f14cad49-7c8c-4c33-8e27-d90652c9cc6a" providerId="ADAL" clId="{7F2A65EF-96A2-476A-8ECB-3031468F5BCB}" dt="2020-05-23T14:56:26.146" v="6462" actId="478"/>
          <ac:spMkLst>
            <pc:docMk/>
            <pc:sldMk cId="3613374000" sldId="378"/>
            <ac:spMk id="3" creationId="{67B1AC18-F8A0-42F8-AF71-743904612C1E}"/>
          </ac:spMkLst>
        </pc:spChg>
        <pc:spChg chg="add mod">
          <ac:chgData name="Fuerst, Alex" userId="f14cad49-7c8c-4c33-8e27-d90652c9cc6a" providerId="ADAL" clId="{7F2A65EF-96A2-476A-8ECB-3031468F5BCB}" dt="2020-05-23T14:56:47.522" v="6477" actId="6549"/>
          <ac:spMkLst>
            <pc:docMk/>
            <pc:sldMk cId="3613374000" sldId="378"/>
            <ac:spMk id="4" creationId="{47FCB7AE-AAD7-4128-8CB3-BF7FFEB84167}"/>
          </ac:spMkLst>
        </pc:spChg>
        <pc:spChg chg="mod">
          <ac:chgData name="Fuerst, Alex" userId="f14cad49-7c8c-4c33-8e27-d90652c9cc6a" providerId="ADAL" clId="{7F2A65EF-96A2-476A-8ECB-3031468F5BCB}" dt="2020-05-23T14:59:15.177" v="6484" actId="20577"/>
          <ac:spMkLst>
            <pc:docMk/>
            <pc:sldMk cId="3613374000" sldId="378"/>
            <ac:spMk id="7" creationId="{3D2CE1B6-0CC6-4369-8435-E1FFC8578DBC}"/>
          </ac:spMkLst>
        </pc:spChg>
      </pc:sldChg>
      <pc:sldMasterChg chg="addSldLayout modSldLayout">
        <pc:chgData name="Fuerst, Alex" userId="f14cad49-7c8c-4c33-8e27-d90652c9cc6a" providerId="ADAL" clId="{7F2A65EF-96A2-476A-8ECB-3031468F5BCB}" dt="2020-05-20T13:50:03.617" v="1405" actId="20577"/>
        <pc:sldMasterMkLst>
          <pc:docMk/>
          <pc:sldMasterMk cId="3693843513" sldId="2147493455"/>
        </pc:sldMasterMkLst>
        <pc:sldLayoutChg chg="addSp delSp modSp new mod">
          <pc:chgData name="Fuerst, Alex" userId="f14cad49-7c8c-4c33-8e27-d90652c9cc6a" providerId="ADAL" clId="{7F2A65EF-96A2-476A-8ECB-3031468F5BCB}" dt="2020-05-20T13:50:03.617" v="1405" actId="20577"/>
          <pc:sldLayoutMkLst>
            <pc:docMk/>
            <pc:sldMasterMk cId="3693843513" sldId="2147493455"/>
            <pc:sldLayoutMk cId="2826743146" sldId="2147493478"/>
          </pc:sldLayoutMkLst>
          <pc:spChg chg="mod">
            <ac:chgData name="Fuerst, Alex" userId="f14cad49-7c8c-4c33-8e27-d90652c9cc6a" providerId="ADAL" clId="{7F2A65EF-96A2-476A-8ECB-3031468F5BCB}" dt="2020-05-20T13:03:31.065" v="736" actId="1076"/>
            <ac:spMkLst>
              <pc:docMk/>
              <pc:sldMasterMk cId="3693843513" sldId="2147493455"/>
              <pc:sldLayoutMk cId="2826743146" sldId="2147493478"/>
              <ac:spMk id="2" creationId="{389E1955-F937-4911-976A-AACDE28A1647}"/>
            </ac:spMkLst>
          </pc:spChg>
          <pc:spChg chg="add del">
            <ac:chgData name="Fuerst, Alex" userId="f14cad49-7c8c-4c33-8e27-d90652c9cc6a" providerId="ADAL" clId="{7F2A65EF-96A2-476A-8ECB-3031468F5BCB}" dt="2020-05-20T13:01:35.155" v="707" actId="11529"/>
            <ac:spMkLst>
              <pc:docMk/>
              <pc:sldMasterMk cId="3693843513" sldId="2147493455"/>
              <pc:sldLayoutMk cId="2826743146" sldId="2147493478"/>
              <ac:spMk id="3" creationId="{F57960DF-F383-47D1-AEB4-56FC2BEA248E}"/>
            </ac:spMkLst>
          </pc:spChg>
          <pc:spChg chg="add mod">
            <ac:chgData name="Fuerst, Alex" userId="f14cad49-7c8c-4c33-8e27-d90652c9cc6a" providerId="ADAL" clId="{7F2A65EF-96A2-476A-8ECB-3031468F5BCB}" dt="2020-05-20T13:09:03.196" v="788" actId="14100"/>
            <ac:spMkLst>
              <pc:docMk/>
              <pc:sldMasterMk cId="3693843513" sldId="2147493455"/>
              <pc:sldLayoutMk cId="2826743146" sldId="2147493478"/>
              <ac:spMk id="4" creationId="{1911F9F7-E39C-4FF2-A5B5-3545F1D8D061}"/>
            </ac:spMkLst>
          </pc:spChg>
          <pc:spChg chg="add del">
            <ac:chgData name="Fuerst, Alex" userId="f14cad49-7c8c-4c33-8e27-d90652c9cc6a" providerId="ADAL" clId="{7F2A65EF-96A2-476A-8ECB-3031468F5BCB}" dt="2020-05-20T13:02:00.175" v="713" actId="11529"/>
            <ac:spMkLst>
              <pc:docMk/>
              <pc:sldMasterMk cId="3693843513" sldId="2147493455"/>
              <pc:sldLayoutMk cId="2826743146" sldId="2147493478"/>
              <ac:spMk id="5" creationId="{0ECCB571-60AB-4FD7-A961-F85FBE912272}"/>
            </ac:spMkLst>
          </pc:spChg>
          <pc:spChg chg="add del mod">
            <ac:chgData name="Fuerst, Alex" userId="f14cad49-7c8c-4c33-8e27-d90652c9cc6a" providerId="ADAL" clId="{7F2A65EF-96A2-476A-8ECB-3031468F5BCB}" dt="2020-05-20T13:02:51.665" v="726" actId="478"/>
            <ac:spMkLst>
              <pc:docMk/>
              <pc:sldMasterMk cId="3693843513" sldId="2147493455"/>
              <pc:sldLayoutMk cId="2826743146" sldId="2147493478"/>
              <ac:spMk id="6" creationId="{090F16ED-8920-411A-B378-709C8805D7BA}"/>
            </ac:spMkLst>
          </pc:spChg>
          <pc:spChg chg="add del">
            <ac:chgData name="Fuerst, Alex" userId="f14cad49-7c8c-4c33-8e27-d90652c9cc6a" providerId="ADAL" clId="{7F2A65EF-96A2-476A-8ECB-3031468F5BCB}" dt="2020-05-20T13:03:00.881" v="729" actId="11529"/>
            <ac:spMkLst>
              <pc:docMk/>
              <pc:sldMasterMk cId="3693843513" sldId="2147493455"/>
              <pc:sldLayoutMk cId="2826743146" sldId="2147493478"/>
              <ac:spMk id="7" creationId="{82C77E06-F376-44AD-B36E-867711E5C5A8}"/>
            </ac:spMkLst>
          </pc:spChg>
          <pc:spChg chg="add mod">
            <ac:chgData name="Fuerst, Alex" userId="f14cad49-7c8c-4c33-8e27-d90652c9cc6a" providerId="ADAL" clId="{7F2A65EF-96A2-476A-8ECB-3031468F5BCB}" dt="2020-05-20T13:09:31.465" v="791" actId="1076"/>
            <ac:spMkLst>
              <pc:docMk/>
              <pc:sldMasterMk cId="3693843513" sldId="2147493455"/>
              <pc:sldLayoutMk cId="2826743146" sldId="2147493478"/>
              <ac:spMk id="8" creationId="{A2FEC1A8-4294-4969-9A4D-68DB089B7FCE}"/>
            </ac:spMkLst>
          </pc:spChg>
          <pc:spChg chg="mod">
            <ac:chgData name="Fuerst, Alex" userId="f14cad49-7c8c-4c33-8e27-d90652c9cc6a" providerId="ADAL" clId="{7F2A65EF-96A2-476A-8ECB-3031468F5BCB}" dt="2020-05-20T13:08:44.783" v="784"/>
            <ac:spMkLst>
              <pc:docMk/>
              <pc:sldMasterMk cId="3693843513" sldId="2147493455"/>
              <pc:sldLayoutMk cId="2826743146" sldId="2147493478"/>
              <ac:spMk id="10" creationId="{415F14D6-7AD8-41B8-8E03-2502F9CB1607}"/>
            </ac:spMkLst>
          </pc:spChg>
          <pc:spChg chg="add del mod">
            <ac:chgData name="Fuerst, Alex" userId="f14cad49-7c8c-4c33-8e27-d90652c9cc6a" providerId="ADAL" clId="{7F2A65EF-96A2-476A-8ECB-3031468F5BCB}" dt="2020-05-20T13:09:33.009" v="792" actId="478"/>
            <ac:spMkLst>
              <pc:docMk/>
              <pc:sldMasterMk cId="3693843513" sldId="2147493455"/>
              <pc:sldLayoutMk cId="2826743146" sldId="2147493478"/>
              <ac:spMk id="12" creationId="{BB3D7296-A508-4AEB-A476-1D2A60F83998}"/>
            </ac:spMkLst>
          </pc:spChg>
          <pc:spChg chg="mod">
            <ac:chgData name="Fuerst, Alex" userId="f14cad49-7c8c-4c33-8e27-d90652c9cc6a" providerId="ADAL" clId="{7F2A65EF-96A2-476A-8ECB-3031468F5BCB}" dt="2020-05-20T13:09:33.757" v="793"/>
            <ac:spMkLst>
              <pc:docMk/>
              <pc:sldMasterMk cId="3693843513" sldId="2147493455"/>
              <pc:sldLayoutMk cId="2826743146" sldId="2147493478"/>
              <ac:spMk id="14" creationId="{98FADBD2-1943-494B-BD40-682691AA7D56}"/>
            </ac:spMkLst>
          </pc:spChg>
          <pc:spChg chg="mod">
            <ac:chgData name="Fuerst, Alex" userId="f14cad49-7c8c-4c33-8e27-d90652c9cc6a" providerId="ADAL" clId="{7F2A65EF-96A2-476A-8ECB-3031468F5BCB}" dt="2020-05-20T13:09:33.757" v="793"/>
            <ac:spMkLst>
              <pc:docMk/>
              <pc:sldMasterMk cId="3693843513" sldId="2147493455"/>
              <pc:sldLayoutMk cId="2826743146" sldId="2147493478"/>
              <ac:spMk id="15" creationId="{242BACD3-F27E-4EC8-958A-4D8808E5A124}"/>
            </ac:spMkLst>
          </pc:spChg>
          <pc:spChg chg="mod">
            <ac:chgData name="Fuerst, Alex" userId="f14cad49-7c8c-4c33-8e27-d90652c9cc6a" providerId="ADAL" clId="{7F2A65EF-96A2-476A-8ECB-3031468F5BCB}" dt="2020-05-20T13:09:33.757" v="793"/>
            <ac:spMkLst>
              <pc:docMk/>
              <pc:sldMasterMk cId="3693843513" sldId="2147493455"/>
              <pc:sldLayoutMk cId="2826743146" sldId="2147493478"/>
              <ac:spMk id="17" creationId="{BEF88A11-CCEC-4B3B-B389-C22BB5619FE7}"/>
            </ac:spMkLst>
          </pc:spChg>
          <pc:spChg chg="add mod">
            <ac:chgData name="Fuerst, Alex" userId="f14cad49-7c8c-4c33-8e27-d90652c9cc6a" providerId="ADAL" clId="{7F2A65EF-96A2-476A-8ECB-3031468F5BCB}" dt="2020-05-20T13:09:33.757" v="793"/>
            <ac:spMkLst>
              <pc:docMk/>
              <pc:sldMasterMk cId="3693843513" sldId="2147493455"/>
              <pc:sldLayoutMk cId="2826743146" sldId="2147493478"/>
              <ac:spMk id="18" creationId="{2151FB24-078E-4D8A-BB4B-66E7A92B9702}"/>
            </ac:spMkLst>
          </pc:spChg>
          <pc:spChg chg="add del">
            <ac:chgData name="Fuerst, Alex" userId="f14cad49-7c8c-4c33-8e27-d90652c9cc6a" providerId="ADAL" clId="{7F2A65EF-96A2-476A-8ECB-3031468F5BCB}" dt="2020-05-20T13:49:15.244" v="1389" actId="11529"/>
            <ac:spMkLst>
              <pc:docMk/>
              <pc:sldMasterMk cId="3693843513" sldId="2147493455"/>
              <pc:sldLayoutMk cId="2826743146" sldId="2147493478"/>
              <ac:spMk id="19" creationId="{4A875622-60B2-479E-AFCB-D2ED54CAA7BF}"/>
            </ac:spMkLst>
          </pc:spChg>
          <pc:spChg chg="add mod">
            <ac:chgData name="Fuerst, Alex" userId="f14cad49-7c8c-4c33-8e27-d90652c9cc6a" providerId="ADAL" clId="{7F2A65EF-96A2-476A-8ECB-3031468F5BCB}" dt="2020-05-20T13:50:03.617" v="1405" actId="20577"/>
            <ac:spMkLst>
              <pc:docMk/>
              <pc:sldMasterMk cId="3693843513" sldId="2147493455"/>
              <pc:sldLayoutMk cId="2826743146" sldId="2147493478"/>
              <ac:spMk id="20" creationId="{74D3C0DC-FF43-4286-A619-D2CF1DEE017C}"/>
            </ac:spMkLst>
          </pc:spChg>
          <pc:grpChg chg="add del mod">
            <ac:chgData name="Fuerst, Alex" userId="f14cad49-7c8c-4c33-8e27-d90652c9cc6a" providerId="ADAL" clId="{7F2A65EF-96A2-476A-8ECB-3031468F5BCB}" dt="2020-05-20T13:09:33.009" v="792" actId="478"/>
            <ac:grpSpMkLst>
              <pc:docMk/>
              <pc:sldMasterMk cId="3693843513" sldId="2147493455"/>
              <pc:sldLayoutMk cId="2826743146" sldId="2147493478"/>
              <ac:grpSpMk id="9" creationId="{AFEFEB74-0D1D-4631-B359-FD09552F94C4}"/>
            </ac:grpSpMkLst>
          </pc:grpChg>
          <pc:grpChg chg="add mod">
            <ac:chgData name="Fuerst, Alex" userId="f14cad49-7c8c-4c33-8e27-d90652c9cc6a" providerId="ADAL" clId="{7F2A65EF-96A2-476A-8ECB-3031468F5BCB}" dt="2020-05-20T13:09:33.757" v="793"/>
            <ac:grpSpMkLst>
              <pc:docMk/>
              <pc:sldMasterMk cId="3693843513" sldId="2147493455"/>
              <pc:sldLayoutMk cId="2826743146" sldId="2147493478"/>
              <ac:grpSpMk id="13" creationId="{0E2DF70C-FB63-4781-9C22-FACD1E1EFFC9}"/>
            </ac:grpSpMkLst>
          </pc:grpChg>
          <pc:picChg chg="mod">
            <ac:chgData name="Fuerst, Alex" userId="f14cad49-7c8c-4c33-8e27-d90652c9cc6a" providerId="ADAL" clId="{7F2A65EF-96A2-476A-8ECB-3031468F5BCB}" dt="2020-05-20T13:08:44.783" v="784"/>
            <ac:picMkLst>
              <pc:docMk/>
              <pc:sldMasterMk cId="3693843513" sldId="2147493455"/>
              <pc:sldLayoutMk cId="2826743146" sldId="2147493478"/>
              <ac:picMk id="11" creationId="{67067E35-8198-4661-BAD6-816EBB321968}"/>
            </ac:picMkLst>
          </pc:picChg>
          <pc:picChg chg="mod">
            <ac:chgData name="Fuerst, Alex" userId="f14cad49-7c8c-4c33-8e27-d90652c9cc6a" providerId="ADAL" clId="{7F2A65EF-96A2-476A-8ECB-3031468F5BCB}" dt="2020-05-20T13:09:33.757" v="793"/>
            <ac:picMkLst>
              <pc:docMk/>
              <pc:sldMasterMk cId="3693843513" sldId="2147493455"/>
              <pc:sldLayoutMk cId="2826743146" sldId="2147493478"/>
              <ac:picMk id="16" creationId="{E3957648-2EEF-4DAF-B93A-4E244F076C6C}"/>
            </ac:picMkLst>
          </pc:picChg>
        </pc:sldLayoutChg>
      </pc:sldMasterChg>
      <pc:sldMasterChg chg="new del mod addSldLayout delSldLayout">
        <pc:chgData name="Fuerst, Alex" userId="f14cad49-7c8c-4c33-8e27-d90652c9cc6a" providerId="ADAL" clId="{7F2A65EF-96A2-476A-8ECB-3031468F5BCB}" dt="2020-05-20T13:00:35.484" v="705" actId="2696"/>
        <pc:sldMasterMkLst>
          <pc:docMk/>
          <pc:sldMasterMk cId="1283877543" sldId="2147493478"/>
        </pc:sldMasterMkLst>
        <pc:sldLayoutChg chg="new del replId">
          <pc:chgData name="Fuerst, Alex" userId="f14cad49-7c8c-4c33-8e27-d90652c9cc6a" providerId="ADAL" clId="{7F2A65EF-96A2-476A-8ECB-3031468F5BCB}" dt="2020-05-20T13:00:35.369" v="694" actId="2696"/>
          <pc:sldLayoutMkLst>
            <pc:docMk/>
            <pc:sldMasterMk cId="1283877543" sldId="2147493478"/>
            <pc:sldLayoutMk cId="115150574" sldId="2147493479"/>
          </pc:sldLayoutMkLst>
        </pc:sldLayoutChg>
        <pc:sldLayoutChg chg="new del replId">
          <pc:chgData name="Fuerst, Alex" userId="f14cad49-7c8c-4c33-8e27-d90652c9cc6a" providerId="ADAL" clId="{7F2A65EF-96A2-476A-8ECB-3031468F5BCB}" dt="2020-05-20T13:00:35.423" v="695" actId="2696"/>
          <pc:sldLayoutMkLst>
            <pc:docMk/>
            <pc:sldMasterMk cId="1283877543" sldId="2147493478"/>
            <pc:sldLayoutMk cId="2717483976" sldId="2147493480"/>
          </pc:sldLayoutMkLst>
        </pc:sldLayoutChg>
        <pc:sldLayoutChg chg="new del replId">
          <pc:chgData name="Fuerst, Alex" userId="f14cad49-7c8c-4c33-8e27-d90652c9cc6a" providerId="ADAL" clId="{7F2A65EF-96A2-476A-8ECB-3031468F5BCB}" dt="2020-05-20T13:00:35.424" v="696" actId="2696"/>
          <pc:sldLayoutMkLst>
            <pc:docMk/>
            <pc:sldMasterMk cId="1283877543" sldId="2147493478"/>
            <pc:sldLayoutMk cId="3358725491" sldId="2147493481"/>
          </pc:sldLayoutMkLst>
        </pc:sldLayoutChg>
        <pc:sldLayoutChg chg="new del replId">
          <pc:chgData name="Fuerst, Alex" userId="f14cad49-7c8c-4c33-8e27-d90652c9cc6a" providerId="ADAL" clId="{7F2A65EF-96A2-476A-8ECB-3031468F5BCB}" dt="2020-05-20T13:00:35.425" v="697" actId="2696"/>
          <pc:sldLayoutMkLst>
            <pc:docMk/>
            <pc:sldMasterMk cId="1283877543" sldId="2147493478"/>
            <pc:sldLayoutMk cId="2171834524" sldId="2147493482"/>
          </pc:sldLayoutMkLst>
        </pc:sldLayoutChg>
        <pc:sldLayoutChg chg="new del replId">
          <pc:chgData name="Fuerst, Alex" userId="f14cad49-7c8c-4c33-8e27-d90652c9cc6a" providerId="ADAL" clId="{7F2A65EF-96A2-476A-8ECB-3031468F5BCB}" dt="2020-05-20T13:00:35.428" v="698" actId="2696"/>
          <pc:sldLayoutMkLst>
            <pc:docMk/>
            <pc:sldMasterMk cId="1283877543" sldId="2147493478"/>
            <pc:sldLayoutMk cId="3262927200" sldId="2147493483"/>
          </pc:sldLayoutMkLst>
        </pc:sldLayoutChg>
        <pc:sldLayoutChg chg="new del replId">
          <pc:chgData name="Fuerst, Alex" userId="f14cad49-7c8c-4c33-8e27-d90652c9cc6a" providerId="ADAL" clId="{7F2A65EF-96A2-476A-8ECB-3031468F5BCB}" dt="2020-05-20T13:00:35.430" v="699" actId="2696"/>
          <pc:sldLayoutMkLst>
            <pc:docMk/>
            <pc:sldMasterMk cId="1283877543" sldId="2147493478"/>
            <pc:sldLayoutMk cId="672418694" sldId="2147493484"/>
          </pc:sldLayoutMkLst>
        </pc:sldLayoutChg>
        <pc:sldLayoutChg chg="new del replId">
          <pc:chgData name="Fuerst, Alex" userId="f14cad49-7c8c-4c33-8e27-d90652c9cc6a" providerId="ADAL" clId="{7F2A65EF-96A2-476A-8ECB-3031468F5BCB}" dt="2020-05-20T13:00:35.431" v="700" actId="2696"/>
          <pc:sldLayoutMkLst>
            <pc:docMk/>
            <pc:sldMasterMk cId="1283877543" sldId="2147493478"/>
            <pc:sldLayoutMk cId="2505062516" sldId="2147493485"/>
          </pc:sldLayoutMkLst>
        </pc:sldLayoutChg>
        <pc:sldLayoutChg chg="new del replId">
          <pc:chgData name="Fuerst, Alex" userId="f14cad49-7c8c-4c33-8e27-d90652c9cc6a" providerId="ADAL" clId="{7F2A65EF-96A2-476A-8ECB-3031468F5BCB}" dt="2020-05-20T13:00:35.449" v="701" actId="2696"/>
          <pc:sldLayoutMkLst>
            <pc:docMk/>
            <pc:sldMasterMk cId="1283877543" sldId="2147493478"/>
            <pc:sldLayoutMk cId="1526565568" sldId="2147493486"/>
          </pc:sldLayoutMkLst>
        </pc:sldLayoutChg>
        <pc:sldLayoutChg chg="new del replId">
          <pc:chgData name="Fuerst, Alex" userId="f14cad49-7c8c-4c33-8e27-d90652c9cc6a" providerId="ADAL" clId="{7F2A65EF-96A2-476A-8ECB-3031468F5BCB}" dt="2020-05-20T13:00:35.452" v="702" actId="2696"/>
          <pc:sldLayoutMkLst>
            <pc:docMk/>
            <pc:sldMasterMk cId="1283877543" sldId="2147493478"/>
            <pc:sldLayoutMk cId="244710520" sldId="2147493487"/>
          </pc:sldLayoutMkLst>
        </pc:sldLayoutChg>
        <pc:sldLayoutChg chg="new del replId">
          <pc:chgData name="Fuerst, Alex" userId="f14cad49-7c8c-4c33-8e27-d90652c9cc6a" providerId="ADAL" clId="{7F2A65EF-96A2-476A-8ECB-3031468F5BCB}" dt="2020-05-20T13:00:35.453" v="703" actId="2696"/>
          <pc:sldLayoutMkLst>
            <pc:docMk/>
            <pc:sldMasterMk cId="1283877543" sldId="2147493478"/>
            <pc:sldLayoutMk cId="332567836" sldId="2147493488"/>
          </pc:sldLayoutMkLst>
        </pc:sldLayoutChg>
        <pc:sldLayoutChg chg="new del replId">
          <pc:chgData name="Fuerst, Alex" userId="f14cad49-7c8c-4c33-8e27-d90652c9cc6a" providerId="ADAL" clId="{7F2A65EF-96A2-476A-8ECB-3031468F5BCB}" dt="2020-05-20T13:00:35.454" v="704" actId="2696"/>
          <pc:sldLayoutMkLst>
            <pc:docMk/>
            <pc:sldMasterMk cId="1283877543" sldId="2147493478"/>
            <pc:sldLayoutMk cId="78404619" sldId="2147493489"/>
          </pc:sldLayoutMkLst>
        </pc:sldLayoutChg>
      </pc:sldMasterChg>
    </pc:docChg>
  </pc:docChgLst>
  <pc:docChgLst>
    <pc:chgData name="Sharma, Prateek" userId="S::prateeks@iu.edu::922e19b3-bf3e-4c18-b6a1-8e442896ffca" providerId="AD" clId="Web-{9505A2FF-C541-3552-A5B7-5B25AE6C81A9}"/>
    <pc:docChg chg="sldOrd">
      <pc:chgData name="Sharma, Prateek" userId="S::prateeks@iu.edu::922e19b3-bf3e-4c18-b6a1-8e442896ffca" providerId="AD" clId="Web-{9505A2FF-C541-3552-A5B7-5B25AE6C81A9}" dt="2020-05-21T14:02:47.332" v="1"/>
      <pc:docMkLst>
        <pc:docMk/>
      </pc:docMkLst>
      <pc:sldChg chg="ord">
        <pc:chgData name="Sharma, Prateek" userId="S::prateeks@iu.edu::922e19b3-bf3e-4c18-b6a1-8e442896ffca" providerId="AD" clId="Web-{9505A2FF-C541-3552-A5B7-5B25AE6C81A9}" dt="2020-05-21T14:02:47.332" v="1"/>
        <pc:sldMkLst>
          <pc:docMk/>
          <pc:sldMk cId="2678478018" sldId="363"/>
        </pc:sldMkLst>
      </pc:sldChg>
    </pc:docChg>
  </pc:docChgLst>
  <pc:docChgLst>
    <pc:chgData name="Sharma, Prateek" userId="S::prateeks@iu.edu::922e19b3-bf3e-4c18-b6a1-8e442896ffca" providerId="AD" clId="Web-{17618690-9FC6-4B1F-C069-E41A456AEC4B}"/>
    <pc:docChg chg="addSld modSld">
      <pc:chgData name="Sharma, Prateek" userId="S::prateeks@iu.edu::922e19b3-bf3e-4c18-b6a1-8e442896ffca" providerId="AD" clId="Web-{17618690-9FC6-4B1F-C069-E41A456AEC4B}" dt="2020-05-28T15:56:33.310" v="2173" actId="20577"/>
      <pc:docMkLst>
        <pc:docMk/>
      </pc:docMkLst>
      <pc:sldChg chg="addSp modSp">
        <pc:chgData name="Sharma, Prateek" userId="S::prateeks@iu.edu::922e19b3-bf3e-4c18-b6a1-8e442896ffca" providerId="AD" clId="Web-{17618690-9FC6-4B1F-C069-E41A456AEC4B}" dt="2020-05-28T14:36:39.531" v="19" actId="20577"/>
        <pc:sldMkLst>
          <pc:docMk/>
          <pc:sldMk cId="919017497" sldId="314"/>
        </pc:sldMkLst>
        <pc:spChg chg="mod">
          <ac:chgData name="Sharma, Prateek" userId="S::prateeks@iu.edu::922e19b3-bf3e-4c18-b6a1-8e442896ffca" providerId="AD" clId="Web-{17618690-9FC6-4B1F-C069-E41A456AEC4B}" dt="2020-05-28T14:36:28.281" v="16" actId="1076"/>
          <ac:spMkLst>
            <pc:docMk/>
            <pc:sldMk cId="919017497" sldId="314"/>
            <ac:spMk id="2" creationId="{00000000-0000-0000-0000-000000000000}"/>
          </ac:spMkLst>
        </pc:spChg>
        <pc:spChg chg="mod">
          <ac:chgData name="Sharma, Prateek" userId="S::prateeks@iu.edu::922e19b3-bf3e-4c18-b6a1-8e442896ffca" providerId="AD" clId="Web-{17618690-9FC6-4B1F-C069-E41A456AEC4B}" dt="2020-05-28T14:36:39.531" v="19" actId="20577"/>
          <ac:spMkLst>
            <pc:docMk/>
            <pc:sldMk cId="919017497" sldId="314"/>
            <ac:spMk id="4" creationId="{00000000-0000-0000-0000-000000000000}"/>
          </ac:spMkLst>
        </pc:spChg>
        <pc:spChg chg="mod">
          <ac:chgData name="Sharma, Prateek" userId="S::prateeks@iu.edu::922e19b3-bf3e-4c18-b6a1-8e442896ffca" providerId="AD" clId="Web-{17618690-9FC6-4B1F-C069-E41A456AEC4B}" dt="2020-05-28T14:34:58.170" v="8" actId="20577"/>
          <ac:spMkLst>
            <pc:docMk/>
            <pc:sldMk cId="919017497" sldId="314"/>
            <ac:spMk id="5" creationId="{F0504AF9-912F-4553-8AD3-606D8D13C376}"/>
          </ac:spMkLst>
        </pc:spChg>
        <pc:grpChg chg="mod">
          <ac:chgData name="Sharma, Prateek" userId="S::prateeks@iu.edu::922e19b3-bf3e-4c18-b6a1-8e442896ffca" providerId="AD" clId="Web-{17618690-9FC6-4B1F-C069-E41A456AEC4B}" dt="2020-05-28T14:34:46.920" v="6" actId="1076"/>
          <ac:grpSpMkLst>
            <pc:docMk/>
            <pc:sldMk cId="919017497" sldId="314"/>
            <ac:grpSpMk id="8" creationId="{B8B0BDE9-6329-4CE4-AE4B-E64B9FAF9EAC}"/>
          </ac:grpSpMkLst>
        </pc:grpChg>
        <pc:picChg chg="add mod">
          <ac:chgData name="Sharma, Prateek" userId="S::prateeks@iu.edu::922e19b3-bf3e-4c18-b6a1-8e442896ffca" providerId="AD" clId="Web-{17618690-9FC6-4B1F-C069-E41A456AEC4B}" dt="2020-05-28T14:34:54.514" v="7" actId="1076"/>
          <ac:picMkLst>
            <pc:docMk/>
            <pc:sldMk cId="919017497" sldId="314"/>
            <ac:picMk id="6" creationId="{EAD05E20-2D75-4CAD-8ECE-CE7483A839DB}"/>
          </ac:picMkLst>
        </pc:picChg>
        <pc:picChg chg="mod">
          <ac:chgData name="Sharma, Prateek" userId="S::prateeks@iu.edu::922e19b3-bf3e-4c18-b6a1-8e442896ffca" providerId="AD" clId="Web-{17618690-9FC6-4B1F-C069-E41A456AEC4B}" dt="2020-05-28T14:34:43.576" v="5" actId="1076"/>
          <ac:picMkLst>
            <pc:docMk/>
            <pc:sldMk cId="919017497" sldId="314"/>
            <ac:picMk id="10" creationId="{A40FA95D-4EFC-4367-B7E8-A75874B52968}"/>
          </ac:picMkLst>
        </pc:picChg>
      </pc:sldChg>
      <pc:sldChg chg="modSp">
        <pc:chgData name="Sharma, Prateek" userId="S::prateeks@iu.edu::922e19b3-bf3e-4c18-b6a1-8e442896ffca" providerId="AD" clId="Web-{17618690-9FC6-4B1F-C069-E41A456AEC4B}" dt="2020-05-28T14:45:31.071" v="151" actId="1076"/>
        <pc:sldMkLst>
          <pc:docMk/>
          <pc:sldMk cId="2948976235" sldId="324"/>
        </pc:sldMkLst>
        <pc:spChg chg="mod">
          <ac:chgData name="Sharma, Prateek" userId="S::prateeks@iu.edu::922e19b3-bf3e-4c18-b6a1-8e442896ffca" providerId="AD" clId="Web-{17618690-9FC6-4B1F-C069-E41A456AEC4B}" dt="2020-05-28T14:45:31.071" v="151" actId="1076"/>
          <ac:spMkLst>
            <pc:docMk/>
            <pc:sldMk cId="2948976235" sldId="324"/>
            <ac:spMk id="3" creationId="{4263625A-4662-4A35-8EB4-601BC3B791F9}"/>
          </ac:spMkLst>
        </pc:spChg>
        <pc:spChg chg="mod">
          <ac:chgData name="Sharma, Prateek" userId="S::prateeks@iu.edu::922e19b3-bf3e-4c18-b6a1-8e442896ffca" providerId="AD" clId="Web-{17618690-9FC6-4B1F-C069-E41A456AEC4B}" dt="2020-05-28T14:44:12.788" v="124" actId="1076"/>
          <ac:spMkLst>
            <pc:docMk/>
            <pc:sldMk cId="2948976235" sldId="324"/>
            <ac:spMk id="8" creationId="{00D90C76-3C1D-40C7-BD1D-8A19C9D1D9B7}"/>
          </ac:spMkLst>
        </pc:spChg>
        <pc:graphicFrameChg chg="modGraphic">
          <ac:chgData name="Sharma, Prateek" userId="S::prateeks@iu.edu::922e19b3-bf3e-4c18-b6a1-8e442896ffca" providerId="AD" clId="Web-{17618690-9FC6-4B1F-C069-E41A456AEC4B}" dt="2020-05-28T14:42:38.380" v="115"/>
          <ac:graphicFrameMkLst>
            <pc:docMk/>
            <pc:sldMk cId="2948976235" sldId="324"/>
            <ac:graphicFrameMk id="5" creationId="{08057AAB-2E8C-43C2-88F0-BC5F71AFD500}"/>
          </ac:graphicFrameMkLst>
        </pc:graphicFrameChg>
      </pc:sldChg>
      <pc:sldChg chg="modSp">
        <pc:chgData name="Sharma, Prateek" userId="S::prateeks@iu.edu::922e19b3-bf3e-4c18-b6a1-8e442896ffca" providerId="AD" clId="Web-{17618690-9FC6-4B1F-C069-E41A456AEC4B}" dt="2020-05-28T15:24:35.483" v="505" actId="20577"/>
        <pc:sldMkLst>
          <pc:docMk/>
          <pc:sldMk cId="1668511326" sldId="347"/>
        </pc:sldMkLst>
        <pc:spChg chg="mod">
          <ac:chgData name="Sharma, Prateek" userId="S::prateeks@iu.edu::922e19b3-bf3e-4c18-b6a1-8e442896ffca" providerId="AD" clId="Web-{17618690-9FC6-4B1F-C069-E41A456AEC4B}" dt="2020-05-28T15:24:35.483" v="505" actId="20577"/>
          <ac:spMkLst>
            <pc:docMk/>
            <pc:sldMk cId="1668511326" sldId="347"/>
            <ac:spMk id="2" creationId="{1438342C-0F16-4D6F-99B5-75910FAC7597}"/>
          </ac:spMkLst>
        </pc:spChg>
      </pc:sldChg>
      <pc:sldChg chg="modSp">
        <pc:chgData name="Sharma, Prateek" userId="S::prateeks@iu.edu::922e19b3-bf3e-4c18-b6a1-8e442896ffca" providerId="AD" clId="Web-{17618690-9FC6-4B1F-C069-E41A456AEC4B}" dt="2020-05-28T15:43:27.094" v="1144" actId="20577"/>
        <pc:sldMkLst>
          <pc:docMk/>
          <pc:sldMk cId="2180895890" sldId="350"/>
        </pc:sldMkLst>
        <pc:spChg chg="mod">
          <ac:chgData name="Sharma, Prateek" userId="S::prateeks@iu.edu::922e19b3-bf3e-4c18-b6a1-8e442896ffca" providerId="AD" clId="Web-{17618690-9FC6-4B1F-C069-E41A456AEC4B}" dt="2020-05-28T15:41:12.248" v="826" actId="20577"/>
          <ac:spMkLst>
            <pc:docMk/>
            <pc:sldMk cId="2180895890" sldId="350"/>
            <ac:spMk id="2" creationId="{AEACA7A0-3716-4735-AE82-D18A08CB09B6}"/>
          </ac:spMkLst>
        </pc:spChg>
        <pc:spChg chg="mod">
          <ac:chgData name="Sharma, Prateek" userId="S::prateeks@iu.edu::922e19b3-bf3e-4c18-b6a1-8e442896ffca" providerId="AD" clId="Web-{17618690-9FC6-4B1F-C069-E41A456AEC4B}" dt="2020-05-28T15:43:27.094" v="1144" actId="20577"/>
          <ac:spMkLst>
            <pc:docMk/>
            <pc:sldMk cId="2180895890" sldId="350"/>
            <ac:spMk id="8" creationId="{35487575-EC45-4AD6-B6EC-428377FB3F18}"/>
          </ac:spMkLst>
        </pc:spChg>
        <pc:picChg chg="mod">
          <ac:chgData name="Sharma, Prateek" userId="S::prateeks@iu.edu::922e19b3-bf3e-4c18-b6a1-8e442896ffca" providerId="AD" clId="Web-{17618690-9FC6-4B1F-C069-E41A456AEC4B}" dt="2020-05-28T15:42:23.500" v="997" actId="14100"/>
          <ac:picMkLst>
            <pc:docMk/>
            <pc:sldMk cId="2180895890" sldId="350"/>
            <ac:picMk id="6" creationId="{50A22C58-4CFC-4BB9-BC48-762BD6974642}"/>
          </ac:picMkLst>
        </pc:picChg>
      </pc:sldChg>
      <pc:sldChg chg="modSp">
        <pc:chgData name="Sharma, Prateek" userId="S::prateeks@iu.edu::922e19b3-bf3e-4c18-b6a1-8e442896ffca" providerId="AD" clId="Web-{17618690-9FC6-4B1F-C069-E41A456AEC4B}" dt="2020-05-28T15:27:53.017" v="546" actId="20577"/>
        <pc:sldMkLst>
          <pc:docMk/>
          <pc:sldMk cId="4070517691" sldId="351"/>
        </pc:sldMkLst>
        <pc:spChg chg="mod">
          <ac:chgData name="Sharma, Prateek" userId="S::prateeks@iu.edu::922e19b3-bf3e-4c18-b6a1-8e442896ffca" providerId="AD" clId="Web-{17618690-9FC6-4B1F-C069-E41A456AEC4B}" dt="2020-05-28T15:26:18.281" v="514" actId="20577"/>
          <ac:spMkLst>
            <pc:docMk/>
            <pc:sldMk cId="4070517691" sldId="351"/>
            <ac:spMk id="2" creationId="{D4F0B9F5-31A5-46F7-AF9B-36F38CC34F0B}"/>
          </ac:spMkLst>
        </pc:spChg>
        <pc:spChg chg="mod">
          <ac:chgData name="Sharma, Prateek" userId="S::prateeks@iu.edu::922e19b3-bf3e-4c18-b6a1-8e442896ffca" providerId="AD" clId="Web-{17618690-9FC6-4B1F-C069-E41A456AEC4B}" dt="2020-05-28T15:27:53.017" v="546" actId="20577"/>
          <ac:spMkLst>
            <pc:docMk/>
            <pc:sldMk cId="4070517691" sldId="351"/>
            <ac:spMk id="10" creationId="{6348FB98-D1EF-42EF-879E-AC47933095CE}"/>
          </ac:spMkLst>
        </pc:spChg>
      </pc:sldChg>
      <pc:sldChg chg="addSp modSp">
        <pc:chgData name="Sharma, Prateek" userId="S::prateeks@iu.edu::922e19b3-bf3e-4c18-b6a1-8e442896ffca" providerId="AD" clId="Web-{17618690-9FC6-4B1F-C069-E41A456AEC4B}" dt="2020-05-28T15:03:01.759" v="391"/>
        <pc:sldMkLst>
          <pc:docMk/>
          <pc:sldMk cId="4008188424" sldId="369"/>
        </pc:sldMkLst>
        <pc:spChg chg="add mod">
          <ac:chgData name="Sharma, Prateek" userId="S::prateeks@iu.edu::922e19b3-bf3e-4c18-b6a1-8e442896ffca" providerId="AD" clId="Web-{17618690-9FC6-4B1F-C069-E41A456AEC4B}" dt="2020-05-28T14:58:55.849" v="348" actId="1076"/>
          <ac:spMkLst>
            <pc:docMk/>
            <pc:sldMk cId="4008188424" sldId="369"/>
            <ac:spMk id="3" creationId="{80E0E94D-05B9-4367-860E-4FA0519A1BA5}"/>
          </ac:spMkLst>
        </pc:spChg>
        <pc:spChg chg="mod">
          <ac:chgData name="Sharma, Prateek" userId="S::prateeks@iu.edu::922e19b3-bf3e-4c18-b6a1-8e442896ffca" providerId="AD" clId="Web-{17618690-9FC6-4B1F-C069-E41A456AEC4B}" dt="2020-05-28T15:03:01.759" v="391"/>
          <ac:spMkLst>
            <pc:docMk/>
            <pc:sldMk cId="4008188424" sldId="369"/>
            <ac:spMk id="4" creationId="{9EFE3CD1-D616-4B08-BD40-6864AA1FACAB}"/>
          </ac:spMkLst>
        </pc:spChg>
        <pc:picChg chg="mod modCrop">
          <ac:chgData name="Sharma, Prateek" userId="S::prateeks@iu.edu::922e19b3-bf3e-4c18-b6a1-8e442896ffca" providerId="AD" clId="Web-{17618690-9FC6-4B1F-C069-E41A456AEC4B}" dt="2020-05-28T14:57:08.191" v="247"/>
          <ac:picMkLst>
            <pc:docMk/>
            <pc:sldMk cId="4008188424" sldId="369"/>
            <ac:picMk id="7" creationId="{DB94F5A4-EF0B-4699-89BF-F97A067E1F67}"/>
          </ac:picMkLst>
        </pc:picChg>
      </pc:sldChg>
      <pc:sldChg chg="modSp">
        <pc:chgData name="Sharma, Prateek" userId="S::prateeks@iu.edu::922e19b3-bf3e-4c18-b6a1-8e442896ffca" providerId="AD" clId="Web-{17618690-9FC6-4B1F-C069-E41A456AEC4B}" dt="2020-05-28T15:40:29.779" v="810" actId="14100"/>
        <pc:sldMkLst>
          <pc:docMk/>
          <pc:sldMk cId="3206685795" sldId="376"/>
        </pc:sldMkLst>
        <pc:spChg chg="mod">
          <ac:chgData name="Sharma, Prateek" userId="S::prateeks@iu.edu::922e19b3-bf3e-4c18-b6a1-8e442896ffca" providerId="AD" clId="Web-{17618690-9FC6-4B1F-C069-E41A456AEC4B}" dt="2020-05-28T15:40:29.779" v="810" actId="14100"/>
          <ac:spMkLst>
            <pc:docMk/>
            <pc:sldMk cId="3206685795" sldId="376"/>
            <ac:spMk id="10" creationId="{6348FB98-D1EF-42EF-879E-AC47933095CE}"/>
          </ac:spMkLst>
        </pc:spChg>
      </pc:sldChg>
      <pc:sldChg chg="modSp">
        <pc:chgData name="Sharma, Prateek" userId="S::prateeks@iu.edu::922e19b3-bf3e-4c18-b6a1-8e442896ffca" providerId="AD" clId="Web-{17618690-9FC6-4B1F-C069-E41A456AEC4B}" dt="2020-05-28T15:24:48.420" v="509" actId="20577"/>
        <pc:sldMkLst>
          <pc:docMk/>
          <pc:sldMk cId="3613374000" sldId="378"/>
        </pc:sldMkLst>
        <pc:spChg chg="mod">
          <ac:chgData name="Sharma, Prateek" userId="S::prateeks@iu.edu::922e19b3-bf3e-4c18-b6a1-8e442896ffca" providerId="AD" clId="Web-{17618690-9FC6-4B1F-C069-E41A456AEC4B}" dt="2020-05-28T15:24:48.420" v="509" actId="20577"/>
          <ac:spMkLst>
            <pc:docMk/>
            <pc:sldMk cId="3613374000" sldId="378"/>
            <ac:spMk id="2" creationId="{42EFEB86-2215-474A-AB1F-52BCB5D14234}"/>
          </ac:spMkLst>
        </pc:spChg>
      </pc:sldChg>
      <pc:sldChg chg="modSp">
        <pc:chgData name="Sharma, Prateek" userId="S::prateeks@iu.edu::922e19b3-bf3e-4c18-b6a1-8e442896ffca" providerId="AD" clId="Web-{17618690-9FC6-4B1F-C069-E41A456AEC4B}" dt="2020-05-28T14:41:57.567" v="111" actId="20577"/>
        <pc:sldMkLst>
          <pc:docMk/>
          <pc:sldMk cId="752627895" sldId="380"/>
        </pc:sldMkLst>
        <pc:spChg chg="mod">
          <ac:chgData name="Sharma, Prateek" userId="S::prateeks@iu.edu::922e19b3-bf3e-4c18-b6a1-8e442896ffca" providerId="AD" clId="Web-{17618690-9FC6-4B1F-C069-E41A456AEC4B}" dt="2020-05-28T14:41:57.567" v="111" actId="20577"/>
          <ac:spMkLst>
            <pc:docMk/>
            <pc:sldMk cId="752627895" sldId="380"/>
            <ac:spMk id="4" creationId="{029B2C40-D498-47D3-BC92-0191AB5F7A2A}"/>
          </ac:spMkLst>
        </pc:spChg>
        <pc:grpChg chg="mod">
          <ac:chgData name="Sharma, Prateek" userId="S::prateeks@iu.edu::922e19b3-bf3e-4c18-b6a1-8e442896ffca" providerId="AD" clId="Web-{17618690-9FC6-4B1F-C069-E41A456AEC4B}" dt="2020-05-28T14:40:33.800" v="57" actId="1076"/>
          <ac:grpSpMkLst>
            <pc:docMk/>
            <pc:sldMk cId="752627895" sldId="380"/>
            <ac:grpSpMk id="12" creationId="{4D725E3D-CFB0-4BCB-B265-952DF3AAE583}"/>
          </ac:grpSpMkLst>
        </pc:grpChg>
      </pc:sldChg>
      <pc:sldChg chg="modSp">
        <pc:chgData name="Sharma, Prateek" userId="S::prateeks@iu.edu::922e19b3-bf3e-4c18-b6a1-8e442896ffca" providerId="AD" clId="Web-{17618690-9FC6-4B1F-C069-E41A456AEC4B}" dt="2020-05-28T14:38:54.627" v="41"/>
        <pc:sldMkLst>
          <pc:docMk/>
          <pc:sldMk cId="3710372533" sldId="381"/>
        </pc:sldMkLst>
        <pc:spChg chg="mod">
          <ac:chgData name="Sharma, Prateek" userId="S::prateeks@iu.edu::922e19b3-bf3e-4c18-b6a1-8e442896ffca" providerId="AD" clId="Web-{17618690-9FC6-4B1F-C069-E41A456AEC4B}" dt="2020-05-28T14:37:53.704" v="33" actId="20577"/>
          <ac:spMkLst>
            <pc:docMk/>
            <pc:sldMk cId="3710372533" sldId="381"/>
            <ac:spMk id="3" creationId="{D9254DF9-FAE7-42BB-823C-89B038AAAD88}"/>
          </ac:spMkLst>
        </pc:spChg>
        <pc:spChg chg="mod">
          <ac:chgData name="Sharma, Prateek" userId="S::prateeks@iu.edu::922e19b3-bf3e-4c18-b6a1-8e442896ffca" providerId="AD" clId="Web-{17618690-9FC6-4B1F-C069-E41A456AEC4B}" dt="2020-05-28T14:38:54.627" v="41"/>
          <ac:spMkLst>
            <pc:docMk/>
            <pc:sldMk cId="3710372533" sldId="381"/>
            <ac:spMk id="4" creationId="{B4FBF926-5B32-48C8-A4C0-29B1F077E936}"/>
          </ac:spMkLst>
        </pc:spChg>
      </pc:sldChg>
      <pc:sldChg chg="modSp">
        <pc:chgData name="Sharma, Prateek" userId="S::prateeks@iu.edu::922e19b3-bf3e-4c18-b6a1-8e442896ffca" providerId="AD" clId="Web-{17618690-9FC6-4B1F-C069-E41A456AEC4B}" dt="2020-05-28T15:09:30.031" v="488" actId="20577"/>
        <pc:sldMkLst>
          <pc:docMk/>
          <pc:sldMk cId="1453843594" sldId="385"/>
        </pc:sldMkLst>
        <pc:spChg chg="mod">
          <ac:chgData name="Sharma, Prateek" userId="S::prateeks@iu.edu::922e19b3-bf3e-4c18-b6a1-8e442896ffca" providerId="AD" clId="Web-{17618690-9FC6-4B1F-C069-E41A456AEC4B}" dt="2020-05-28T15:09:30.031" v="488" actId="20577"/>
          <ac:spMkLst>
            <pc:docMk/>
            <pc:sldMk cId="1453843594" sldId="385"/>
            <ac:spMk id="4" creationId="{4E5E1EF7-C8A5-4552-B595-FE8328E45694}"/>
          </ac:spMkLst>
        </pc:spChg>
        <pc:spChg chg="mod">
          <ac:chgData name="Sharma, Prateek" userId="S::prateeks@iu.edu::922e19b3-bf3e-4c18-b6a1-8e442896ffca" providerId="AD" clId="Web-{17618690-9FC6-4B1F-C069-E41A456AEC4B}" dt="2020-05-28T15:06:10.512" v="402" actId="1076"/>
          <ac:spMkLst>
            <pc:docMk/>
            <pc:sldMk cId="1453843594" sldId="385"/>
            <ac:spMk id="8" creationId="{800B53EC-8C91-4FA7-83C6-22A0D3284B62}"/>
          </ac:spMkLst>
        </pc:spChg>
        <pc:picChg chg="mod">
          <ac:chgData name="Sharma, Prateek" userId="S::prateeks@iu.edu::922e19b3-bf3e-4c18-b6a1-8e442896ffca" providerId="AD" clId="Web-{17618690-9FC6-4B1F-C069-E41A456AEC4B}" dt="2020-05-28T15:05:03.870" v="398" actId="1076"/>
          <ac:picMkLst>
            <pc:docMk/>
            <pc:sldMk cId="1453843594" sldId="385"/>
            <ac:picMk id="6" creationId="{C2432C55-6D7D-4349-96BC-CD14ABC365DF}"/>
          </ac:picMkLst>
        </pc:picChg>
      </pc:sldChg>
      <pc:sldChg chg="modSp addCm">
        <pc:chgData name="Sharma, Prateek" userId="S::prateeks@iu.edu::922e19b3-bf3e-4c18-b6a1-8e442896ffca" providerId="AD" clId="Web-{17618690-9FC6-4B1F-C069-E41A456AEC4B}" dt="2020-05-28T15:13:01.425" v="492"/>
        <pc:sldMkLst>
          <pc:docMk/>
          <pc:sldMk cId="2531126069" sldId="388"/>
        </pc:sldMkLst>
        <pc:spChg chg="mod">
          <ac:chgData name="Sharma, Prateek" userId="S::prateeks@iu.edu::922e19b3-bf3e-4c18-b6a1-8e442896ffca" providerId="AD" clId="Web-{17618690-9FC6-4B1F-C069-E41A456AEC4B}" dt="2020-05-28T15:11:36.814" v="491" actId="1076"/>
          <ac:spMkLst>
            <pc:docMk/>
            <pc:sldMk cId="2531126069" sldId="388"/>
            <ac:spMk id="4" creationId="{C9275E23-5C67-4349-ADB4-418830C970B4}"/>
          </ac:spMkLst>
        </pc:spChg>
      </pc:sldChg>
      <pc:sldChg chg="addSp delSp">
        <pc:chgData name="Sharma, Prateek" userId="S::prateeks@iu.edu::922e19b3-bf3e-4c18-b6a1-8e442896ffca" providerId="AD" clId="Web-{17618690-9FC6-4B1F-C069-E41A456AEC4B}" dt="2020-05-28T15:13:41.801" v="494"/>
        <pc:sldMkLst>
          <pc:docMk/>
          <pc:sldMk cId="2930835672" sldId="389"/>
        </pc:sldMkLst>
        <pc:spChg chg="add del">
          <ac:chgData name="Sharma, Prateek" userId="S::prateeks@iu.edu::922e19b3-bf3e-4c18-b6a1-8e442896ffca" providerId="AD" clId="Web-{17618690-9FC6-4B1F-C069-E41A456AEC4B}" dt="2020-05-28T15:13:41.801" v="494"/>
          <ac:spMkLst>
            <pc:docMk/>
            <pc:sldMk cId="2930835672" sldId="389"/>
            <ac:spMk id="3" creationId="{F4DBDE2D-C410-41A3-BD0E-9C37656317D5}"/>
          </ac:spMkLst>
        </pc:spChg>
      </pc:sldChg>
      <pc:sldChg chg="modSp">
        <pc:chgData name="Sharma, Prateek" userId="S::prateeks@iu.edu::922e19b3-bf3e-4c18-b6a1-8e442896ffca" providerId="AD" clId="Web-{17618690-9FC6-4B1F-C069-E41A456AEC4B}" dt="2020-05-28T15:45:05.408" v="1334" actId="20577"/>
        <pc:sldMkLst>
          <pc:docMk/>
          <pc:sldMk cId="3044900530" sldId="393"/>
        </pc:sldMkLst>
        <pc:spChg chg="mod">
          <ac:chgData name="Sharma, Prateek" userId="S::prateeks@iu.edu::922e19b3-bf3e-4c18-b6a1-8e442896ffca" providerId="AD" clId="Web-{17618690-9FC6-4B1F-C069-E41A456AEC4B}" dt="2020-05-28T15:45:05.408" v="1334" actId="20577"/>
          <ac:spMkLst>
            <pc:docMk/>
            <pc:sldMk cId="3044900530" sldId="393"/>
            <ac:spMk id="3" creationId="{6FE6F24A-B108-410C-B7D5-54FB10CEF1FE}"/>
          </ac:spMkLst>
        </pc:spChg>
      </pc:sldChg>
      <pc:sldChg chg="modSp">
        <pc:chgData name="Sharma, Prateek" userId="S::prateeks@iu.edu::922e19b3-bf3e-4c18-b6a1-8e442896ffca" providerId="AD" clId="Web-{17618690-9FC6-4B1F-C069-E41A456AEC4B}" dt="2020-05-28T15:50:31.539" v="1458" actId="20577"/>
        <pc:sldMkLst>
          <pc:docMk/>
          <pc:sldMk cId="1197960374" sldId="395"/>
        </pc:sldMkLst>
        <pc:spChg chg="mod">
          <ac:chgData name="Sharma, Prateek" userId="S::prateeks@iu.edu::922e19b3-bf3e-4c18-b6a1-8e442896ffca" providerId="AD" clId="Web-{17618690-9FC6-4B1F-C069-E41A456AEC4B}" dt="2020-05-28T15:45:12.143" v="1337" actId="20577"/>
          <ac:spMkLst>
            <pc:docMk/>
            <pc:sldMk cId="1197960374" sldId="395"/>
            <ac:spMk id="2" creationId="{863FD237-6CA8-481E-9F04-24A849AF03F3}"/>
          </ac:spMkLst>
        </pc:spChg>
        <pc:spChg chg="mod">
          <ac:chgData name="Sharma, Prateek" userId="S::prateeks@iu.edu::922e19b3-bf3e-4c18-b6a1-8e442896ffca" providerId="AD" clId="Web-{17618690-9FC6-4B1F-C069-E41A456AEC4B}" dt="2020-05-28T15:50:31.539" v="1458" actId="20577"/>
          <ac:spMkLst>
            <pc:docMk/>
            <pc:sldMk cId="1197960374" sldId="395"/>
            <ac:spMk id="3" creationId="{64300607-EAE9-48AB-B9ED-AD20EC0E920C}"/>
          </ac:spMkLst>
        </pc:spChg>
      </pc:sldChg>
      <pc:sldChg chg="addSp modSp mod modClrScheme chgLayout">
        <pc:chgData name="Sharma, Prateek" userId="S::prateeks@iu.edu::922e19b3-bf3e-4c18-b6a1-8e442896ffca" providerId="AD" clId="Web-{17618690-9FC6-4B1F-C069-E41A456AEC4B}" dt="2020-05-28T15:56:31.779" v="2171" actId="20577"/>
        <pc:sldMkLst>
          <pc:docMk/>
          <pc:sldMk cId="3952235265" sldId="396"/>
        </pc:sldMkLst>
        <pc:spChg chg="mod ord">
          <ac:chgData name="Sharma, Prateek" userId="S::prateeks@iu.edu::922e19b3-bf3e-4c18-b6a1-8e442896ffca" providerId="AD" clId="Web-{17618690-9FC6-4B1F-C069-E41A456AEC4B}" dt="2020-05-28T15:56:31.779" v="2171" actId="20577"/>
          <ac:spMkLst>
            <pc:docMk/>
            <pc:sldMk cId="3952235265" sldId="396"/>
            <ac:spMk id="2" creationId="{ED77C1A6-7E4C-485C-8161-3DCF0F9EA777}"/>
          </ac:spMkLst>
        </pc:spChg>
        <pc:spChg chg="add mod ord">
          <ac:chgData name="Sharma, Prateek" userId="S::prateeks@iu.edu::922e19b3-bf3e-4c18-b6a1-8e442896ffca" providerId="AD" clId="Web-{17618690-9FC6-4B1F-C069-E41A456AEC4B}" dt="2020-05-28T15:56:26.388" v="2154" actId="20577"/>
          <ac:spMkLst>
            <pc:docMk/>
            <pc:sldMk cId="3952235265" sldId="396"/>
            <ac:spMk id="3" creationId="{AB38F79E-45DA-4555-9449-D74172E8C9F5}"/>
          </ac:spMkLst>
        </pc:spChg>
      </pc:sldChg>
      <pc:sldChg chg="modSp new">
        <pc:chgData name="Sharma, Prateek" userId="S::prateeks@iu.edu::922e19b3-bf3e-4c18-b6a1-8e442896ffca" providerId="AD" clId="Web-{17618690-9FC6-4B1F-C069-E41A456AEC4B}" dt="2020-05-28T15:55:43.512" v="2140" actId="20577"/>
        <pc:sldMkLst>
          <pc:docMk/>
          <pc:sldMk cId="3188174547" sldId="397"/>
        </pc:sldMkLst>
        <pc:spChg chg="mod">
          <ac:chgData name="Sharma, Prateek" userId="S::prateeks@iu.edu::922e19b3-bf3e-4c18-b6a1-8e442896ffca" providerId="AD" clId="Web-{17618690-9FC6-4B1F-C069-E41A456AEC4B}" dt="2020-05-28T15:51:04.430" v="1478" actId="20577"/>
          <ac:spMkLst>
            <pc:docMk/>
            <pc:sldMk cId="3188174547" sldId="397"/>
            <ac:spMk id="2" creationId="{2FABA4AC-8691-4BD3-821F-9EC2BDB68B40}"/>
          </ac:spMkLst>
        </pc:spChg>
        <pc:spChg chg="mod">
          <ac:chgData name="Sharma, Prateek" userId="S::prateeks@iu.edu::922e19b3-bf3e-4c18-b6a1-8e442896ffca" providerId="AD" clId="Web-{17618690-9FC6-4B1F-C069-E41A456AEC4B}" dt="2020-05-28T15:55:43.512" v="2140" actId="20577"/>
          <ac:spMkLst>
            <pc:docMk/>
            <pc:sldMk cId="3188174547" sldId="397"/>
            <ac:spMk id="3" creationId="{EF462013-C020-43E6-8877-EA0DF5A4ED3E}"/>
          </ac:spMkLst>
        </pc:spChg>
      </pc:sldChg>
      <pc:sldChg chg="addSp delSp modSp new mod modClrScheme chgLayout">
        <pc:chgData name="Sharma, Prateek" userId="S::prateeks@iu.edu::922e19b3-bf3e-4c18-b6a1-8e442896ffca" providerId="AD" clId="Web-{17618690-9FC6-4B1F-C069-E41A456AEC4B}" dt="2020-05-28T15:52:35.103" v="1513"/>
        <pc:sldMkLst>
          <pc:docMk/>
          <pc:sldMk cId="1418178020" sldId="398"/>
        </pc:sldMkLst>
        <pc:spChg chg="mod ord">
          <ac:chgData name="Sharma, Prateek" userId="S::prateeks@iu.edu::922e19b3-bf3e-4c18-b6a1-8e442896ffca" providerId="AD" clId="Web-{17618690-9FC6-4B1F-C069-E41A456AEC4B}" dt="2020-05-28T15:52:31.587" v="1511" actId="20577"/>
          <ac:spMkLst>
            <pc:docMk/>
            <pc:sldMk cId="1418178020" sldId="398"/>
            <ac:spMk id="2" creationId="{D1C7C37B-05D3-4ABD-820B-67CB128D69B0}"/>
          </ac:spMkLst>
        </pc:spChg>
        <pc:spChg chg="add del mod ord">
          <ac:chgData name="Sharma, Prateek" userId="S::prateeks@iu.edu::922e19b3-bf3e-4c18-b6a1-8e442896ffca" providerId="AD" clId="Web-{17618690-9FC6-4B1F-C069-E41A456AEC4B}" dt="2020-05-28T15:52:35.103" v="1513"/>
          <ac:spMkLst>
            <pc:docMk/>
            <pc:sldMk cId="1418178020" sldId="398"/>
            <ac:spMk id="3" creationId="{4EAFB8E8-381F-4DBC-A7B3-609706624643}"/>
          </ac:spMkLst>
        </pc:spChg>
        <pc:spChg chg="add del mod">
          <ac:chgData name="Sharma, Prateek" userId="S::prateeks@iu.edu::922e19b3-bf3e-4c18-b6a1-8e442896ffca" providerId="AD" clId="Web-{17618690-9FC6-4B1F-C069-E41A456AEC4B}" dt="2020-05-28T15:52:05.759" v="1494"/>
          <ac:spMkLst>
            <pc:docMk/>
            <pc:sldMk cId="1418178020" sldId="398"/>
            <ac:spMk id="5" creationId="{9D4ABB6D-C201-43D7-977D-4E8DD4E5B46E}"/>
          </ac:spMkLst>
        </pc:spChg>
        <pc:spChg chg="add del mod">
          <ac:chgData name="Sharma, Prateek" userId="S::prateeks@iu.edu::922e19b3-bf3e-4c18-b6a1-8e442896ffca" providerId="AD" clId="Web-{17618690-9FC6-4B1F-C069-E41A456AEC4B}" dt="2020-05-28T15:52:05.759" v="1494"/>
          <ac:spMkLst>
            <pc:docMk/>
            <pc:sldMk cId="1418178020" sldId="398"/>
            <ac:spMk id="6" creationId="{5C6A2726-AC9B-4C4A-81B9-723331E32052}"/>
          </ac:spMkLst>
        </pc:spChg>
        <pc:spChg chg="add del mod">
          <ac:chgData name="Sharma, Prateek" userId="S::prateeks@iu.edu::922e19b3-bf3e-4c18-b6a1-8e442896ffca" providerId="AD" clId="Web-{17618690-9FC6-4B1F-C069-E41A456AEC4B}" dt="2020-05-28T15:52:02.946" v="1492"/>
          <ac:spMkLst>
            <pc:docMk/>
            <pc:sldMk cId="1418178020" sldId="398"/>
            <ac:spMk id="8" creationId="{B5840B70-7F5A-435A-9243-BAECA1586658}"/>
          </ac:spMkLst>
        </pc:spChg>
        <pc:spChg chg="add del mod">
          <ac:chgData name="Sharma, Prateek" userId="S::prateeks@iu.edu::922e19b3-bf3e-4c18-b6a1-8e442896ffca" providerId="AD" clId="Web-{17618690-9FC6-4B1F-C069-E41A456AEC4B}" dt="2020-05-28T15:52:02.946" v="1492"/>
          <ac:spMkLst>
            <pc:docMk/>
            <pc:sldMk cId="1418178020" sldId="398"/>
            <ac:spMk id="10" creationId="{2D884310-AB6D-4614-8067-77B1C1AEC0E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859BD-4604-2843-976C-9F2DEE3C79DB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64456-6A4C-DF40-836A-7ED7CB72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83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08F45-8DB7-E449-85E4-EC04F96DF3AA}" type="datetimeFigureOut">
              <a:rPr lang="en-US" smtClean="0"/>
              <a:t>5/29/2020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6D261-4ACC-5E49-97C5-9D8FD2D9A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4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633304" y="-648376"/>
            <a:ext cx="733465" cy="2367520"/>
            <a:chOff x="685136" y="-246616"/>
            <a:chExt cx="733465" cy="2367520"/>
          </a:xfrm>
        </p:grpSpPr>
        <p:sp>
          <p:nvSpPr>
            <p:cNvPr id="6" name="Rectangle 5"/>
            <p:cNvSpPr/>
            <p:nvPr userDrawn="1"/>
          </p:nvSpPr>
          <p:spPr>
            <a:xfrm>
              <a:off x="685136" y="-246616"/>
              <a:ext cx="733465" cy="236752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08" y="1380149"/>
              <a:ext cx="489120" cy="620806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02903" y="2766523"/>
            <a:ext cx="7734221" cy="1114494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000" b="1" i="0" spc="0" baseline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Unnecessarily extra long title of presentation</a:t>
            </a:r>
          </a:p>
        </p:txBody>
      </p:sp>
      <p:sp>
        <p:nvSpPr>
          <p:cNvPr id="11" name="Text Placeholder 1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30694" y="4709821"/>
            <a:ext cx="3081830" cy="277654"/>
          </a:xfrm>
        </p:spPr>
        <p:txBody>
          <a:bodyPr anchor="ctr">
            <a:noAutofit/>
          </a:bodyPr>
          <a:lstStyle>
            <a:lvl1pPr marL="0" indent="0">
              <a:buNone/>
              <a:defRPr sz="1100" b="1" spc="80" baseline="0">
                <a:solidFill>
                  <a:srgbClr val="96969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INDIANA UNIVERSITY BLOOMINGTON</a:t>
            </a: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0694" y="2443859"/>
            <a:ext cx="7734222" cy="252412"/>
          </a:xfrm>
        </p:spPr>
        <p:txBody>
          <a:bodyPr anchor="ctr">
            <a:noAutofit/>
          </a:bodyPr>
          <a:lstStyle>
            <a:lvl1pPr marL="0" indent="0">
              <a:buNone/>
              <a:defRPr sz="1800" b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SUBHEAD OR NAME OF SCHOOL, DEPARTMENT, OR UNIT</a:t>
            </a:r>
          </a:p>
        </p:txBody>
      </p:sp>
    </p:spTree>
    <p:extLst>
      <p:ext uri="{BB962C8B-B14F-4D97-AF65-F5344CB8AC3E}">
        <p14:creationId xmlns:p14="http://schemas.microsoft.com/office/powerpoint/2010/main" val="1256653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IUPUI lockup">
    <p:bg>
      <p:bgPr>
        <a:solidFill>
          <a:srgbClr val="6903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 userDrawn="1">
            <p:ph idx="1"/>
          </p:nvPr>
        </p:nvSpPr>
        <p:spPr>
          <a:xfrm>
            <a:off x="536602" y="680397"/>
            <a:ext cx="7859185" cy="272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15847" y="680397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31042" y="4235585"/>
            <a:ext cx="536130" cy="922081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8D10E6-FF8A-CC4E-B6D5-BFBD2D0FEC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1083" t="-148" r="-1556" b="28718"/>
          <a:stretch/>
        </p:blipFill>
        <p:spPr>
          <a:xfrm>
            <a:off x="1240484" y="4147274"/>
            <a:ext cx="4622227" cy="457200"/>
          </a:xfrm>
          <a:prstGeom prst="rect">
            <a:avLst/>
          </a:prstGeom>
        </p:spPr>
      </p:pic>
      <p:pic>
        <p:nvPicPr>
          <p:cNvPr id="13" name="Picture 12" descr="tab-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5" y="4326066"/>
            <a:ext cx="357525" cy="45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6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660B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506694" y="2274522"/>
            <a:ext cx="6802482" cy="656910"/>
          </a:xfrm>
        </p:spPr>
        <p:txBody>
          <a:bodyPr anchor="ctr">
            <a:noAutofit/>
          </a:bodyPr>
          <a:lstStyle>
            <a:lvl1pPr>
              <a:defRPr sz="4000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Section Heading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6131" y="2031339"/>
            <a:ext cx="3700462" cy="252412"/>
          </a:xfrm>
        </p:spPr>
        <p:txBody>
          <a:bodyPr anchor="ctr">
            <a:noAutofit/>
          </a:bodyPr>
          <a:lstStyle>
            <a:lvl1pPr marL="0" indent="0">
              <a:buNone/>
              <a:defRPr sz="1400" b="1" i="0" spc="5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SECTION NUMBER OR SUBTITLE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-14942" y="2032000"/>
            <a:ext cx="148614" cy="836706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5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1927" y="258767"/>
            <a:ext cx="8004391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14700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3541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518824" y="1233110"/>
            <a:ext cx="8015594" cy="3206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2pPr>
            <a:lvl3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3pPr>
            <a:lvl4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subtitle style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4" name="Rectangle 13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54C9152-70DE-4F94-B79F-27B7CA351293}"/>
              </a:ext>
            </a:extLst>
          </p:cNvPr>
          <p:cNvSpPr txBox="1"/>
          <p:nvPr userDrawn="1"/>
        </p:nvSpPr>
        <p:spPr>
          <a:xfrm>
            <a:off x="7095078" y="4847227"/>
            <a:ext cx="1401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Cloud-scale Deflation</a:t>
            </a:r>
            <a:endParaRPr lang="en-US" sz="90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06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blac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348" y="759070"/>
            <a:ext cx="8004409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348" y="1630404"/>
            <a:ext cx="8011069" cy="2818769"/>
          </a:xfrm>
        </p:spPr>
        <p:txBody>
          <a:bodyPr>
            <a:normAutofit/>
          </a:bodyPr>
          <a:lstStyle>
            <a:lvl1pPr marL="342900" indent="-342900" algn="l">
              <a:lnSpc>
                <a:spcPct val="100000"/>
              </a:lnSpc>
              <a:buFont typeface="+mj-lt"/>
              <a:buAutoNum type="arabicPeriod"/>
              <a:defRPr sz="1800" spc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4833956" y="284947"/>
            <a:ext cx="3700462" cy="252412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SECTION TITLE OR SUBTITLE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A041563-0337-450C-88A3-20CA43A4F3B2}"/>
              </a:ext>
            </a:extLst>
          </p:cNvPr>
          <p:cNvSpPr txBox="1"/>
          <p:nvPr userDrawn="1"/>
        </p:nvSpPr>
        <p:spPr>
          <a:xfrm>
            <a:off x="7097154" y="4848682"/>
            <a:ext cx="1437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Cloud-scale Deflation</a:t>
            </a:r>
            <a:endParaRPr lang="en-US" sz="90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9" name="Rectangle 8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ABF264A-32DF-4D0C-82CF-89CCF469C73D}"/>
              </a:ext>
            </a:extLst>
          </p:cNvPr>
          <p:cNvSpPr txBox="1"/>
          <p:nvPr userDrawn="1"/>
        </p:nvSpPr>
        <p:spPr>
          <a:xfrm>
            <a:off x="7097154" y="4848682"/>
            <a:ext cx="1437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Cloud-scale Deflation</a:t>
            </a:r>
            <a:endParaRPr lang="en-US" sz="90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65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blac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249D2D1-885F-408E-9D44-FB03DCA7348E}"/>
              </a:ext>
            </a:extLst>
          </p:cNvPr>
          <p:cNvSpPr txBox="1"/>
          <p:nvPr userDrawn="1"/>
        </p:nvSpPr>
        <p:spPr>
          <a:xfrm>
            <a:off x="7097154" y="4848682"/>
            <a:ext cx="1437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Cloud-scale Deflation</a:t>
            </a:r>
            <a:endParaRPr lang="en-US" sz="90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03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25303" y="464386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25303" y="1629405"/>
            <a:ext cx="4560579" cy="279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73058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11" name="Rectangle 10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1C2CC38-9E0B-482A-99F2-4B8DF18F688C}"/>
              </a:ext>
            </a:extLst>
          </p:cNvPr>
          <p:cNvSpPr txBox="1"/>
          <p:nvPr userDrawn="1"/>
        </p:nvSpPr>
        <p:spPr>
          <a:xfrm>
            <a:off x="1086995" y="4775309"/>
            <a:ext cx="1437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Cloud-scale Deflation</a:t>
            </a:r>
            <a:endParaRPr lang="en-US" sz="90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E1955-F937-4911-976A-AACDE28A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63" y="205979"/>
            <a:ext cx="6802482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911F9F7-E39C-4FF2-A5B5-3545F1D8D0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0" y="1304365"/>
            <a:ext cx="4242546" cy="3286607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2FEC1A8-4294-4969-9A4D-68DB089B7F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7962" y="1304366"/>
            <a:ext cx="3967350" cy="3286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E2DF70C-FB63-4781-9C22-FACD1E1EFFC9}"/>
              </a:ext>
            </a:extLst>
          </p:cNvPr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FADBD2-1943-494B-BD40-682691AA7D56}"/>
                </a:ext>
              </a:extLst>
            </p:cNvPr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42BACD3-F27E-4EC8-958A-4D8808E5A124}"/>
                </a:ext>
              </a:extLst>
            </p:cNvPr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tab-rgb.eps">
              <a:extLst>
                <a:ext uri="{FF2B5EF4-FFF2-40B4-BE49-F238E27FC236}">
                  <a16:creationId xmlns:a16="http://schemas.microsoft.com/office/drawing/2014/main" id="{E3957648-2EEF-4DAF-B93A-4E244F076C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F88A11-CCEC-4B3B-B389-C22BB5619FE7}"/>
                </a:ext>
              </a:extLst>
            </p:cNvPr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151FB24-078E-4D8A-BB4B-66E7A92B9702}"/>
              </a:ext>
            </a:extLst>
          </p:cNvPr>
          <p:cNvSpPr txBox="1"/>
          <p:nvPr userDrawn="1"/>
        </p:nvSpPr>
        <p:spPr>
          <a:xfrm>
            <a:off x="7097154" y="4848682"/>
            <a:ext cx="1437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Cloud-scale Deflation</a:t>
            </a:r>
            <a:endParaRPr lang="en-US" sz="900">
              <a:solidFill>
                <a:srgbClr val="969696"/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4D3C0DC-FF43-4286-A619-D2CF1DEE017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87453" y="141288"/>
            <a:ext cx="1627093" cy="275571"/>
          </a:xfrm>
        </p:spPr>
        <p:txBody>
          <a:bodyPr>
            <a:normAutofit/>
          </a:bodyPr>
          <a:lstStyle>
            <a:lvl1pPr marL="0" indent="0" algn="r">
              <a:buNone/>
              <a:defRPr sz="8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5DBDE0-D3A7-49CE-A12A-B32F7676F2AB}"/>
              </a:ext>
            </a:extLst>
          </p:cNvPr>
          <p:cNvSpPr/>
          <p:nvPr userDrawn="1"/>
        </p:nvSpPr>
        <p:spPr>
          <a:xfrm>
            <a:off x="0" y="441005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4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0124" y="464386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30124" y="1629404"/>
            <a:ext cx="4560579" cy="280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64909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-15847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8FDF525-10BA-49CD-8EF5-D3F7C80D1731}"/>
              </a:ext>
            </a:extLst>
          </p:cNvPr>
          <p:cNvSpPr txBox="1"/>
          <p:nvPr userDrawn="1"/>
        </p:nvSpPr>
        <p:spPr>
          <a:xfrm>
            <a:off x="1137808" y="4775309"/>
            <a:ext cx="14372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+mn-lt"/>
                <a:ea typeface="+mn-ea"/>
                <a:cs typeface="Arial"/>
              </a:rPr>
              <a:t>Cloud-scale Deflation</a:t>
            </a:r>
            <a:endParaRPr lang="en-US" sz="90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36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1892" y="634604"/>
            <a:ext cx="680248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1892" y="1589938"/>
            <a:ext cx="6802482" cy="321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9" r:id="rId1"/>
    <p:sldLayoutId id="2147493467" r:id="rId2"/>
    <p:sldLayoutId id="2147493472" r:id="rId3"/>
    <p:sldLayoutId id="2147493456" r:id="rId4"/>
    <p:sldLayoutId id="2147493475" r:id="rId5"/>
    <p:sldLayoutId id="2147493476" r:id="rId6"/>
    <p:sldLayoutId id="2147493457" r:id="rId7"/>
    <p:sldLayoutId id="2147493478" r:id="rId8"/>
    <p:sldLayoutId id="2147493474" r:id="rId9"/>
    <p:sldLayoutId id="2147493477" r:id="rId10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i="0" kern="100" spc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Clr>
          <a:schemeClr val="tx1">
            <a:lumMod val="50000"/>
            <a:lumOff val="50000"/>
          </a:schemeClr>
        </a:buClr>
        <a:buSzPct val="100000"/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420" y="1972756"/>
            <a:ext cx="7734221" cy="1114494"/>
          </a:xfrm>
        </p:spPr>
        <p:txBody>
          <a:bodyPr>
            <a:normAutofit fontScale="90000"/>
          </a:bodyPr>
          <a:lstStyle/>
          <a:p>
            <a:r>
              <a:rPr lang="en-US"/>
              <a:t>Cloud-scale VM Deflation for Running Interactive Applications On Transient Servers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5230" y="4686819"/>
            <a:ext cx="946923" cy="277654"/>
          </a:xfrm>
        </p:spPr>
        <p:txBody>
          <a:bodyPr/>
          <a:lstStyle/>
          <a:p>
            <a:r>
              <a:rPr lang="en-US" baseline="30000"/>
              <a:t>1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27420" y="3625905"/>
            <a:ext cx="7734222" cy="402089"/>
          </a:xfrm>
        </p:spPr>
        <p:txBody>
          <a:bodyPr/>
          <a:lstStyle/>
          <a:p>
            <a:r>
              <a:rPr lang="en-US" sz="2000" b="1">
                <a:solidFill>
                  <a:schemeClr val="accent2"/>
                </a:solidFill>
              </a:rPr>
              <a:t>Alexander Fuerst,</a:t>
            </a:r>
            <a:r>
              <a:rPr lang="en-US" sz="2000">
                <a:solidFill>
                  <a:schemeClr val="accent2"/>
                </a:solidFill>
              </a:rPr>
              <a:t> Ahmed Ali-Eldin, Prashant Shenoy, and Prateek Sharma 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8B0BDE9-6329-4CE4-AE4B-E64B9FAF9EAC}"/>
              </a:ext>
            </a:extLst>
          </p:cNvPr>
          <p:cNvGrpSpPr/>
          <p:nvPr/>
        </p:nvGrpSpPr>
        <p:grpSpPr>
          <a:xfrm>
            <a:off x="3487099" y="4479310"/>
            <a:ext cx="3649316" cy="456681"/>
            <a:chOff x="3990562" y="4686819"/>
            <a:chExt cx="3791997" cy="456681"/>
          </a:xfrm>
        </p:grpSpPr>
        <p:sp>
          <p:nvSpPr>
            <p:cNvPr id="5" name="Text Placeholder 2">
              <a:extLst>
                <a:ext uri="{FF2B5EF4-FFF2-40B4-BE49-F238E27FC236}">
                  <a16:creationId xmlns:a16="http://schemas.microsoft.com/office/drawing/2014/main" id="{F0504AF9-912F-4553-8AD3-606D8D13C376}"/>
                </a:ext>
              </a:extLst>
            </p:cNvPr>
            <p:cNvSpPr txBox="1">
              <a:spLocks/>
            </p:cNvSpPr>
            <p:nvPr/>
          </p:nvSpPr>
          <p:spPr>
            <a:xfrm>
              <a:off x="3990562" y="4709821"/>
              <a:ext cx="3791997" cy="27765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Clr>
                  <a:schemeClr val="tx1">
                    <a:lumMod val="50000"/>
                    <a:lumOff val="50000"/>
                  </a:schemeClr>
                </a:buClr>
                <a:buSzPct val="100000"/>
                <a:buFont typeface="Wingdings" charset="2"/>
                <a:buNone/>
                <a:defRPr sz="1100" b="1" kern="1200" spc="80" baseline="0">
                  <a:solidFill>
                    <a:srgbClr val="969696"/>
                  </a:solidFill>
                  <a:latin typeface="Arial"/>
                  <a:ea typeface="+mn-ea"/>
                  <a:cs typeface="Arial"/>
                </a:defRPr>
              </a:lvl1pPr>
              <a:lvl2pPr marL="742950" indent="-28575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2pPr>
              <a:lvl3pPr marL="1143000" indent="-2286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Font typeface="Arial"/>
                <a:buChar char="•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3pPr>
              <a:lvl4pPr marL="1600200" indent="-2286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Font typeface="Arial"/>
                <a:buChar char="–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4pPr>
              <a:lvl5pPr marL="2057400" indent="-228600" algn="l" defTabSz="4572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800"/>
                </a:spcAft>
                <a:buFont typeface="Arial"/>
                <a:buChar char="»"/>
                <a:defRPr sz="1800" kern="1200">
                  <a:solidFill>
                    <a:schemeClr val="tx1"/>
                  </a:solidFill>
                  <a:latin typeface="Arial"/>
                  <a:ea typeface="+mn-ea"/>
                  <a:cs typeface="Arial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baseline="30000"/>
            </a:p>
          </p:txBody>
        </p:sp>
        <p:pic>
          <p:nvPicPr>
            <p:cNvPr id="7" name="Picture 6" descr="A picture containing drawing, table&#10;&#10;Description automatically generated">
              <a:extLst>
                <a:ext uri="{FF2B5EF4-FFF2-40B4-BE49-F238E27FC236}">
                  <a16:creationId xmlns:a16="http://schemas.microsoft.com/office/drawing/2014/main" id="{1061F4BF-06BD-4692-BCC1-196977045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61183" y="4686819"/>
              <a:ext cx="2192764" cy="456681"/>
            </a:xfrm>
            <a:prstGeom prst="rect">
              <a:avLst/>
            </a:prstGeom>
          </p:spPr>
        </p:pic>
      </p:grp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A40FA95D-4EFC-4367-B7E8-A75874B52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869" y="4519321"/>
            <a:ext cx="1954711" cy="376308"/>
          </a:xfrm>
          <a:prstGeom prst="rect">
            <a:avLst/>
          </a:prstGeom>
        </p:spPr>
      </p:pic>
      <p:pic>
        <p:nvPicPr>
          <p:cNvPr id="6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AD05E20-2D75-4CAD-8ECE-CE7483A83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864" y="4413722"/>
            <a:ext cx="545647" cy="64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017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2ACFD-107B-4847-B038-F26C4BC77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Guest-OS Deflation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E1EF7-C8A5-4552-B595-FE8328E456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7962" y="1304366"/>
            <a:ext cx="4138751" cy="3286606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US"/>
              <a:t>OS hot-unplugs memory and CPU, returning to the hypervisor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/>
              <a:t>Explicit to OS and application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/>
              <a:t>Done in course-grained units (whole vCPUs)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err="1"/>
              <a:t>Hotplug</a:t>
            </a:r>
            <a:r>
              <a:rPr lang="en-US"/>
              <a:t> has a safety threshold that limits effectiveness</a:t>
            </a:r>
          </a:p>
          <a:p>
            <a:pPr>
              <a:buFont typeface="+mj-lt"/>
              <a:buAutoNum type="arabicPeriod"/>
            </a:pPr>
            <a:r>
              <a:rPr lang="en-US"/>
              <a:t>NICs and disk are unsafe to </a:t>
            </a:r>
            <a:r>
              <a:rPr lang="en-US" err="1"/>
              <a:t>hotplug</a:t>
            </a:r>
            <a:endParaRPr lang="en-US"/>
          </a:p>
          <a:p>
            <a:pPr lvl="1">
              <a:buFont typeface="Wingdings" panose="05000000000000000000" pitchFamily="2" charset="2"/>
              <a:buChar char="v"/>
            </a:pPr>
            <a:r>
              <a:rPr lang="en-US"/>
              <a:t>Hypervisor must handle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BE85D-C2C5-4EA5-AF60-3F5F4E5A1B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Deflation Mechanisms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5583962-224F-440F-A419-D13E09CD1EA7}"/>
              </a:ext>
            </a:extLst>
          </p:cNvPr>
          <p:cNvGrpSpPr/>
          <p:nvPr/>
        </p:nvGrpSpPr>
        <p:grpSpPr>
          <a:xfrm>
            <a:off x="4682021" y="1252020"/>
            <a:ext cx="1561697" cy="1479176"/>
            <a:chOff x="4682021" y="1252020"/>
            <a:chExt cx="1561697" cy="147917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B447AF-D654-405A-88FB-EC74F0A4B5BD}"/>
                </a:ext>
              </a:extLst>
            </p:cNvPr>
            <p:cNvSpPr/>
            <p:nvPr/>
          </p:nvSpPr>
          <p:spPr>
            <a:xfrm>
              <a:off x="4751095" y="1252020"/>
              <a:ext cx="1492623" cy="147917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BCE683F-CE06-4F6F-9A50-9055345A43AE}"/>
                </a:ext>
              </a:extLst>
            </p:cNvPr>
            <p:cNvSpPr/>
            <p:nvPr/>
          </p:nvSpPr>
          <p:spPr>
            <a:xfrm>
              <a:off x="5201571" y="1332702"/>
              <a:ext cx="215153" cy="22187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15DF78-EA25-450D-BF71-7622BC1C3AA8}"/>
                </a:ext>
              </a:extLst>
            </p:cNvPr>
            <p:cNvSpPr/>
            <p:nvPr/>
          </p:nvSpPr>
          <p:spPr>
            <a:xfrm>
              <a:off x="5448100" y="1333822"/>
              <a:ext cx="215153" cy="22187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B96B4D9-516F-47D5-B15A-714D307D5DD2}"/>
                </a:ext>
              </a:extLst>
            </p:cNvPr>
            <p:cNvSpPr/>
            <p:nvPr/>
          </p:nvSpPr>
          <p:spPr>
            <a:xfrm>
              <a:off x="5703594" y="1332702"/>
              <a:ext cx="215153" cy="22187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D2A5B7-8290-4CBD-B937-AD3F8C13DAC1}"/>
                </a:ext>
              </a:extLst>
            </p:cNvPr>
            <p:cNvSpPr/>
            <p:nvPr/>
          </p:nvSpPr>
          <p:spPr>
            <a:xfrm>
              <a:off x="5959086" y="1332702"/>
              <a:ext cx="215153" cy="22187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0BA196-B09F-48CD-A45C-6EB7FF7DB920}"/>
                </a:ext>
              </a:extLst>
            </p:cNvPr>
            <p:cNvSpPr/>
            <p:nvPr/>
          </p:nvSpPr>
          <p:spPr>
            <a:xfrm>
              <a:off x="5201571" y="1641984"/>
              <a:ext cx="972668" cy="22187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9480C32-6346-48C6-BD90-07424C9E2CF1}"/>
                </a:ext>
              </a:extLst>
            </p:cNvPr>
            <p:cNvSpPr/>
            <p:nvPr/>
          </p:nvSpPr>
          <p:spPr>
            <a:xfrm>
              <a:off x="5416724" y="1942092"/>
              <a:ext cx="194982" cy="35543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AC15AA-90EE-4FF2-A85F-417A1EA69A11}"/>
                </a:ext>
              </a:extLst>
            </p:cNvPr>
            <p:cNvSpPr/>
            <p:nvPr/>
          </p:nvSpPr>
          <p:spPr>
            <a:xfrm>
              <a:off x="5723765" y="1942092"/>
              <a:ext cx="194982" cy="35543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E99A5C9-371B-40B1-B92D-5738C384A22D}"/>
                </a:ext>
              </a:extLst>
            </p:cNvPr>
            <p:cNvSpPr/>
            <p:nvPr/>
          </p:nvSpPr>
          <p:spPr>
            <a:xfrm>
              <a:off x="5714800" y="2437498"/>
              <a:ext cx="354106" cy="22187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7B54D6-52D8-482B-B161-73DE2B7ABC5C}"/>
                </a:ext>
              </a:extLst>
            </p:cNvPr>
            <p:cNvSpPr txBox="1"/>
            <p:nvPr/>
          </p:nvSpPr>
          <p:spPr>
            <a:xfrm>
              <a:off x="4698853" y="1302142"/>
              <a:ext cx="5549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CPUs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6D3271-ED1C-4CCE-AC9E-BB125D8EF7B7}"/>
                </a:ext>
              </a:extLst>
            </p:cNvPr>
            <p:cNvSpPr txBox="1"/>
            <p:nvPr/>
          </p:nvSpPr>
          <p:spPr>
            <a:xfrm>
              <a:off x="4698853" y="1602250"/>
              <a:ext cx="4972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Mem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F02BE01-C4DF-48A7-A2BD-C1E8F45D2E18}"/>
                </a:ext>
              </a:extLst>
            </p:cNvPr>
            <p:cNvSpPr txBox="1"/>
            <p:nvPr/>
          </p:nvSpPr>
          <p:spPr>
            <a:xfrm>
              <a:off x="4687766" y="1996006"/>
              <a:ext cx="6944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NIC BW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BE245C9-B954-41A2-BC22-570F9ADE7648}"/>
                </a:ext>
              </a:extLst>
            </p:cNvPr>
            <p:cNvSpPr txBox="1"/>
            <p:nvPr/>
          </p:nvSpPr>
          <p:spPr>
            <a:xfrm>
              <a:off x="4682021" y="2419680"/>
              <a:ext cx="7264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Disk BW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F7125C3-C2EA-4C89-A493-348AEA03EE2F}"/>
              </a:ext>
            </a:extLst>
          </p:cNvPr>
          <p:cNvGrpSpPr/>
          <p:nvPr/>
        </p:nvGrpSpPr>
        <p:grpSpPr>
          <a:xfrm>
            <a:off x="6411962" y="2305328"/>
            <a:ext cx="2141737" cy="2177280"/>
            <a:chOff x="6411962" y="2305328"/>
            <a:chExt cx="2141737" cy="2177280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1F9612A-1B56-4021-965E-CF8E212A62D1}"/>
                </a:ext>
              </a:extLst>
            </p:cNvPr>
            <p:cNvSpPr txBox="1"/>
            <p:nvPr/>
          </p:nvSpPr>
          <p:spPr>
            <a:xfrm>
              <a:off x="6992001" y="4171092"/>
              <a:ext cx="85796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Disk BW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3D0BD80-C046-44BB-80C4-3465EBDF15C3}"/>
                </a:ext>
              </a:extLst>
            </p:cNvPr>
            <p:cNvSpPr/>
            <p:nvPr/>
          </p:nvSpPr>
          <p:spPr>
            <a:xfrm>
              <a:off x="7061076" y="3003432"/>
              <a:ext cx="1492623" cy="147917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C55BFDD-DAF4-4329-869E-B42B46A0C6DB}"/>
                </a:ext>
              </a:extLst>
            </p:cNvPr>
            <p:cNvSpPr/>
            <p:nvPr/>
          </p:nvSpPr>
          <p:spPr>
            <a:xfrm>
              <a:off x="7511552" y="3084114"/>
              <a:ext cx="215153" cy="221876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B724E85-0DFF-4A1E-8183-D5ED7E54E0AE}"/>
                </a:ext>
              </a:extLst>
            </p:cNvPr>
            <p:cNvSpPr/>
            <p:nvPr/>
          </p:nvSpPr>
          <p:spPr>
            <a:xfrm>
              <a:off x="8051630" y="3080753"/>
              <a:ext cx="215153" cy="22187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2ACEF7B-4EAE-437C-B38E-A47BE34192EC}"/>
                </a:ext>
              </a:extLst>
            </p:cNvPr>
            <p:cNvSpPr/>
            <p:nvPr/>
          </p:nvSpPr>
          <p:spPr>
            <a:xfrm>
              <a:off x="8294836" y="3081776"/>
              <a:ext cx="215153" cy="22187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E94ADD4-2325-4F25-86AF-493220811BDB}"/>
                </a:ext>
              </a:extLst>
            </p:cNvPr>
            <p:cNvGrpSpPr/>
            <p:nvPr/>
          </p:nvGrpSpPr>
          <p:grpSpPr>
            <a:xfrm>
              <a:off x="7506873" y="3380634"/>
              <a:ext cx="972668" cy="221876"/>
              <a:chOff x="7460921" y="1880442"/>
              <a:chExt cx="972668" cy="221876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A20E4EA-C6C8-45B2-84A4-91F3914C1B9B}"/>
                  </a:ext>
                </a:extLst>
              </p:cNvPr>
              <p:cNvSpPr/>
              <p:nvPr/>
            </p:nvSpPr>
            <p:spPr>
              <a:xfrm>
                <a:off x="7460921" y="1880442"/>
                <a:ext cx="972668" cy="221876"/>
              </a:xfrm>
              <a:prstGeom prst="rect">
                <a:avLst/>
              </a:prstGeom>
              <a:noFill/>
              <a:ln w="12700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E85B9C7-8B51-4A30-933E-31AD73D88A77}"/>
                  </a:ext>
                </a:extLst>
              </p:cNvPr>
              <p:cNvSpPr/>
              <p:nvPr/>
            </p:nvSpPr>
            <p:spPr>
              <a:xfrm>
                <a:off x="7468031" y="1880442"/>
                <a:ext cx="757515" cy="221876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7B012BA-3AF6-48A0-855E-EFA11FCD48CB}"/>
                </a:ext>
              </a:extLst>
            </p:cNvPr>
            <p:cNvSpPr/>
            <p:nvPr/>
          </p:nvSpPr>
          <p:spPr>
            <a:xfrm>
              <a:off x="7726705" y="3693504"/>
              <a:ext cx="194982" cy="35543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DDD6230-B2D5-42A5-A361-F99A380AC5A1}"/>
                </a:ext>
              </a:extLst>
            </p:cNvPr>
            <p:cNvSpPr/>
            <p:nvPr/>
          </p:nvSpPr>
          <p:spPr>
            <a:xfrm>
              <a:off x="8033746" y="3693504"/>
              <a:ext cx="194982" cy="35543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C9B276-6413-421F-B7EE-F3CC8820A2DB}"/>
                </a:ext>
              </a:extLst>
            </p:cNvPr>
            <p:cNvSpPr/>
            <p:nvPr/>
          </p:nvSpPr>
          <p:spPr>
            <a:xfrm>
              <a:off x="8024781" y="4188910"/>
              <a:ext cx="354106" cy="22187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595D271-F388-4FC9-BCD8-75E4401A8BED}"/>
                </a:ext>
              </a:extLst>
            </p:cNvPr>
            <p:cNvSpPr txBox="1"/>
            <p:nvPr/>
          </p:nvSpPr>
          <p:spPr>
            <a:xfrm>
              <a:off x="7008834" y="3053554"/>
              <a:ext cx="5549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CPUs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776AA3E-3971-4143-9B7D-AD77B2442FB8}"/>
                </a:ext>
              </a:extLst>
            </p:cNvPr>
            <p:cNvSpPr txBox="1"/>
            <p:nvPr/>
          </p:nvSpPr>
          <p:spPr>
            <a:xfrm>
              <a:off x="7008834" y="3353662"/>
              <a:ext cx="4972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Mem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6737FB7-ACC9-49FF-9AC5-CE02FB965303}"/>
                </a:ext>
              </a:extLst>
            </p:cNvPr>
            <p:cNvSpPr txBox="1"/>
            <p:nvPr/>
          </p:nvSpPr>
          <p:spPr>
            <a:xfrm>
              <a:off x="6996826" y="3740179"/>
              <a:ext cx="8130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NIC BW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320C6AC-192F-4E49-B692-FCEDB4C0C4F0}"/>
                </a:ext>
              </a:extLst>
            </p:cNvPr>
            <p:cNvSpPr/>
            <p:nvPr/>
          </p:nvSpPr>
          <p:spPr>
            <a:xfrm>
              <a:off x="7776783" y="3084114"/>
              <a:ext cx="215153" cy="221876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70F9403E-C9C9-4B07-B244-08F70543497F}"/>
                </a:ext>
              </a:extLst>
            </p:cNvPr>
            <p:cNvSpPr/>
            <p:nvPr/>
          </p:nvSpPr>
          <p:spPr>
            <a:xfrm rot="1295678">
              <a:off x="6411962" y="2648643"/>
              <a:ext cx="556243" cy="26161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A486E53-C52C-48B3-ABFB-AA0965B53179}"/>
                </a:ext>
              </a:extLst>
            </p:cNvPr>
            <p:cNvSpPr txBox="1"/>
            <p:nvPr/>
          </p:nvSpPr>
          <p:spPr>
            <a:xfrm>
              <a:off x="6724738" y="2305328"/>
              <a:ext cx="925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Hot unplug</a:t>
              </a:r>
            </a:p>
          </p:txBody>
        </p:sp>
        <p:cxnSp>
          <p:nvCxnSpPr>
            <p:cNvPr id="45" name="Connector: Curved 44">
              <a:extLst>
                <a:ext uri="{FF2B5EF4-FFF2-40B4-BE49-F238E27FC236}">
                  <a16:creationId xmlns:a16="http://schemas.microsoft.com/office/drawing/2014/main" id="{333ED711-1810-4787-A3F5-146B36D9BF37}"/>
                </a:ext>
              </a:extLst>
            </p:cNvPr>
            <p:cNvCxnSpPr>
              <a:stCxn id="41" idx="3"/>
              <a:endCxn id="24" idx="0"/>
            </p:cNvCxnSpPr>
            <p:nvPr/>
          </p:nvCxnSpPr>
          <p:spPr>
            <a:xfrm flipH="1">
              <a:off x="7619129" y="2443828"/>
              <a:ext cx="30862" cy="640286"/>
            </a:xfrm>
            <a:prstGeom prst="curvedConnector4">
              <a:avLst>
                <a:gd name="adj1" fmla="val -740717"/>
                <a:gd name="adj2" fmla="val 60815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Curved 46">
              <a:extLst>
                <a:ext uri="{FF2B5EF4-FFF2-40B4-BE49-F238E27FC236}">
                  <a16:creationId xmlns:a16="http://schemas.microsoft.com/office/drawing/2014/main" id="{47E0E54D-E0A8-4561-9FDF-E9F8C38BF6DB}"/>
                </a:ext>
              </a:extLst>
            </p:cNvPr>
            <p:cNvCxnSpPr>
              <a:cxnSpLocks/>
              <a:stCxn id="41" idx="3"/>
              <a:endCxn id="37" idx="0"/>
            </p:cNvCxnSpPr>
            <p:nvPr/>
          </p:nvCxnSpPr>
          <p:spPr>
            <a:xfrm>
              <a:off x="7649991" y="2443828"/>
              <a:ext cx="234369" cy="640286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or: Curved 48">
              <a:extLst>
                <a:ext uri="{FF2B5EF4-FFF2-40B4-BE49-F238E27FC236}">
                  <a16:creationId xmlns:a16="http://schemas.microsoft.com/office/drawing/2014/main" id="{1407FF3B-15DA-48FF-B5D7-5BC59E908B44}"/>
                </a:ext>
              </a:extLst>
            </p:cNvPr>
            <p:cNvCxnSpPr>
              <a:stCxn id="41" idx="3"/>
              <a:endCxn id="38" idx="3"/>
            </p:cNvCxnSpPr>
            <p:nvPr/>
          </p:nvCxnSpPr>
          <p:spPr>
            <a:xfrm>
              <a:off x="7649991" y="2443828"/>
              <a:ext cx="829550" cy="1047744"/>
            </a:xfrm>
            <a:prstGeom prst="curvedConnector3">
              <a:avLst>
                <a:gd name="adj1" fmla="val 127557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1566513D-11E6-4DA9-8FF4-B4582166A17C}"/>
              </a:ext>
            </a:extLst>
          </p:cNvPr>
          <p:cNvSpPr txBox="1"/>
          <p:nvPr/>
        </p:nvSpPr>
        <p:spPr>
          <a:xfrm>
            <a:off x="4861783" y="983952"/>
            <a:ext cx="1271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VM Allocation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D210B67-F974-40E7-A9BA-7A2904B09594}"/>
              </a:ext>
            </a:extLst>
          </p:cNvPr>
          <p:cNvSpPr txBox="1"/>
          <p:nvPr/>
        </p:nvSpPr>
        <p:spPr>
          <a:xfrm>
            <a:off x="4849425" y="3542408"/>
            <a:ext cx="20995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VM sees 2 vCPUs, 3 Mem, full bandwidth after unplug</a:t>
            </a:r>
          </a:p>
        </p:txBody>
      </p:sp>
    </p:spTree>
    <p:extLst>
      <p:ext uri="{BB962C8B-B14F-4D97-AF65-F5344CB8AC3E}">
        <p14:creationId xmlns:p14="http://schemas.microsoft.com/office/powerpoint/2010/main" val="203040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2ACFD-107B-4847-B038-F26C4BC7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62" y="205979"/>
            <a:ext cx="7869237" cy="857250"/>
          </a:xfrm>
        </p:spPr>
        <p:txBody>
          <a:bodyPr>
            <a:normAutofit/>
          </a:bodyPr>
          <a:lstStyle/>
          <a:p>
            <a:r>
              <a:rPr lang="en-US" dirty="0"/>
              <a:t>Transparent Deflation via Hypervisor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E1EF7-C8A5-4552-B595-FE8328E456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7346" y="957383"/>
            <a:ext cx="5227166" cy="332064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600" dirty="0"/>
              <a:t>Use traditional VM overcommitment mechanisms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/>
              <a:t>CPU: Multiplex vCPUs to fewer physical CPUs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600" dirty="0"/>
              <a:t>Memory: Swap VM pages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Transparent deflation adds overhead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Combine mechanisms into </a:t>
            </a:r>
            <a:r>
              <a:rPr lang="en-US" sz="1600" i="1" dirty="0"/>
              <a:t>hybrid deflation: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Reclaim via </a:t>
            </a:r>
            <a:r>
              <a:rPr lang="en-US" sz="1600" dirty="0" err="1"/>
              <a:t>hotplug</a:t>
            </a:r>
            <a:r>
              <a:rPr lang="en-US" sz="1600" dirty="0"/>
              <a:t> up to safety limit </a:t>
            </a:r>
          </a:p>
          <a:p>
            <a:pPr marL="800100" lvl="1" indent="-342900">
              <a:buAutoNum type="arabicPeriod"/>
            </a:pPr>
            <a:r>
              <a:rPr lang="en-US" sz="1600" dirty="0"/>
              <a:t>Reclaim remaining via hypervisor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BE85D-C2C5-4EA5-AF60-3F5F4E5A1B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Deflation Mechanisms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A2846C6-EBA3-480E-A580-26689F9A48CB}"/>
              </a:ext>
            </a:extLst>
          </p:cNvPr>
          <p:cNvGrpSpPr/>
          <p:nvPr/>
        </p:nvGrpSpPr>
        <p:grpSpPr>
          <a:xfrm>
            <a:off x="4883487" y="2030517"/>
            <a:ext cx="1561697" cy="1479176"/>
            <a:chOff x="4883487" y="2030517"/>
            <a:chExt cx="1561697" cy="147917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F84271C-FC76-40A8-9231-E5369351E953}"/>
                </a:ext>
              </a:extLst>
            </p:cNvPr>
            <p:cNvSpPr txBox="1"/>
            <p:nvPr/>
          </p:nvSpPr>
          <p:spPr>
            <a:xfrm>
              <a:off x="4883487" y="3198177"/>
              <a:ext cx="7347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Disk BW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46D6328-C730-4D3A-8314-22A0AA935F4F}"/>
                </a:ext>
              </a:extLst>
            </p:cNvPr>
            <p:cNvSpPr/>
            <p:nvPr/>
          </p:nvSpPr>
          <p:spPr>
            <a:xfrm>
              <a:off x="4952561" y="2030517"/>
              <a:ext cx="1492623" cy="147917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7D8E7AF-C4C9-4729-8C4D-36341F0C08E3}"/>
                </a:ext>
              </a:extLst>
            </p:cNvPr>
            <p:cNvSpPr/>
            <p:nvPr/>
          </p:nvSpPr>
          <p:spPr>
            <a:xfrm>
              <a:off x="5403037" y="2111199"/>
              <a:ext cx="215153" cy="221876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FD23FBD-C7AE-446B-B171-CEF3C228F924}"/>
                </a:ext>
              </a:extLst>
            </p:cNvPr>
            <p:cNvSpPr/>
            <p:nvPr/>
          </p:nvSpPr>
          <p:spPr>
            <a:xfrm>
              <a:off x="5943115" y="2107838"/>
              <a:ext cx="215153" cy="22187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341ABBF-A36B-43B7-870D-2C375F2E76D0}"/>
                </a:ext>
              </a:extLst>
            </p:cNvPr>
            <p:cNvSpPr/>
            <p:nvPr/>
          </p:nvSpPr>
          <p:spPr>
            <a:xfrm>
              <a:off x="6186321" y="2108861"/>
              <a:ext cx="215153" cy="22187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FBC4881-F783-4145-ACA9-B9D1B668267B}"/>
                </a:ext>
              </a:extLst>
            </p:cNvPr>
            <p:cNvGrpSpPr/>
            <p:nvPr/>
          </p:nvGrpSpPr>
          <p:grpSpPr>
            <a:xfrm>
              <a:off x="5398358" y="2407719"/>
              <a:ext cx="972668" cy="221876"/>
              <a:chOff x="7460921" y="1880442"/>
              <a:chExt cx="972668" cy="221876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7F3C441-8BBD-4F27-A45D-C57E7B880EDB}"/>
                  </a:ext>
                </a:extLst>
              </p:cNvPr>
              <p:cNvSpPr/>
              <p:nvPr/>
            </p:nvSpPr>
            <p:spPr>
              <a:xfrm>
                <a:off x="7460921" y="1880442"/>
                <a:ext cx="972668" cy="221876"/>
              </a:xfrm>
              <a:prstGeom prst="rect">
                <a:avLst/>
              </a:prstGeom>
              <a:noFill/>
              <a:ln w="12700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49F0AD5-718F-4F4B-BBA4-9A2D579C42ED}"/>
                  </a:ext>
                </a:extLst>
              </p:cNvPr>
              <p:cNvSpPr/>
              <p:nvPr/>
            </p:nvSpPr>
            <p:spPr>
              <a:xfrm>
                <a:off x="7468031" y="1880442"/>
                <a:ext cx="757515" cy="221876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F3D6F5E-B1F6-4E06-94E8-1DCC9D9751DD}"/>
                </a:ext>
              </a:extLst>
            </p:cNvPr>
            <p:cNvSpPr/>
            <p:nvPr/>
          </p:nvSpPr>
          <p:spPr>
            <a:xfrm>
              <a:off x="5686539" y="2720589"/>
              <a:ext cx="194982" cy="35543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155A994-90EB-489E-AF18-F8BBE3CCAD5C}"/>
                </a:ext>
              </a:extLst>
            </p:cNvPr>
            <p:cNvSpPr/>
            <p:nvPr/>
          </p:nvSpPr>
          <p:spPr>
            <a:xfrm>
              <a:off x="5925231" y="2720589"/>
              <a:ext cx="194982" cy="35543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6A7BD68-6995-4D27-8CD1-DC54B47A8F3D}"/>
                </a:ext>
              </a:extLst>
            </p:cNvPr>
            <p:cNvSpPr/>
            <p:nvPr/>
          </p:nvSpPr>
          <p:spPr>
            <a:xfrm>
              <a:off x="5916266" y="3215995"/>
              <a:ext cx="354106" cy="22187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1E5B777-2E02-4424-8A32-59BC0C80A5C0}"/>
                </a:ext>
              </a:extLst>
            </p:cNvPr>
            <p:cNvSpPr txBox="1"/>
            <p:nvPr/>
          </p:nvSpPr>
          <p:spPr>
            <a:xfrm>
              <a:off x="4900319" y="2080639"/>
              <a:ext cx="5549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CPUs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6CC0405-9659-476A-8A8A-A7E3EBEE4E00}"/>
                </a:ext>
              </a:extLst>
            </p:cNvPr>
            <p:cNvSpPr txBox="1"/>
            <p:nvPr/>
          </p:nvSpPr>
          <p:spPr>
            <a:xfrm>
              <a:off x="4900319" y="2380747"/>
              <a:ext cx="4972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Mem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30094DF-0070-4F80-B4F9-0C1F1E22F2CA}"/>
                </a:ext>
              </a:extLst>
            </p:cNvPr>
            <p:cNvSpPr txBox="1"/>
            <p:nvPr/>
          </p:nvSpPr>
          <p:spPr>
            <a:xfrm>
              <a:off x="4900319" y="2764914"/>
              <a:ext cx="7301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NIC BW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8E725A3-8912-4F7B-B7F8-E2A1E947F8B0}"/>
                </a:ext>
              </a:extLst>
            </p:cNvPr>
            <p:cNvSpPr/>
            <p:nvPr/>
          </p:nvSpPr>
          <p:spPr>
            <a:xfrm>
              <a:off x="5668268" y="2111199"/>
              <a:ext cx="215153" cy="221876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09343C3D-8C88-45E1-8DBD-7B217207A0AC}"/>
              </a:ext>
            </a:extLst>
          </p:cNvPr>
          <p:cNvSpPr/>
          <p:nvPr/>
        </p:nvSpPr>
        <p:spPr>
          <a:xfrm rot="565555">
            <a:off x="6598511" y="2954340"/>
            <a:ext cx="315712" cy="19170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C6F5F24-5881-48C7-8F13-902E4B14605E}"/>
              </a:ext>
            </a:extLst>
          </p:cNvPr>
          <p:cNvSpPr txBox="1"/>
          <p:nvPr/>
        </p:nvSpPr>
        <p:spPr>
          <a:xfrm>
            <a:off x="6564596" y="2555198"/>
            <a:ext cx="1620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Transparently deflate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4E0A649-5452-40F4-ADC8-E66672D03DA6}"/>
              </a:ext>
            </a:extLst>
          </p:cNvPr>
          <p:cNvGrpSpPr/>
          <p:nvPr/>
        </p:nvGrpSpPr>
        <p:grpSpPr>
          <a:xfrm>
            <a:off x="6990193" y="2693698"/>
            <a:ext cx="1561697" cy="1665137"/>
            <a:chOff x="6990193" y="2693698"/>
            <a:chExt cx="1561697" cy="166513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7A2B657-1385-4CE7-9472-44529E57B076}"/>
                </a:ext>
              </a:extLst>
            </p:cNvPr>
            <p:cNvSpPr/>
            <p:nvPr/>
          </p:nvSpPr>
          <p:spPr>
            <a:xfrm>
              <a:off x="8049821" y="2963361"/>
              <a:ext cx="215153" cy="221876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BFC84A-5BC2-4C96-AFE2-9B0AB543AD26}"/>
                </a:ext>
              </a:extLst>
            </p:cNvPr>
            <p:cNvSpPr txBox="1"/>
            <p:nvPr/>
          </p:nvSpPr>
          <p:spPr>
            <a:xfrm>
              <a:off x="6990193" y="4047319"/>
              <a:ext cx="8774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Disks BW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A290962-5F92-4582-A4FC-C9A8D6F1F247}"/>
                </a:ext>
              </a:extLst>
            </p:cNvPr>
            <p:cNvSpPr/>
            <p:nvPr/>
          </p:nvSpPr>
          <p:spPr>
            <a:xfrm>
              <a:off x="7059267" y="2879659"/>
              <a:ext cx="1492623" cy="147917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9BF9FA8-1B11-44F3-819E-C50A71029703}"/>
                </a:ext>
              </a:extLst>
            </p:cNvPr>
            <p:cNvSpPr/>
            <p:nvPr/>
          </p:nvSpPr>
          <p:spPr>
            <a:xfrm>
              <a:off x="7509743" y="2960341"/>
              <a:ext cx="215153" cy="221876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0426A8A-4F5F-40E1-BA4B-012B2C0F7AB7}"/>
                </a:ext>
              </a:extLst>
            </p:cNvPr>
            <p:cNvSpPr/>
            <p:nvPr/>
          </p:nvSpPr>
          <p:spPr>
            <a:xfrm>
              <a:off x="8049821" y="2965087"/>
              <a:ext cx="162911" cy="22187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04267D7-388A-4123-A3CD-D2EB397AEDF9}"/>
                </a:ext>
              </a:extLst>
            </p:cNvPr>
            <p:cNvSpPr/>
            <p:nvPr/>
          </p:nvSpPr>
          <p:spPr>
            <a:xfrm>
              <a:off x="8293027" y="2958003"/>
              <a:ext cx="215153" cy="22187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AF15E8F-30C2-4D8D-955A-1ED78F83C8BD}"/>
                </a:ext>
              </a:extLst>
            </p:cNvPr>
            <p:cNvSpPr/>
            <p:nvPr/>
          </p:nvSpPr>
          <p:spPr>
            <a:xfrm>
              <a:off x="7505064" y="3256861"/>
              <a:ext cx="972668" cy="221876"/>
            </a:xfrm>
            <a:prstGeom prst="rect">
              <a:avLst/>
            </a:prstGeom>
            <a:noFill/>
            <a:ln w="127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D8D0B7A-3626-456A-92AD-70A340C13EC2}"/>
                </a:ext>
              </a:extLst>
            </p:cNvPr>
            <p:cNvSpPr/>
            <p:nvPr/>
          </p:nvSpPr>
          <p:spPr>
            <a:xfrm>
              <a:off x="7512174" y="3256861"/>
              <a:ext cx="757515" cy="221876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7F0E361-BFDF-4AAE-B7D3-5F5DCC5C2F33}"/>
                </a:ext>
              </a:extLst>
            </p:cNvPr>
            <p:cNvSpPr/>
            <p:nvPr/>
          </p:nvSpPr>
          <p:spPr>
            <a:xfrm>
              <a:off x="8031937" y="3569731"/>
              <a:ext cx="194982" cy="355436"/>
            </a:xfrm>
            <a:prstGeom prst="rect">
              <a:avLst/>
            </a:prstGeom>
            <a:pattFill prst="wdUpDiag">
              <a:fgClr>
                <a:schemeClr val="accent3">
                  <a:lumMod val="50000"/>
                </a:schemeClr>
              </a:fgClr>
              <a:bgClr>
                <a:schemeClr val="bg1"/>
              </a:bgClr>
            </a:patt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AF0DD52-48C0-4026-B0BC-A39C63422804}"/>
                </a:ext>
              </a:extLst>
            </p:cNvPr>
            <p:cNvSpPr/>
            <p:nvPr/>
          </p:nvSpPr>
          <p:spPr>
            <a:xfrm>
              <a:off x="8022972" y="4065137"/>
              <a:ext cx="354106" cy="22187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53660F1-7B79-4BED-A350-874EB41E0253}"/>
                </a:ext>
              </a:extLst>
            </p:cNvPr>
            <p:cNvSpPr txBox="1"/>
            <p:nvPr/>
          </p:nvSpPr>
          <p:spPr>
            <a:xfrm>
              <a:off x="7007025" y="2929781"/>
              <a:ext cx="5549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CPUs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6079B94-2E75-456A-8D70-3F387E0C79FE}"/>
                </a:ext>
              </a:extLst>
            </p:cNvPr>
            <p:cNvSpPr txBox="1"/>
            <p:nvPr/>
          </p:nvSpPr>
          <p:spPr>
            <a:xfrm>
              <a:off x="7007025" y="3229889"/>
              <a:ext cx="49725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Mem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2D6B193-C70A-4A51-84FA-94E7D1443496}"/>
                </a:ext>
              </a:extLst>
            </p:cNvPr>
            <p:cNvSpPr txBox="1"/>
            <p:nvPr/>
          </p:nvSpPr>
          <p:spPr>
            <a:xfrm>
              <a:off x="7013318" y="3624740"/>
              <a:ext cx="7616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NIC BW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19EB173-5C37-4A05-99D7-89996809B93D}"/>
                </a:ext>
              </a:extLst>
            </p:cNvPr>
            <p:cNvSpPr/>
            <p:nvPr/>
          </p:nvSpPr>
          <p:spPr>
            <a:xfrm>
              <a:off x="7774974" y="2960341"/>
              <a:ext cx="215153" cy="221876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384380B-BEB9-4300-8E62-6A85ECF797BB}"/>
                </a:ext>
              </a:extLst>
            </p:cNvPr>
            <p:cNvSpPr/>
            <p:nvPr/>
          </p:nvSpPr>
          <p:spPr>
            <a:xfrm>
              <a:off x="8031937" y="3569731"/>
              <a:ext cx="116078" cy="35543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8992916-578F-4483-8957-9600A36DB93A}"/>
                </a:ext>
              </a:extLst>
            </p:cNvPr>
            <p:cNvSpPr/>
            <p:nvPr/>
          </p:nvSpPr>
          <p:spPr>
            <a:xfrm>
              <a:off x="7712072" y="3569731"/>
              <a:ext cx="194982" cy="355436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893E17E-479F-452C-AFA7-A4F2F60EA7B7}"/>
                </a:ext>
              </a:extLst>
            </p:cNvPr>
            <p:cNvSpPr/>
            <p:nvPr/>
          </p:nvSpPr>
          <p:spPr>
            <a:xfrm>
              <a:off x="7505239" y="3258587"/>
              <a:ext cx="642776" cy="224578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Connector: Curved 71">
              <a:extLst>
                <a:ext uri="{FF2B5EF4-FFF2-40B4-BE49-F238E27FC236}">
                  <a16:creationId xmlns:a16="http://schemas.microsoft.com/office/drawing/2014/main" id="{764A6607-F7CE-4A29-AD0A-70350CE51814}"/>
                </a:ext>
              </a:extLst>
            </p:cNvPr>
            <p:cNvCxnSpPr>
              <a:stCxn id="69" idx="3"/>
              <a:endCxn id="65" idx="3"/>
            </p:cNvCxnSpPr>
            <p:nvPr/>
          </p:nvCxnSpPr>
          <p:spPr>
            <a:xfrm>
              <a:off x="8184655" y="2693698"/>
              <a:ext cx="80319" cy="380601"/>
            </a:xfrm>
            <a:prstGeom prst="curvedConnector3">
              <a:avLst>
                <a:gd name="adj1" fmla="val 384615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or: Curved 74">
              <a:extLst>
                <a:ext uri="{FF2B5EF4-FFF2-40B4-BE49-F238E27FC236}">
                  <a16:creationId xmlns:a16="http://schemas.microsoft.com/office/drawing/2014/main" id="{DE4B68D5-C293-4F93-AD3A-9E48279C1425}"/>
                </a:ext>
              </a:extLst>
            </p:cNvPr>
            <p:cNvCxnSpPr>
              <a:stCxn id="69" idx="3"/>
              <a:endCxn id="41" idx="3"/>
            </p:cNvCxnSpPr>
            <p:nvPr/>
          </p:nvCxnSpPr>
          <p:spPr>
            <a:xfrm>
              <a:off x="8184655" y="2693698"/>
              <a:ext cx="85034" cy="674101"/>
            </a:xfrm>
            <a:prstGeom prst="curvedConnector3">
              <a:avLst>
                <a:gd name="adj1" fmla="val 368834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or: Curved 77">
              <a:extLst>
                <a:ext uri="{FF2B5EF4-FFF2-40B4-BE49-F238E27FC236}">
                  <a16:creationId xmlns:a16="http://schemas.microsoft.com/office/drawing/2014/main" id="{13AC4046-C7F8-4644-B7AB-5B524B69FF5F}"/>
                </a:ext>
              </a:extLst>
            </p:cNvPr>
            <p:cNvCxnSpPr>
              <a:stCxn id="69" idx="3"/>
              <a:endCxn id="33" idx="3"/>
            </p:cNvCxnSpPr>
            <p:nvPr/>
          </p:nvCxnSpPr>
          <p:spPr>
            <a:xfrm>
              <a:off x="8184655" y="2693698"/>
              <a:ext cx="42264" cy="1053751"/>
            </a:xfrm>
            <a:prstGeom prst="curvedConnector3">
              <a:avLst>
                <a:gd name="adj1" fmla="val 640886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6FBA52B4-D155-40CD-AE86-D5204AE9FDF3}"/>
              </a:ext>
            </a:extLst>
          </p:cNvPr>
          <p:cNvSpPr txBox="1"/>
          <p:nvPr/>
        </p:nvSpPr>
        <p:spPr>
          <a:xfrm>
            <a:off x="5050916" y="1745978"/>
            <a:ext cx="1271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VM Allocation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6F4FF13-B86B-4A88-AE3C-459E33566E12}"/>
              </a:ext>
            </a:extLst>
          </p:cNvPr>
          <p:cNvSpPr txBox="1"/>
          <p:nvPr/>
        </p:nvSpPr>
        <p:spPr>
          <a:xfrm>
            <a:off x="4784863" y="3921784"/>
            <a:ext cx="20995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VM still sees 2 vCPUs, 3 Mem, full bandwidth</a:t>
            </a:r>
          </a:p>
        </p:txBody>
      </p:sp>
    </p:spTree>
    <p:extLst>
      <p:ext uri="{BB962C8B-B14F-4D97-AF65-F5344CB8AC3E}">
        <p14:creationId xmlns:p14="http://schemas.microsoft.com/office/powerpoint/2010/main" val="145384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2D46-89E2-40ED-BC50-EEE8C94E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 Deflation Policies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081F2-DA0E-4FAC-98C6-D2E850B491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How much to deflate?</a:t>
            </a:r>
          </a:p>
        </p:txBody>
      </p:sp>
    </p:spTree>
    <p:extLst>
      <p:ext uri="{BB962C8B-B14F-4D97-AF65-F5344CB8AC3E}">
        <p14:creationId xmlns:p14="http://schemas.microsoft.com/office/powerpoint/2010/main" val="4151361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71D58-6F1E-4DBE-8B13-A55C5E440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62" y="205979"/>
            <a:ext cx="7052993" cy="857250"/>
          </a:xfrm>
        </p:spPr>
        <p:txBody>
          <a:bodyPr>
            <a:normAutofit/>
          </a:bodyPr>
          <a:lstStyle/>
          <a:p>
            <a:r>
              <a:rPr lang="en-US"/>
              <a:t>Server Deflation Policies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6B3F2-9F07-422D-A13B-186FA74576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7962" y="1304366"/>
            <a:ext cx="4542942" cy="328660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All server resources are allocated</a:t>
            </a:r>
          </a:p>
          <a:p>
            <a:pPr>
              <a:buFont typeface="+mj-lt"/>
              <a:buAutoNum type="arabicPeriod"/>
            </a:pPr>
            <a:r>
              <a:rPr lang="en-US" dirty="0"/>
              <a:t>VM needs to be created on server</a:t>
            </a:r>
          </a:p>
          <a:p>
            <a:pPr>
              <a:buFont typeface="+mj-lt"/>
              <a:buAutoNum type="arabicPeriod"/>
            </a:pPr>
            <a:r>
              <a:rPr lang="en-US" dirty="0"/>
              <a:t>Can’t preempt to reclaim resources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39373D-2688-4209-9195-A330578CE1D1}"/>
              </a:ext>
            </a:extLst>
          </p:cNvPr>
          <p:cNvGrpSpPr/>
          <p:nvPr/>
        </p:nvGrpSpPr>
        <p:grpSpPr>
          <a:xfrm>
            <a:off x="5173729" y="1696692"/>
            <a:ext cx="3360669" cy="2240446"/>
            <a:chOff x="4849051" y="1451527"/>
            <a:chExt cx="3360669" cy="2240446"/>
          </a:xfrm>
        </p:grpSpPr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2DF3B9F4-11A1-4BC0-A680-E2FABAFEA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49051" y="1451527"/>
              <a:ext cx="3360669" cy="224044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8E091D-BF6F-4645-B95C-1AD47E06B29B}"/>
                </a:ext>
              </a:extLst>
            </p:cNvPr>
            <p:cNvSpPr txBox="1"/>
            <p:nvPr/>
          </p:nvSpPr>
          <p:spPr>
            <a:xfrm>
              <a:off x="6221896" y="2710069"/>
              <a:ext cx="8707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No room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B28256D-84E7-4AE2-BE3F-F543CBC79F48}"/>
              </a:ext>
            </a:extLst>
          </p:cNvPr>
          <p:cNvSpPr txBox="1"/>
          <p:nvPr/>
        </p:nvSpPr>
        <p:spPr>
          <a:xfrm>
            <a:off x="303196" y="3347477"/>
            <a:ext cx="4352474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 anchor="t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By how much do we deflate each VM?</a:t>
            </a:r>
            <a:endParaRPr lang="en-US" b="1" dirty="0">
              <a:solidFill>
                <a:srgbClr val="FF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952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FA36D-F122-4BAB-BFBC-205CDB647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Proportional Deflation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C9275E23-5C67-4349-ADB4-418830C970B4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119515" y="1113866"/>
                <a:ext cx="3967350" cy="3286606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+mj-lt"/>
                  <a:buAutoNum type="arabicPeriod"/>
                </a:pPr>
                <a:r>
                  <a:rPr lang="en-US" dirty="0"/>
                  <a:t>Simple solution is to reclaim shares in proportion to size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Deflate each VM proportionally to their maximum resources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𝑀𝑎𝑥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Amount to reclaim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) determines what percentage will be taken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)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Compute deflation amount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 for each VM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Incoming VM is included if </a:t>
                </a:r>
                <a:r>
                  <a:rPr lang="en-US" dirty="0" err="1"/>
                  <a:t>deflatable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C9275E23-5C67-4349-ADB4-418830C970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119515" y="1113866"/>
                <a:ext cx="3967350" cy="3286606"/>
              </a:xfrm>
              <a:blipFill>
                <a:blip r:embed="rId2"/>
                <a:stretch>
                  <a:fillRect l="-769" t="-2226" r="-1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54AF93-67B5-42C4-8875-4763D55A53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Server Deflation Policies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13DDE5-97E4-4B10-BF76-038D042AB174}"/>
                  </a:ext>
                </a:extLst>
              </p:cNvPr>
              <p:cNvSpPr txBox="1"/>
              <p:nvPr/>
            </p:nvSpPr>
            <p:spPr>
              <a:xfrm>
                <a:off x="6830539" y="3986525"/>
                <a:ext cx="2186368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13DDE5-97E4-4B10-BF76-038D042AB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539" y="3986525"/>
                <a:ext cx="2186368" cy="670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8D080B-E890-44F0-AFA6-43B58F60AD90}"/>
                  </a:ext>
                </a:extLst>
              </p:cNvPr>
              <p:cNvSpPr txBox="1"/>
              <p:nvPr/>
            </p:nvSpPr>
            <p:spPr>
              <a:xfrm>
                <a:off x="4572000" y="3547823"/>
                <a:ext cx="2239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𝑀𝑎𝑥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8D080B-E890-44F0-AFA6-43B58F60A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547823"/>
                <a:ext cx="2239139" cy="276999"/>
              </a:xfrm>
              <a:prstGeom prst="rect">
                <a:avLst/>
              </a:prstGeom>
              <a:blipFill>
                <a:blip r:embed="rId4"/>
                <a:stretch>
                  <a:fillRect l="-817" r="-54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412128-CD53-4301-966C-37D31BED329A}"/>
                  </a:ext>
                </a:extLst>
              </p:cNvPr>
              <p:cNvSpPr txBox="1"/>
              <p:nvPr/>
            </p:nvSpPr>
            <p:spPr>
              <a:xfrm>
                <a:off x="4572000" y="3986525"/>
                <a:ext cx="1800749" cy="5829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𝑀𝑎𝑥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F412128-CD53-4301-966C-37D31BED3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986525"/>
                <a:ext cx="1800749" cy="5829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close up of a computer&#10;&#10;Description automatically generated">
            <a:extLst>
              <a:ext uri="{FF2B5EF4-FFF2-40B4-BE49-F238E27FC236}">
                <a16:creationId xmlns:a16="http://schemas.microsoft.com/office/drawing/2014/main" id="{4B50CD2A-068C-4DA6-9F84-0D1F842B87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7798" y="1304366"/>
            <a:ext cx="4586748" cy="21404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6B10B1-1D1F-4FAB-B7C1-C26FB4441B8B}"/>
                  </a:ext>
                </a:extLst>
              </p:cNvPr>
              <p:cNvSpPr txBox="1"/>
              <p:nvPr/>
            </p:nvSpPr>
            <p:spPr>
              <a:xfrm>
                <a:off x="4866278" y="2247649"/>
                <a:ext cx="68858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=.25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6B10B1-1D1F-4FAB-B7C1-C26FB4441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278" y="2247649"/>
                <a:ext cx="688586" cy="2539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458D6E-8A44-41D8-B876-156FDE022D51}"/>
                  </a:ext>
                </a:extLst>
              </p:cNvPr>
              <p:cNvSpPr txBox="1"/>
              <p:nvPr/>
            </p:nvSpPr>
            <p:spPr>
              <a:xfrm>
                <a:off x="5856805" y="2247649"/>
                <a:ext cx="61324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=.5</m:t>
                      </m:r>
                    </m:oMath>
                  </m:oMathPara>
                </a14:m>
                <a:endParaRPr lang="en-US" sz="105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B458D6E-8A44-41D8-B876-156FDE022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805" y="2247649"/>
                <a:ext cx="613245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FE14A5-4B60-4D8E-94BD-01E2CAB3E4CC}"/>
                  </a:ext>
                </a:extLst>
              </p:cNvPr>
              <p:cNvSpPr txBox="1"/>
              <p:nvPr/>
            </p:nvSpPr>
            <p:spPr>
              <a:xfrm>
                <a:off x="7335675" y="2247649"/>
                <a:ext cx="68858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0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=.25</m:t>
                      </m:r>
                    </m:oMath>
                  </m:oMathPara>
                </a14:m>
                <a:endParaRPr lang="en-US" sz="105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FE14A5-4B60-4D8E-94BD-01E2CAB3E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675" y="2247649"/>
                <a:ext cx="688586" cy="2539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54CDD67-27FC-4A34-95EB-E5A85229B97B}"/>
              </a:ext>
            </a:extLst>
          </p:cNvPr>
          <p:cNvSpPr txBox="1"/>
          <p:nvPr/>
        </p:nvSpPr>
        <p:spPr>
          <a:xfrm>
            <a:off x="7887490" y="1613748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latin typeface="Cambria Math" panose="02040503050406030204" pitchFamily="18" charset="0"/>
              </a:rPr>
              <a:t>Incoming Size: </a:t>
            </a:r>
          </a:p>
          <a:p>
            <a:r>
              <a:rPr lang="en-US" sz="1000">
                <a:latin typeface="Cambria Math" panose="02040503050406030204" pitchFamily="18" charset="0"/>
              </a:rPr>
              <a:t>R = 1</a:t>
            </a:r>
            <a:endParaRPr lang="en-US" sz="10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79E4C07-E700-4FDF-97E0-B838B69EFD59}"/>
              </a:ext>
            </a:extLst>
          </p:cNvPr>
          <p:cNvSpPr/>
          <p:nvPr/>
        </p:nvSpPr>
        <p:spPr>
          <a:xfrm>
            <a:off x="5054600" y="3444848"/>
            <a:ext cx="615950" cy="54167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88C5021-92AA-49A3-AA48-8697FDB0FB18}"/>
              </a:ext>
            </a:extLst>
          </p:cNvPr>
          <p:cNvSpPr/>
          <p:nvPr/>
        </p:nvSpPr>
        <p:spPr>
          <a:xfrm>
            <a:off x="4435294" y="3964780"/>
            <a:ext cx="2239139" cy="71425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E5419A8-FF3C-42B3-9ECF-49C5F860C8FA}"/>
              </a:ext>
            </a:extLst>
          </p:cNvPr>
          <p:cNvSpPr/>
          <p:nvPr/>
        </p:nvSpPr>
        <p:spPr>
          <a:xfrm>
            <a:off x="6755911" y="3927797"/>
            <a:ext cx="1490519" cy="71425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E5FEC7C-D79E-46C5-AF3B-BC5F185D7749}"/>
              </a:ext>
            </a:extLst>
          </p:cNvPr>
          <p:cNvSpPr/>
          <p:nvPr/>
        </p:nvSpPr>
        <p:spPr>
          <a:xfrm>
            <a:off x="4501129" y="3527036"/>
            <a:ext cx="410084" cy="40171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5C5843-3AC3-468B-83E6-CA2258DA2A40}"/>
              </a:ext>
            </a:extLst>
          </p:cNvPr>
          <p:cNvCxnSpPr>
            <a:stCxn id="32" idx="0"/>
            <a:endCxn id="12" idx="2"/>
          </p:cNvCxnSpPr>
          <p:nvPr/>
        </p:nvCxnSpPr>
        <p:spPr>
          <a:xfrm flipV="1">
            <a:off x="4706171" y="2501565"/>
            <a:ext cx="504400" cy="1025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5C89332-7A7C-4F67-A846-EF606C40A30E}"/>
              </a:ext>
            </a:extLst>
          </p:cNvPr>
          <p:cNvCxnSpPr>
            <a:stCxn id="32" idx="0"/>
            <a:endCxn id="13" idx="2"/>
          </p:cNvCxnSpPr>
          <p:nvPr/>
        </p:nvCxnSpPr>
        <p:spPr>
          <a:xfrm flipV="1">
            <a:off x="4706171" y="2501565"/>
            <a:ext cx="1457257" cy="1025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9F51C70-B8D0-413A-9904-4AC6F3850348}"/>
              </a:ext>
            </a:extLst>
          </p:cNvPr>
          <p:cNvCxnSpPr>
            <a:stCxn id="32" idx="0"/>
            <a:endCxn id="14" idx="2"/>
          </p:cNvCxnSpPr>
          <p:nvPr/>
        </p:nvCxnSpPr>
        <p:spPr>
          <a:xfrm flipV="1">
            <a:off x="4706171" y="2501565"/>
            <a:ext cx="2973797" cy="1025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12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3" grpId="0" animBg="1"/>
      <p:bldP spid="3" grpId="1" animBg="1"/>
      <p:bldP spid="16" grpId="0" animBg="1"/>
      <p:bldP spid="16" grpId="1" animBg="1"/>
      <p:bldP spid="31" grpId="0" animBg="1"/>
      <p:bldP spid="31" grpId="1" animBg="1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646F-75B1-41FC-85B1-0A9F996C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Deflation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16A5BBA-87BB-42A4-9425-68661A50C451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207962" y="1304366"/>
                <a:ext cx="3967350" cy="3286606"/>
              </a:xfrm>
            </p:spPr>
            <p:txBody>
              <a:bodyPr>
                <a:normAutofit/>
              </a:bodyPr>
              <a:lstStyle/>
              <a:p>
                <a:pPr>
                  <a:buFont typeface="+mj-lt"/>
                  <a:buAutoNum type="arabicPeriod"/>
                </a:pPr>
                <a:r>
                  <a:rPr lang="en-US"/>
                  <a:t>VMs are assigned </a:t>
                </a:r>
                <a:r>
                  <a:rPr lang="en-US" i="1"/>
                  <a:t>priority </a:t>
                </a:r>
                <a:r>
                  <a:rPr lang="en-US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/>
                  <a:t>)</a:t>
                </a:r>
                <a:r>
                  <a:rPr lang="en-US" i="1"/>
                  <a:t> </a:t>
                </a:r>
                <a:r>
                  <a:rPr lang="en-US"/>
                  <a:t>at creation time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/>
                  <a:t>Lower priority VMs are deflated more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/>
                  <a:t>Priority determines VMs </a:t>
                </a:r>
                <a:r>
                  <a:rPr lang="en-US" i="1"/>
                  <a:t>minimum</a:t>
                </a:r>
                <a:r>
                  <a:rPr lang="en-US"/>
                  <a:t> allocation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/>
                  <a:t>VMs cannot be deflated below their minimum allocation</a:t>
                </a:r>
                <a:endParaRPr lang="en-US" strike="sngStrike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916A5BBA-87BB-42A4-9425-68661A50C4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207962" y="1304366"/>
                <a:ext cx="3967350" cy="3286606"/>
              </a:xfrm>
              <a:blipFill>
                <a:blip r:embed="rId2"/>
                <a:stretch>
                  <a:fillRect l="-922" t="-1113" r="-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99CB7-DAFB-4821-A66D-271DBF873F9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Server Deflation Policies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83E06CA-6AC3-4F1F-87AD-EAD4CFA6E1EA}"/>
              </a:ext>
            </a:extLst>
          </p:cNvPr>
          <p:cNvGrpSpPr/>
          <p:nvPr/>
        </p:nvGrpSpPr>
        <p:grpSpPr>
          <a:xfrm>
            <a:off x="4572000" y="1358339"/>
            <a:ext cx="3709219" cy="1040917"/>
            <a:chOff x="5085882" y="2165936"/>
            <a:chExt cx="3709219" cy="104091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360AF4-03C7-4782-8322-1EE3EB96589A}"/>
                </a:ext>
              </a:extLst>
            </p:cNvPr>
            <p:cNvSpPr/>
            <p:nvPr/>
          </p:nvSpPr>
          <p:spPr>
            <a:xfrm>
              <a:off x="5085882" y="2168013"/>
              <a:ext cx="3709219" cy="10388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D0E4A4-3233-4F6F-A8DC-63ED31E9C30F}"/>
                </a:ext>
              </a:extLst>
            </p:cNvPr>
            <p:cNvSpPr txBox="1"/>
            <p:nvPr/>
          </p:nvSpPr>
          <p:spPr>
            <a:xfrm>
              <a:off x="5085882" y="2165936"/>
              <a:ext cx="12506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Physical Server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7427C2D-1D26-46BD-B055-9B5A79C78941}"/>
                  </a:ext>
                </a:extLst>
              </p:cNvPr>
              <p:cNvSpPr/>
              <p:nvPr/>
            </p:nvSpPr>
            <p:spPr>
              <a:xfrm>
                <a:off x="4653116" y="1633261"/>
                <a:ext cx="796413" cy="6858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err="1">
                    <a:solidFill>
                      <a:schemeClr val="tx1"/>
                    </a:solidFill>
                  </a:rPr>
                  <a:t>Deflatable</a:t>
                </a:r>
                <a:r>
                  <a:rPr lang="en-US" sz="1050">
                    <a:solidFill>
                      <a:schemeClr val="tx1"/>
                    </a:solidFill>
                  </a:rPr>
                  <a:t> VM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05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1050">
                    <a:solidFill>
                      <a:schemeClr val="tx1"/>
                    </a:solidFill>
                  </a:rPr>
                  <a:t>=0.8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7427C2D-1D26-46BD-B055-9B5A79C789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116" y="1633261"/>
                <a:ext cx="796413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4DF23AD-D871-4B01-B74F-77D2586E257C}"/>
                  </a:ext>
                </a:extLst>
              </p:cNvPr>
              <p:cNvSpPr/>
              <p:nvPr/>
            </p:nvSpPr>
            <p:spPr>
              <a:xfrm>
                <a:off x="5530645" y="1633261"/>
                <a:ext cx="796413" cy="6858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>
                    <a:solidFill>
                      <a:schemeClr val="tx1"/>
                    </a:solidFill>
                  </a:rPr>
                  <a:t>Deflatable VM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1050">
                    <a:solidFill>
                      <a:schemeClr val="tx1"/>
                    </a:solidFill>
                  </a:rPr>
                  <a:t>=0.6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4DF23AD-D871-4B01-B74F-77D2586E25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645" y="1633261"/>
                <a:ext cx="796413" cy="685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B48164C-87D4-422C-AA6B-EB64A2B21468}"/>
                  </a:ext>
                </a:extLst>
              </p:cNvPr>
              <p:cNvSpPr/>
              <p:nvPr/>
            </p:nvSpPr>
            <p:spPr>
              <a:xfrm>
                <a:off x="7344696" y="1633261"/>
                <a:ext cx="855407" cy="6858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>
                    <a:solidFill>
                      <a:schemeClr val="tx1"/>
                    </a:solidFill>
                  </a:rPr>
                  <a:t>Deflatable VM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1050">
                    <a:solidFill>
                      <a:schemeClr val="tx1"/>
                    </a:solidFill>
                  </a:rPr>
                  <a:t>=0.4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B48164C-87D4-422C-AA6B-EB64A2B214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4696" y="1633261"/>
                <a:ext cx="855407" cy="685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65A1379-72CF-4691-AB8B-8217D940ABAD}"/>
              </a:ext>
            </a:extLst>
          </p:cNvPr>
          <p:cNvSpPr/>
          <p:nvPr/>
        </p:nvSpPr>
        <p:spPr>
          <a:xfrm>
            <a:off x="7344696" y="2744245"/>
            <a:ext cx="1627093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tx1"/>
                </a:solidFill>
              </a:rPr>
              <a:t>Incoming 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F89B493-21D4-4F91-8EFD-D473D829F4F4}"/>
                  </a:ext>
                </a:extLst>
              </p:cNvPr>
              <p:cNvSpPr/>
              <p:nvPr/>
            </p:nvSpPr>
            <p:spPr>
              <a:xfrm>
                <a:off x="6408174" y="1633261"/>
                <a:ext cx="796413" cy="6858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>
                    <a:solidFill>
                      <a:schemeClr val="tx1"/>
                    </a:solidFill>
                  </a:rPr>
                  <a:t>Deflatable VM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1050">
                    <a:solidFill>
                      <a:schemeClr val="tx1"/>
                    </a:solidFill>
                  </a:rPr>
                  <a:t>=0.4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F89B493-21D4-4F91-8EFD-D473D829F4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174" y="1633261"/>
                <a:ext cx="796413" cy="6858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B9256AD-6E86-49F1-A19B-2CBEEBCE12B7}"/>
                  </a:ext>
                </a:extLst>
              </p:cNvPr>
              <p:cNvSpPr txBox="1"/>
              <p:nvPr/>
            </p:nvSpPr>
            <p:spPr>
              <a:xfrm>
                <a:off x="6425064" y="3994719"/>
                <a:ext cx="942822" cy="5962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B9256AD-6E86-49F1-A19B-2CBEEBCE1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064" y="3994719"/>
                <a:ext cx="942822" cy="5962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B0EA67-D5AF-401F-B818-F20F0FAB5D43}"/>
                  </a:ext>
                </a:extLst>
              </p:cNvPr>
              <p:cNvSpPr txBox="1"/>
              <p:nvPr/>
            </p:nvSpPr>
            <p:spPr>
              <a:xfrm>
                <a:off x="4274413" y="3508163"/>
                <a:ext cx="469737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𝑀𝑎𝑥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𝑀𝑎𝑥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𝑀𝑎𝑥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B0EA67-D5AF-401F-B818-F20F0FAB5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413" y="3508163"/>
                <a:ext cx="4697376" cy="246221"/>
              </a:xfrm>
              <a:prstGeom prst="rect">
                <a:avLst/>
              </a:prstGeom>
              <a:blipFill>
                <a:blip r:embed="rId8"/>
                <a:stretch>
                  <a:fillRect r="-908" b="-34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2561A34-37E3-49C0-9F9A-9985B4E87D64}"/>
                  </a:ext>
                </a:extLst>
              </p:cNvPr>
              <p:cNvSpPr txBox="1"/>
              <p:nvPr/>
            </p:nvSpPr>
            <p:spPr>
              <a:xfrm>
                <a:off x="4274413" y="4012971"/>
                <a:ext cx="1601016" cy="5182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=1−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𝑀𝑎𝑥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2561A34-37E3-49C0-9F9A-9985B4E87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413" y="4012971"/>
                <a:ext cx="1601016" cy="51821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459B1A-AB50-4BE9-9BEC-EBDFDE69937C}"/>
              </a:ext>
            </a:extLst>
          </p:cNvPr>
          <p:cNvCxnSpPr/>
          <p:nvPr/>
        </p:nvCxnSpPr>
        <p:spPr>
          <a:xfrm>
            <a:off x="3467100" y="1633261"/>
            <a:ext cx="1982429" cy="18749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580F44-7333-4A4A-86E1-9C004553CE75}"/>
              </a:ext>
            </a:extLst>
          </p:cNvPr>
          <p:cNvCxnSpPr>
            <a:cxnSpLocks/>
          </p:cNvCxnSpPr>
          <p:nvPr/>
        </p:nvCxnSpPr>
        <p:spPr>
          <a:xfrm>
            <a:off x="3467100" y="1633261"/>
            <a:ext cx="3543345" cy="19530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E68EED-1887-42D0-BFED-BE8617CC9230}"/>
              </a:ext>
            </a:extLst>
          </p:cNvPr>
          <p:cNvCxnSpPr>
            <a:cxnSpLocks/>
          </p:cNvCxnSpPr>
          <p:nvPr/>
        </p:nvCxnSpPr>
        <p:spPr>
          <a:xfrm>
            <a:off x="3467100" y="1623274"/>
            <a:ext cx="4533899" cy="19630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83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1500" fill="hold"/>
                                        <p:tgtEl>
                                          <p:spTgt spid="12"/>
                                        </p:tgtEl>
                                      </p:cBhvr>
                                      <p:by x="4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1500" fill="hold"/>
                                        <p:tgtEl>
                                          <p:spTgt spid="14"/>
                                        </p:tgtEl>
                                      </p:cBhvr>
                                      <p:by x="4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500" fill="hold"/>
                                        <p:tgtEl>
                                          <p:spTgt spid="10"/>
                                        </p:tgtEl>
                                      </p:cBhvr>
                                      <p:by x="8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1500" fill="hold"/>
                                        <p:tgtEl>
                                          <p:spTgt spid="11"/>
                                        </p:tgtEl>
                                      </p:cBhvr>
                                      <p:by x="6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97531E-6 L -0.09201 0.00031 " pathEditMode="relative" rAng="0" ptsTypes="AA">
                                      <p:cBhvr>
                                        <p:cTn id="29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35" y="31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7.40741E-7 L -0.15365 -0.00062 " pathEditMode="relative" rAng="0" ptsTypes="AA">
                                      <p:cBhvr>
                                        <p:cTn id="31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91" y="-31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7.40741E-7 L -0.01128 -0.00031 " pathEditMode="relative" rAng="0" ptsTypes="AA">
                                      <p:cBhvr>
                                        <p:cTn id="33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3" y="-3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45679E-6 L -0.04358 7.40741E-7 " pathEditMode="relative" rAng="0" ptsTypes="AA">
                                      <p:cBhvr>
                                        <p:cTn id="35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5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35802E-6 L -0.08316 -0.21698 " pathEditMode="relative" rAng="0" ptsTypes="AA">
                                      <p:cBhvr>
                                        <p:cTn id="38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67" y="-108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  <p:bldP spid="10" grpId="2" animBg="1"/>
      <p:bldP spid="11" grpId="1" animBg="1"/>
      <p:bldP spid="11" grpId="2" animBg="1"/>
      <p:bldP spid="12" grpId="0" animBg="1"/>
      <p:bldP spid="12" grpId="1" animBg="1"/>
      <p:bldP spid="13" grpId="0" animBg="1"/>
      <p:bldP spid="14" grpId="0" animBg="1"/>
      <p:bldP spid="1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3994-E57B-4CC2-8000-0E3C91DBD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Reinflation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158AF-4682-4FC5-9A34-23279D2A98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7962" y="1304366"/>
            <a:ext cx="4628206" cy="3286606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As VMs exit or are removed, their resources are reclaimed</a:t>
            </a:r>
          </a:p>
          <a:p>
            <a:pPr>
              <a:buFont typeface="+mj-lt"/>
              <a:buAutoNum type="arabicPeriod"/>
            </a:pPr>
            <a:r>
              <a:rPr lang="en-US" dirty="0"/>
              <a:t>These can then be returned to deflated VMs</a:t>
            </a:r>
          </a:p>
          <a:p>
            <a:pPr>
              <a:buFont typeface="+mj-lt"/>
              <a:buAutoNum type="arabicPeriod"/>
            </a:pPr>
            <a:r>
              <a:rPr lang="en-US" dirty="0"/>
              <a:t>Easily computed as inverse of deflation calculation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R = -</a:t>
            </a:r>
            <a:r>
              <a:rPr lang="en-US" dirty="0" err="1"/>
              <a:t>R</a:t>
            </a:r>
            <a:r>
              <a:rPr lang="en-US" baseline="-25000" dirty="0" err="1"/>
              <a:t>free</a:t>
            </a:r>
            <a:endParaRPr lang="en-US" baseline="-25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4AFB19-3F12-457A-9165-95F02D89F9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Server Deflation Policies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0837FDB6-378E-4595-923E-F01BBED28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292" y="1400819"/>
            <a:ext cx="3788305" cy="23418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F6864B-EF38-4437-9503-0772B17C3B7A}"/>
              </a:ext>
            </a:extLst>
          </p:cNvPr>
          <p:cNvSpPr txBox="1"/>
          <p:nvPr/>
        </p:nvSpPr>
        <p:spPr>
          <a:xfrm>
            <a:off x="2370115" y="4193206"/>
            <a:ext cx="453201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 anchor="t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How do we decide where to place VMs?</a:t>
            </a:r>
            <a:endParaRPr lang="en-US" b="1" dirty="0">
              <a:solidFill>
                <a:srgbClr val="FF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4936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4518D-C4AE-4C32-887C-D6EDFDBF4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Cluster-Wide Deflation Policies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925C3-597E-4EE2-931F-F8BE6F80E3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7962" y="1304366"/>
            <a:ext cx="3782995" cy="3286606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VM placement naturally affects deflation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Track overcommitment of all VMs in cluster</a:t>
            </a:r>
          </a:p>
          <a:p>
            <a:pPr>
              <a:buFont typeface="+mj-lt"/>
              <a:buAutoNum type="arabicPeriod"/>
            </a:pPr>
            <a:r>
              <a:rPr lang="en-US" i="1" dirty="0"/>
              <a:t>Deflation-aware bin-packing</a:t>
            </a:r>
            <a:r>
              <a:rPr lang="en-US" dirty="0"/>
              <a:t> intelligently chooses host</a:t>
            </a:r>
          </a:p>
          <a:p>
            <a:pPr>
              <a:buFont typeface="+mj-lt"/>
              <a:buAutoNum type="arabicPeriod"/>
            </a:pPr>
            <a:r>
              <a:rPr lang="en-US" dirty="0"/>
              <a:t>Can partition physical servers and assign </a:t>
            </a:r>
            <a:r>
              <a:rPr lang="en-US" dirty="0" err="1"/>
              <a:t>deflatable</a:t>
            </a:r>
            <a:r>
              <a:rPr lang="en-US" dirty="0"/>
              <a:t> VMs to them by priority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F5DDE-D369-4B8E-B6E8-F9904E4FFF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 descr="A picture containing computer&#10;&#10;Description automatically generated">
            <a:extLst>
              <a:ext uri="{FF2B5EF4-FFF2-40B4-BE49-F238E27FC236}">
                <a16:creationId xmlns:a16="http://schemas.microsoft.com/office/drawing/2014/main" id="{FEDB169D-3B11-48D4-8677-DF92183F1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269" y="1304366"/>
            <a:ext cx="5007769" cy="302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29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AF4F-9990-49F4-A30B-A8AD0A05C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Deflation-Aware Bin Packing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D1BA7-1994-4052-937C-3715DD2FD6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7962" y="1304366"/>
            <a:ext cx="2727325" cy="328660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/>
              <a:t>No server has free resources for incoming VM</a:t>
            </a:r>
          </a:p>
          <a:p>
            <a:pPr>
              <a:buFont typeface="+mj-lt"/>
              <a:buAutoNum type="arabicPeriod"/>
            </a:pPr>
            <a:r>
              <a:rPr lang="en-US"/>
              <a:t>Quantify low-priority VMs’ </a:t>
            </a:r>
            <a:r>
              <a:rPr lang="en-US" err="1"/>
              <a:t>deflatable</a:t>
            </a:r>
            <a:r>
              <a:rPr lang="en-US"/>
              <a:t> resources</a:t>
            </a:r>
          </a:p>
          <a:p>
            <a:pPr>
              <a:buFont typeface="+mj-lt"/>
              <a:buAutoNum type="arabicPeriod"/>
            </a:pPr>
            <a:r>
              <a:rPr lang="en-US"/>
              <a:t>Must account for existing server overcommitment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7162F2-2B7F-4169-976F-C7CA1440129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Cluster-Wide Deflation Policies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25014D-18B0-45ED-BAF4-2FA6DC13C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287" y="1243012"/>
            <a:ext cx="6000750" cy="2657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AE9F97-384E-4B02-8DCF-BDE42685CA3D}"/>
              </a:ext>
            </a:extLst>
          </p:cNvPr>
          <p:cNvSpPr txBox="1"/>
          <p:nvPr/>
        </p:nvSpPr>
        <p:spPr>
          <a:xfrm>
            <a:off x="3162263" y="4221640"/>
            <a:ext cx="3711272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 anchor="t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What server should we choose?</a:t>
            </a:r>
            <a:endParaRPr lang="en-US" b="1" dirty="0">
              <a:solidFill>
                <a:srgbClr val="FF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070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9ABDF-E60B-4E2A-8621-90B420157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Deflation-Aware Bin Packing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36E3BC6A-0A71-4135-B5D6-74453D45F96D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207963" y="1304366"/>
                <a:ext cx="3018809" cy="3286606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+mj-lt"/>
                  <a:buAutoNum type="arabicPeriod"/>
                </a:pPr>
                <a:r>
                  <a:rPr lang="en-US" dirty="0"/>
                  <a:t>Each server has a resource availability vector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Compute </a:t>
                </a:r>
                <a:r>
                  <a:rPr lang="en-US" i="1" dirty="0"/>
                  <a:t>cosine similarity fitness </a:t>
                </a:r>
                <a:r>
                  <a:rPr lang="en-US" dirty="0"/>
                  <a:t>of each server based on incoming VM size (D) and availability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dirty="0"/>
                  <a:t>Best fit – server with highest fitness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36E3BC6A-0A71-4135-B5D6-74453D45F9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207963" y="1304366"/>
                <a:ext cx="3018809" cy="3286606"/>
              </a:xfrm>
              <a:blipFill>
                <a:blip r:embed="rId2"/>
                <a:stretch>
                  <a:fillRect l="-1212" t="-1855" r="-1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EBF232-3DE0-4364-AE5D-1A835EBD56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/>
              <a:t>Cluster-Wide Deflation Policies</a:t>
            </a:r>
          </a:p>
        </p:txBody>
      </p:sp>
      <p:pic>
        <p:nvPicPr>
          <p:cNvPr id="6" name="Picture 5" descr="A close up of a keyboard&#10;&#10;Description automatically generated">
            <a:extLst>
              <a:ext uri="{FF2B5EF4-FFF2-40B4-BE49-F238E27FC236}">
                <a16:creationId xmlns:a16="http://schemas.microsoft.com/office/drawing/2014/main" id="{9BB658D1-65EC-482D-B730-2B4FE236D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772" y="1243012"/>
            <a:ext cx="6000750" cy="2657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C2F5EB-BC46-440D-B31D-947F667F6A13}"/>
                  </a:ext>
                </a:extLst>
              </p:cNvPr>
              <p:cNvSpPr txBox="1"/>
              <p:nvPr/>
            </p:nvSpPr>
            <p:spPr>
              <a:xfrm>
                <a:off x="6539984" y="3997043"/>
                <a:ext cx="2135200" cy="4885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𝑓𝑖𝑡𝑛𝑒𝑠𝑠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∗|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14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C2F5EB-BC46-440D-B31D-947F667F6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984" y="3997043"/>
                <a:ext cx="2135200" cy="488532"/>
              </a:xfrm>
              <a:prstGeom prst="rect">
                <a:avLst/>
              </a:prstGeom>
              <a:blipFill>
                <a:blip r:embed="rId4"/>
                <a:stretch>
                  <a:fillRect l="-2286" t="-1250" r="-2000" b="-1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BC8951-9E74-4487-A3A6-99303CF26FC3}"/>
                  </a:ext>
                </a:extLst>
              </p:cNvPr>
              <p:cNvSpPr txBox="1"/>
              <p:nvPr/>
            </p:nvSpPr>
            <p:spPr>
              <a:xfrm>
                <a:off x="3136492" y="3997043"/>
                <a:ext cx="3202287" cy="4764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𝑈𝑠𝑒𝑑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+(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𝑑𝑒𝑓𝑙𝑎𝑡𝑎𝑏𝑙𝑒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𝑜𝑣𝑒𝑟𝑐𝑜𝑚𝑚𝑖𝑡𝑒𝑑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BC8951-9E74-4487-A3A6-99303CF26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492" y="3997043"/>
                <a:ext cx="3202287" cy="476412"/>
              </a:xfrm>
              <a:prstGeom prst="rect">
                <a:avLst/>
              </a:prstGeom>
              <a:blipFill>
                <a:blip r:embed="rId5"/>
                <a:stretch>
                  <a:fillRect l="-571" t="-2564" r="-1333"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7DF845-CC67-427C-8DE7-FE4DF1E7DE56}"/>
              </a:ext>
            </a:extLst>
          </p:cNvPr>
          <p:cNvCxnSpPr/>
          <p:nvPr/>
        </p:nvCxnSpPr>
        <p:spPr>
          <a:xfrm>
            <a:off x="3136492" y="4573368"/>
            <a:ext cx="3202287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339516B-6860-4737-B5D3-8209B2DCF3BD}"/>
              </a:ext>
            </a:extLst>
          </p:cNvPr>
          <p:cNvSpPr/>
          <p:nvPr/>
        </p:nvSpPr>
        <p:spPr>
          <a:xfrm>
            <a:off x="3499104" y="3997043"/>
            <a:ext cx="1292352" cy="47641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752724-87BD-4D31-AA7D-D568CFB1AB3E}"/>
              </a:ext>
            </a:extLst>
          </p:cNvPr>
          <p:cNvSpPr/>
          <p:nvPr/>
        </p:nvSpPr>
        <p:spPr>
          <a:xfrm>
            <a:off x="4876800" y="3979440"/>
            <a:ext cx="1442138" cy="54397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778A4F-2B99-4250-95F6-231A11F15276}"/>
              </a:ext>
            </a:extLst>
          </p:cNvPr>
          <p:cNvSpPr/>
          <p:nvPr/>
        </p:nvSpPr>
        <p:spPr>
          <a:xfrm>
            <a:off x="6520143" y="3900487"/>
            <a:ext cx="2224714" cy="72596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  <p:bldP spid="12" grpId="1" animBg="1"/>
      <p:bldP spid="13" grpId="0" animBg="1"/>
      <p:bldP spid="13" grpId="1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7828-1671-4FDE-951D-C0CAADBD7A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Transient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54DF9-FAE7-42BB-823C-89B038AAA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78" y="1008592"/>
            <a:ext cx="8627915" cy="32069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Surplus cloud resources are sold at discounted rates as low-priority Virtual Machines (VMs)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AWS Spot Instances , Azure Batch VMs, Google Preemptible VMs</a:t>
            </a:r>
          </a:p>
          <a:p>
            <a:r>
              <a:rPr lang="en-US" dirty="0"/>
              <a:t>Current transient cloud VMs are subject to unexpected revocation (preemption)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Preemption leads to application failure and downtime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Not ideal for interactive and long running applications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FBF926-5B32-48C8-A4C0-29B1F077E936}"/>
              </a:ext>
            </a:extLst>
          </p:cNvPr>
          <p:cNvSpPr txBox="1"/>
          <p:nvPr/>
        </p:nvSpPr>
        <p:spPr>
          <a:xfrm>
            <a:off x="223991" y="3849602"/>
            <a:ext cx="866134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 anchor="t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How can we provide such low cost and low priority VMs without preemption?</a:t>
            </a:r>
            <a:endParaRPr lang="en-US" b="1" dirty="0">
              <a:solidFill>
                <a:srgbClr val="FF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037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8342C-0F16-4D6F-99B5-75910FAC7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Experimental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C32C9-AD0F-48F7-8CF4-4D683D79B0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Let’s do some science</a:t>
            </a:r>
          </a:p>
        </p:txBody>
      </p:sp>
    </p:spTree>
    <p:extLst>
      <p:ext uri="{BB962C8B-B14F-4D97-AF65-F5344CB8AC3E}">
        <p14:creationId xmlns:p14="http://schemas.microsoft.com/office/powerpoint/2010/main" val="1668511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FEB86-2215-474A-AB1F-52BCB5D1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Questions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D2CE1B6-0CC6-4369-8435-E1FFC8578DBC}"/>
              </a:ext>
            </a:extLst>
          </p:cNvPr>
          <p:cNvSpPr txBox="1">
            <a:spLocks/>
          </p:cNvSpPr>
          <p:nvPr/>
        </p:nvSpPr>
        <p:spPr>
          <a:xfrm>
            <a:off x="518824" y="1629404"/>
            <a:ext cx="4853276" cy="281063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Arial"/>
              <a:buChar char="•"/>
              <a:defRPr sz="1800" kern="1200">
                <a:solidFill>
                  <a:srgbClr val="40404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rgbClr val="40404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rgbClr val="4040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rgbClr val="40404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rgbClr val="40404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/>
              <a:t>How does deflation affect interactive application throughput?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/>
              <a:t>Deflate highly interactive web app and services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/>
              <a:t>Wikipedia, MySQL, Memcached, Apache HTTP</a:t>
            </a:r>
          </a:p>
          <a:p>
            <a:pPr>
              <a:buFont typeface="+mj-lt"/>
              <a:buAutoNum type="arabicPeriod"/>
            </a:pPr>
            <a:r>
              <a:rPr lang="en-US"/>
              <a:t>Does deflation reduce chance of preemptions in overcommitted clusters?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/>
              <a:t>Cluster simulator (~2000 Python LOC)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/>
              <a:t>Real VM utilization data from Azure</a:t>
            </a:r>
          </a:p>
        </p:txBody>
      </p:sp>
      <p:pic>
        <p:nvPicPr>
          <p:cNvPr id="10" name="Picture Placeholder 5" descr="A picture containing object, black, white&#10;&#10;Description automatically generated">
            <a:extLst>
              <a:ext uri="{FF2B5EF4-FFF2-40B4-BE49-F238E27FC236}">
                <a16:creationId xmlns:a16="http://schemas.microsoft.com/office/drawing/2014/main" id="{93EDC15A-01A9-4460-9AF0-AB4CDDE506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8310" r="18310"/>
          <a:stretch>
            <a:fillRect/>
          </a:stretch>
        </p:blipFill>
        <p:spPr>
          <a:xfrm>
            <a:off x="5573713" y="0"/>
            <a:ext cx="3570287" cy="51435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FCB7AE-AAD7-4128-8CB3-BF7FFEB84167}"/>
              </a:ext>
            </a:extLst>
          </p:cNvPr>
          <p:cNvSpPr txBox="1"/>
          <p:nvPr/>
        </p:nvSpPr>
        <p:spPr>
          <a:xfrm>
            <a:off x="4256463" y="4959926"/>
            <a:ext cx="22252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https://en.wikipedia.org/wiki/Wikipedia_logo</a:t>
            </a:r>
          </a:p>
        </p:txBody>
      </p:sp>
    </p:spTree>
    <p:extLst>
      <p:ext uri="{BB962C8B-B14F-4D97-AF65-F5344CB8AC3E}">
        <p14:creationId xmlns:p14="http://schemas.microsoft.com/office/powerpoint/2010/main" val="361337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0B9F5-31A5-46F7-AF9B-36F38CC34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Wikipedia CPU Deflation</a:t>
            </a:r>
          </a:p>
        </p:txBody>
      </p:sp>
      <p:pic>
        <p:nvPicPr>
          <p:cNvPr id="6" name="Content Placeholder 5" descr="A close up of a logo&#10;&#10;Description automatically generated">
            <a:extLst>
              <a:ext uri="{FF2B5EF4-FFF2-40B4-BE49-F238E27FC236}">
                <a16:creationId xmlns:a16="http://schemas.microsoft.com/office/drawing/2014/main" id="{FE1E6DE9-F545-4208-8476-312BB243A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766" y="1361090"/>
            <a:ext cx="3748617" cy="281146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F71F19-8AA0-4AB3-A5F1-397A6A995CA6}"/>
              </a:ext>
            </a:extLst>
          </p:cNvPr>
          <p:cNvSpPr txBox="1"/>
          <p:nvPr/>
        </p:nvSpPr>
        <p:spPr>
          <a:xfrm>
            <a:off x="4349142" y="2004060"/>
            <a:ext cx="364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348FB98-D1EF-42EF-879E-AC47933095CE}"/>
              </a:ext>
            </a:extLst>
          </p:cNvPr>
          <p:cNvSpPr txBox="1">
            <a:spLocks/>
          </p:cNvSpPr>
          <p:nvPr/>
        </p:nvSpPr>
        <p:spPr>
          <a:xfrm>
            <a:off x="4213383" y="1490870"/>
            <a:ext cx="4560579" cy="30116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800" kern="1200">
                <a:solidFill>
                  <a:srgbClr val="40404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600" kern="1200">
                <a:solidFill>
                  <a:srgbClr val="40404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600" kern="1200">
                <a:solidFill>
                  <a:srgbClr val="4040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600" kern="1200">
                <a:solidFill>
                  <a:srgbClr val="40404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600" kern="1200">
                <a:solidFill>
                  <a:srgbClr val="40404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Mean response time is still less than 0.1 sec at 70% deflation</a:t>
            </a:r>
          </a:p>
          <a:p>
            <a:r>
              <a:rPr lang="en-US"/>
              <a:t>No requests dropped till 80% CPU deflation 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17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0B9F5-31A5-46F7-AF9B-36F38CC34F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Azure Simulation Throughput Loss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F71F19-8AA0-4AB3-A5F1-397A6A995CA6}"/>
              </a:ext>
            </a:extLst>
          </p:cNvPr>
          <p:cNvSpPr txBox="1"/>
          <p:nvPr/>
        </p:nvSpPr>
        <p:spPr>
          <a:xfrm>
            <a:off x="4213383" y="2004060"/>
            <a:ext cx="364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348FB98-D1EF-42EF-879E-AC47933095CE}"/>
              </a:ext>
            </a:extLst>
          </p:cNvPr>
          <p:cNvSpPr txBox="1">
            <a:spLocks/>
          </p:cNvSpPr>
          <p:nvPr/>
        </p:nvSpPr>
        <p:spPr>
          <a:xfrm>
            <a:off x="273377" y="1172817"/>
            <a:ext cx="4560579" cy="34263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800" kern="1200">
                <a:solidFill>
                  <a:srgbClr val="40404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600" kern="1200">
                <a:solidFill>
                  <a:srgbClr val="40404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600" kern="1200">
                <a:solidFill>
                  <a:srgbClr val="4040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600" kern="1200">
                <a:solidFill>
                  <a:srgbClr val="40404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600" kern="1200">
                <a:solidFill>
                  <a:srgbClr val="40404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Azure traces to estimate throughput loss</a:t>
            </a:r>
          </a:p>
          <a:p>
            <a:r>
              <a:rPr lang="en-US" dirty="0"/>
              <a:t>Throughput reduced by only 4% even at extreme 80% cluster </a:t>
            </a:r>
            <a:r>
              <a:rPr lang="en-US" dirty="0" err="1"/>
              <a:t>overcommittment</a:t>
            </a:r>
            <a:r>
              <a:rPr lang="en-US" dirty="0"/>
              <a:t> </a:t>
            </a:r>
          </a:p>
          <a:p>
            <a:r>
              <a:rPr lang="en-US" dirty="0"/>
              <a:t>Priority deflation keeps loss under 1%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Priority assigned based on p95 CPU </a:t>
            </a:r>
          </a:p>
          <a:p>
            <a:r>
              <a:rPr lang="en-US" dirty="0"/>
              <a:t>Loss is lower than overcommitment due to unused VM resources (slack)</a:t>
            </a:r>
          </a:p>
          <a:p>
            <a:r>
              <a:rPr lang="en-US" dirty="0"/>
              <a:t>Shows effectiveness of bin-packing and proportional deflation policies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704D8408-BF6A-40CE-B8A5-E24E116E6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956" y="1520903"/>
            <a:ext cx="4113746" cy="249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85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CA7A0-3716-4735-AE82-D18A08CB0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Preemption Reduction</a:t>
            </a:r>
          </a:p>
        </p:txBody>
      </p:sp>
      <p:pic>
        <p:nvPicPr>
          <p:cNvPr id="6" name="Content Placeholder 5" descr="A close up of a map&#10;&#10;Description automatically generated">
            <a:extLst>
              <a:ext uri="{FF2B5EF4-FFF2-40B4-BE49-F238E27FC236}">
                <a16:creationId xmlns:a16="http://schemas.microsoft.com/office/drawing/2014/main" id="{50A22C58-4CFC-4BB9-BC48-762BD6974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5220" y="1439785"/>
            <a:ext cx="3925403" cy="2427542"/>
          </a:xfr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487575-EC45-4AD6-B6EC-428377FB3F18}"/>
              </a:ext>
            </a:extLst>
          </p:cNvPr>
          <p:cNvSpPr txBox="1">
            <a:spLocks/>
          </p:cNvSpPr>
          <p:nvPr/>
        </p:nvSpPr>
        <p:spPr>
          <a:xfrm>
            <a:off x="273377" y="1113183"/>
            <a:ext cx="4560579" cy="32712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800" kern="1200">
                <a:solidFill>
                  <a:srgbClr val="40404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600" kern="1200">
                <a:solidFill>
                  <a:srgbClr val="40404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600" kern="1200">
                <a:solidFill>
                  <a:srgbClr val="4040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600" kern="1200">
                <a:solidFill>
                  <a:srgbClr val="40404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600" kern="1200">
                <a:solidFill>
                  <a:srgbClr val="40404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VMs preempted if they are deflated below their minimum threshold</a:t>
            </a:r>
          </a:p>
          <a:p>
            <a:r>
              <a:rPr lang="en-US" dirty="0"/>
              <a:t>Negligible preemptions even at extreme cluster </a:t>
            </a:r>
            <a:r>
              <a:rPr lang="en-US" dirty="0" err="1"/>
              <a:t>overcommittment</a:t>
            </a:r>
            <a:r>
              <a:rPr lang="en-US" dirty="0"/>
              <a:t> (50%)</a:t>
            </a:r>
          </a:p>
          <a:p>
            <a:r>
              <a:rPr lang="en-US" dirty="0"/>
              <a:t>Interactive applications can thus be safely deflated without risk of downtime</a:t>
            </a:r>
          </a:p>
        </p:txBody>
      </p:sp>
    </p:spTree>
    <p:extLst>
      <p:ext uri="{BB962C8B-B14F-4D97-AF65-F5344CB8AC3E}">
        <p14:creationId xmlns:p14="http://schemas.microsoft.com/office/powerpoint/2010/main" val="2180895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7A3DE-F4EE-4919-8628-E69894E5D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6F24A-B108-410C-B7D5-54FB10CEF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+mj-lt"/>
              <a:buAutoNum type="arabicPeriod"/>
            </a:pPr>
            <a:r>
              <a:rPr lang="en-US"/>
              <a:t>GPU deflation</a:t>
            </a:r>
          </a:p>
          <a:p>
            <a:pPr>
              <a:buFont typeface="+mj-lt"/>
              <a:buAutoNum type="arabicPeriod"/>
            </a:pPr>
            <a:r>
              <a:rPr lang="en-US"/>
              <a:t>Increase in performance interference due to deflation?</a:t>
            </a:r>
          </a:p>
          <a:p>
            <a:pPr>
              <a:buFont typeface="+mj-lt"/>
              <a:buAutoNum type="arabicPeriod"/>
            </a:pPr>
            <a:r>
              <a:rPr lang="en-US"/>
              <a:t>Impact of </a:t>
            </a:r>
            <a:r>
              <a:rPr lang="en-US" err="1"/>
              <a:t>deflatable</a:t>
            </a:r>
            <a:r>
              <a:rPr lang="en-US"/>
              <a:t> VMs on end-users</a:t>
            </a:r>
          </a:p>
        </p:txBody>
      </p:sp>
      <p:pic>
        <p:nvPicPr>
          <p:cNvPr id="5" name="Picture Placeholder 7" descr="A close up of a logo&#10;&#10;Description automatically generated">
            <a:extLst>
              <a:ext uri="{FF2B5EF4-FFF2-40B4-BE49-F238E27FC236}">
                <a16:creationId xmlns:a16="http://schemas.microsoft.com/office/drawing/2014/main" id="{4978DD95-E57E-408E-B3CE-0091B19357B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0429" r="30429"/>
          <a:stretch>
            <a:fillRect/>
          </a:stretch>
        </p:blipFill>
        <p:spPr>
          <a:xfrm>
            <a:off x="5573713" y="0"/>
            <a:ext cx="3570287" cy="5143500"/>
          </a:xfrm>
        </p:spPr>
      </p:pic>
    </p:spTree>
    <p:extLst>
      <p:ext uri="{BB962C8B-B14F-4D97-AF65-F5344CB8AC3E}">
        <p14:creationId xmlns:p14="http://schemas.microsoft.com/office/powerpoint/2010/main" val="3044900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FD237-6CA8-481E-9F04-24A849AF0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00607-EAE9-48AB-B9ED-AD20EC0E9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Resource Deflation: [</a:t>
            </a:r>
            <a:r>
              <a:rPr lang="en-US" dirty="0" err="1"/>
              <a:t>EuroSys</a:t>
            </a:r>
            <a:r>
              <a:rPr lang="en-US" dirty="0"/>
              <a:t> ‘19] </a:t>
            </a:r>
          </a:p>
          <a:p>
            <a:r>
              <a:rPr lang="en-US" dirty="0"/>
              <a:t>VM overcommitment: [Ballooning]</a:t>
            </a:r>
          </a:p>
          <a:p>
            <a:r>
              <a:rPr lang="en-US" dirty="0"/>
              <a:t>Burstable VMs: Inverse of </a:t>
            </a:r>
            <a:r>
              <a:rPr lang="en-US" dirty="0" err="1"/>
              <a:t>deflatable</a:t>
            </a:r>
            <a:r>
              <a:rPr lang="en-US" dirty="0"/>
              <a:t> VMs. </a:t>
            </a:r>
          </a:p>
          <a:p>
            <a:r>
              <a:rPr lang="en-US" dirty="0"/>
              <a:t>Transient computing &amp; fault tolerance [</a:t>
            </a:r>
            <a:r>
              <a:rPr lang="en-US" dirty="0" err="1"/>
              <a:t>SpotWeb</a:t>
            </a:r>
            <a:r>
              <a:rPr lang="en-US" dirty="0"/>
              <a:t>, </a:t>
            </a:r>
            <a:r>
              <a:rPr lang="en-US" dirty="0" err="1"/>
              <a:t>SpotCheck</a:t>
            </a:r>
            <a:r>
              <a:rPr lang="en-US" dirty="0"/>
              <a:t>]</a:t>
            </a:r>
          </a:p>
          <a:p>
            <a:r>
              <a:rPr lang="en-US" dirty="0"/>
              <a:t>Virtualized cluster management [VMWare DRS] </a:t>
            </a:r>
          </a:p>
        </p:txBody>
      </p:sp>
    </p:spTree>
    <p:extLst>
      <p:ext uri="{BB962C8B-B14F-4D97-AF65-F5344CB8AC3E}">
        <p14:creationId xmlns:p14="http://schemas.microsoft.com/office/powerpoint/2010/main" val="1197960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BA4AC-8691-4BD3-821F-9EC2BDB68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62013-C020-43E6-8877-EA0DF5A4E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Deflatable VMs: An alternative to preemptible VMs for transient computing</a:t>
            </a:r>
          </a:p>
          <a:p>
            <a:r>
              <a:rPr lang="en-US"/>
              <a:t>Main idea: Fractionally reclaim resources instead of outright preemption</a:t>
            </a:r>
          </a:p>
          <a:p>
            <a:r>
              <a:rPr lang="en-US"/>
              <a:t>Real-world resource utilization (Azure and Alibaba traces) indicates most applications amenable to deflation</a:t>
            </a:r>
          </a:p>
          <a:p>
            <a:r>
              <a:rPr lang="en-US"/>
              <a:t>Hybrid deflation using hypervisor and OS level overcommittment </a:t>
            </a:r>
          </a:p>
          <a:p>
            <a:r>
              <a:rPr lang="en-US"/>
              <a:t>Proportional deflation and bin-packing policies can increase cluster overcommittment by 50%, resulting in &lt; 5% decrease in application throughput</a:t>
            </a:r>
          </a:p>
        </p:txBody>
      </p:sp>
    </p:spTree>
    <p:extLst>
      <p:ext uri="{BB962C8B-B14F-4D97-AF65-F5344CB8AC3E}">
        <p14:creationId xmlns:p14="http://schemas.microsoft.com/office/powerpoint/2010/main" val="3188174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C37B-05D3-4ABD-820B-67CB128D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Thanks!</a:t>
            </a:r>
            <a:br>
              <a:rPr lang="en-US" dirty="0"/>
            </a:br>
            <a:r>
              <a:rPr lang="en-US" dirty="0"/>
              <a:t>Questions?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alfuerst@iu.edu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178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38F79E-45DA-4555-9449-D74172E8C9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Backup Slides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77C1A6-7E4C-485C-8161-3DCF0F9EA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5223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D725E3D-CFB0-4BCB-B265-952DF3AAE583}"/>
              </a:ext>
            </a:extLst>
          </p:cNvPr>
          <p:cNvGrpSpPr/>
          <p:nvPr/>
        </p:nvGrpSpPr>
        <p:grpSpPr>
          <a:xfrm>
            <a:off x="5085882" y="1899359"/>
            <a:ext cx="3709219" cy="1040917"/>
            <a:chOff x="5085882" y="2165936"/>
            <a:chExt cx="3709219" cy="104091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FF51208-1C1F-40F9-A88A-487851A9D43B}"/>
                </a:ext>
              </a:extLst>
            </p:cNvPr>
            <p:cNvSpPr/>
            <p:nvPr/>
          </p:nvSpPr>
          <p:spPr>
            <a:xfrm>
              <a:off x="5085882" y="2168013"/>
              <a:ext cx="3709219" cy="10388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67241B-4D49-4A76-AE45-EE8A32088B8F}"/>
                </a:ext>
              </a:extLst>
            </p:cNvPr>
            <p:cNvSpPr txBox="1"/>
            <p:nvPr/>
          </p:nvSpPr>
          <p:spPr>
            <a:xfrm>
              <a:off x="5085882" y="2165936"/>
              <a:ext cx="12506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Physical Server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CE608A-4B30-4266-9B38-0676C5AF24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Deflatable</a:t>
            </a:r>
            <a:r>
              <a:rPr lang="en-US"/>
              <a:t> Virtual Machines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B2C40-D498-47D3-BC92-0191AB5F7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672" y="1079319"/>
            <a:ext cx="4705775" cy="3319897"/>
          </a:xfrm>
          <a:ln>
            <a:solidFill>
              <a:schemeClr val="bg2"/>
            </a:solidFill>
          </a:ln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Fractionally reclaim resources from low-priority VMs, avoiding preemption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CPU, Memory, Network, Disk bandwidth</a:t>
            </a:r>
          </a:p>
          <a:p>
            <a:r>
              <a:rPr lang="en-US" dirty="0"/>
              <a:t>Allow to make forward progress, </a:t>
            </a:r>
            <a:r>
              <a:rPr lang="en-US" dirty="0" err="1"/>
              <a:t>albiet</a:t>
            </a:r>
            <a:r>
              <a:rPr lang="en-US" dirty="0"/>
              <a:t> with some performance degradation</a:t>
            </a:r>
          </a:p>
          <a:p>
            <a:r>
              <a:rPr lang="en-US" dirty="0"/>
              <a:t>Arrival of new VMs causes deflation of low-priority VMs</a:t>
            </a:r>
          </a:p>
          <a:p>
            <a:r>
              <a:rPr lang="en-US" dirty="0"/>
              <a:t>Classic, high-priority, On-Demand VMs unaffected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017CED-84EA-418E-903D-1C5C83BFE2F1}"/>
              </a:ext>
            </a:extLst>
          </p:cNvPr>
          <p:cNvSpPr/>
          <p:nvPr/>
        </p:nvSpPr>
        <p:spPr>
          <a:xfrm>
            <a:off x="5166998" y="2174281"/>
            <a:ext cx="796413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tx1"/>
                </a:solidFill>
              </a:rPr>
              <a:t>On-Demand VM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261C6D-7C20-44E7-A806-1EEC2E3FDCD6}"/>
              </a:ext>
            </a:extLst>
          </p:cNvPr>
          <p:cNvSpPr/>
          <p:nvPr/>
        </p:nvSpPr>
        <p:spPr>
          <a:xfrm>
            <a:off x="6044527" y="2174281"/>
            <a:ext cx="796413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err="1">
                <a:solidFill>
                  <a:schemeClr val="tx1"/>
                </a:solidFill>
              </a:rPr>
              <a:t>Deflatable</a:t>
            </a:r>
            <a:r>
              <a:rPr lang="en-US" sz="1050">
                <a:solidFill>
                  <a:schemeClr val="tx1"/>
                </a:solidFill>
              </a:rPr>
              <a:t> VM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F73CE3-9AC9-41C3-8FC6-5D75A60C1F82}"/>
              </a:ext>
            </a:extLst>
          </p:cNvPr>
          <p:cNvSpPr/>
          <p:nvPr/>
        </p:nvSpPr>
        <p:spPr>
          <a:xfrm>
            <a:off x="7858578" y="2174281"/>
            <a:ext cx="855407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On-Demand VM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0EE26B-C97D-4D56-8D7B-9B6E0BA9934E}"/>
              </a:ext>
            </a:extLst>
          </p:cNvPr>
          <p:cNvSpPr/>
          <p:nvPr/>
        </p:nvSpPr>
        <p:spPr>
          <a:xfrm>
            <a:off x="7939694" y="3337560"/>
            <a:ext cx="855407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>
                <a:solidFill>
                  <a:schemeClr val="tx1"/>
                </a:solidFill>
              </a:rPr>
              <a:t>Incoming VM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2458F1-ED25-4462-A636-3ED9FB69FE62}"/>
              </a:ext>
            </a:extLst>
          </p:cNvPr>
          <p:cNvSpPr/>
          <p:nvPr/>
        </p:nvSpPr>
        <p:spPr>
          <a:xfrm>
            <a:off x="6922056" y="2174281"/>
            <a:ext cx="796413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err="1">
                <a:solidFill>
                  <a:schemeClr val="tx1"/>
                </a:solidFill>
              </a:rPr>
              <a:t>Deflatable</a:t>
            </a:r>
            <a:r>
              <a:rPr lang="en-US" sz="1050">
                <a:solidFill>
                  <a:schemeClr val="tx1"/>
                </a:solidFill>
              </a:rPr>
              <a:t> VM</a:t>
            </a:r>
          </a:p>
        </p:txBody>
      </p:sp>
    </p:spTree>
    <p:extLst>
      <p:ext uri="{BB962C8B-B14F-4D97-AF65-F5344CB8AC3E}">
        <p14:creationId xmlns:p14="http://schemas.microsoft.com/office/powerpoint/2010/main" val="75262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82716E-6 L -0.07135 -0.0009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76" y="-62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82716E-6 L -0.02569 -0.00062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5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09877E-6 L -0.11441 -0.22592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29" y="-1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9" grpId="0" animBg="1"/>
      <p:bldP spid="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2103-451E-468B-93D1-E05541CA1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Deflation Benefits &amp; Tradeoff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44B80-F30E-4C91-99ED-0D04B7535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847" y="1275657"/>
            <a:ext cx="8465502" cy="183954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00D90C76-3C1D-40C7-BD1D-8A19C9D1D9B7}"/>
              </a:ext>
            </a:extLst>
          </p:cNvPr>
          <p:cNvSpPr txBox="1">
            <a:spLocks/>
          </p:cNvSpPr>
          <p:nvPr/>
        </p:nvSpPr>
        <p:spPr>
          <a:xfrm>
            <a:off x="374354" y="3203114"/>
            <a:ext cx="8583237" cy="44502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tabLst/>
              <a:defRPr sz="1800" kern="1200">
                <a:solidFill>
                  <a:srgbClr val="40404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600" kern="1200">
                <a:solidFill>
                  <a:srgbClr val="40404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600" kern="1200">
                <a:solidFill>
                  <a:srgbClr val="4040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600" kern="1200">
                <a:solidFill>
                  <a:srgbClr val="40404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600" kern="1200">
                <a:solidFill>
                  <a:srgbClr val="40404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500"/>
              <a:t>Tradeoff: Possible performance degradation because of reduced resources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3625A-4662-4A35-8EB4-601BC3B791F9}"/>
              </a:ext>
            </a:extLst>
          </p:cNvPr>
          <p:cNvSpPr txBox="1"/>
          <p:nvPr/>
        </p:nvSpPr>
        <p:spPr>
          <a:xfrm>
            <a:off x="1575822" y="3807078"/>
            <a:ext cx="6295313" cy="707886"/>
          </a:xfrm>
          <a:prstGeom prst="rect">
            <a:avLst/>
          </a:prstGeom>
          <a:solidFill>
            <a:schemeClr val="bg2"/>
          </a:solidFill>
        </p:spPr>
        <p:txBody>
          <a:bodyPr wrap="none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>
                <a:solidFill>
                  <a:srgbClr val="FF0000"/>
                </a:solidFill>
              </a:rPr>
              <a:t>How feasible is deflation on typical cloud VMs?</a:t>
            </a:r>
            <a:endParaRPr lang="en-US" sz="2000" b="1">
              <a:solidFill>
                <a:srgbClr val="FF0000"/>
              </a:solidFill>
              <a:cs typeface="Arial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>
                <a:solidFill>
                  <a:srgbClr val="FF0000"/>
                </a:solidFill>
              </a:rPr>
              <a:t>How can we incorporate deflation in clouds?</a:t>
            </a:r>
            <a:endParaRPr lang="en-US" sz="2000" b="1">
              <a:solidFill>
                <a:srgbClr val="FF0000"/>
              </a:solidFill>
              <a:cs typeface="Arial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8057AAB-2E8C-43C2-88F0-BC5F71AFD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202937"/>
              </p:ext>
            </p:extLst>
          </p:nvPr>
        </p:nvGraphicFramePr>
        <p:xfrm>
          <a:off x="242454" y="813955"/>
          <a:ext cx="8787072" cy="2226846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4393536">
                  <a:extLst>
                    <a:ext uri="{9D8B030D-6E8A-4147-A177-3AD203B41FA5}">
                      <a16:colId xmlns:a16="http://schemas.microsoft.com/office/drawing/2014/main" val="3546402489"/>
                    </a:ext>
                  </a:extLst>
                </a:gridCol>
                <a:gridCol w="4393536">
                  <a:extLst>
                    <a:ext uri="{9D8B030D-6E8A-4147-A177-3AD203B41FA5}">
                      <a16:colId xmlns:a16="http://schemas.microsoft.com/office/drawing/2014/main" val="3093924895"/>
                    </a:ext>
                  </a:extLst>
                </a:gridCol>
              </a:tblGrid>
              <a:tr h="2226846">
                <a:tc>
                  <a:txBody>
                    <a:bodyPr/>
                    <a:lstStyle/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  <a:buFont typeface="Arial"/>
                        <a:buChar char="•"/>
                      </a:pPr>
                      <a:r>
                        <a:rPr lang="en-US" sz="1400" b="0" u="none" strike="noStrike" noProof="0"/>
                        <a:t>For applications:</a:t>
                      </a:r>
                    </a:p>
                    <a:p>
                      <a:pPr marL="742950" marR="0" lvl="1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  <a:buFont typeface="Wingdings,Sans-Serif"/>
                        <a:buChar char="v"/>
                      </a:pPr>
                      <a:r>
                        <a:rPr lang="en-US" sz="1400" b="0" u="none" strike="noStrike" noProof="0"/>
                        <a:t>Black-box solution that supports all application classes</a:t>
                      </a:r>
                    </a:p>
                    <a:p>
                      <a:pPr marL="742950" marR="0" lvl="1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  <a:buFont typeface="Wingdings,Sans-Serif"/>
                        <a:buChar char="v"/>
                      </a:pPr>
                      <a:r>
                        <a:rPr lang="en-US" sz="1400" b="0" u="none" strike="noStrike" noProof="0"/>
                        <a:t>No need for fault tolerance handling or downtime</a:t>
                      </a:r>
                    </a:p>
                    <a:p>
                      <a:pPr marL="742950" marR="0" lvl="1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  <a:buFont typeface="Wingdings,Sans-Serif"/>
                        <a:buChar char="v"/>
                      </a:pPr>
                      <a:r>
                        <a:rPr lang="en-US" sz="1400" b="0" u="none" strike="noStrike" noProof="0"/>
                        <a:t>Better availability</a:t>
                      </a:r>
                      <a:endParaRPr 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  <a:buFont typeface="Arial"/>
                        <a:buChar char="•"/>
                      </a:pPr>
                      <a:r>
                        <a:rPr lang="en-US" sz="1400" b="0" u="none" strike="noStrike" noProof="0"/>
                        <a:t>For cloud providers:</a:t>
                      </a:r>
                    </a:p>
                    <a:p>
                      <a:pPr marL="742950" marR="0" lvl="1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  <a:buFont typeface="Wingdings,Sans-Serif"/>
                        <a:buChar char="v"/>
                      </a:pPr>
                      <a:r>
                        <a:rPr lang="en-US" sz="1400" b="0" u="none" strike="noStrike" noProof="0"/>
                        <a:t>Increase cluster utilization</a:t>
                      </a:r>
                    </a:p>
                    <a:p>
                      <a:pPr marL="742950" marR="0" lvl="1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  <a:buFont typeface="Wingdings,Sans-Serif"/>
                        <a:buChar char="v"/>
                      </a:pPr>
                      <a:r>
                        <a:rPr lang="en-US" sz="1400" b="0" u="none" strike="noStrike" noProof="0"/>
                        <a:t>Utilize surplus resources</a:t>
                      </a: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800"/>
                        </a:spcAft>
                        <a:buFont typeface="Arial"/>
                        <a:buChar char="•"/>
                      </a:pPr>
                      <a:endParaRPr lang="en-US" sz="1400" b="0" u="none" strike="noStrike" noProof="0"/>
                    </a:p>
                    <a:p>
                      <a:pPr lvl="0">
                        <a:buNone/>
                      </a:pPr>
                      <a:endParaRPr lang="en-US" sz="14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517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9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AC71D-86BB-450D-A5D9-3A9A82184A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C8E49-FD29-42D5-8B66-EB28B68CC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Transient computing</a:t>
            </a:r>
          </a:p>
          <a:p>
            <a:r>
              <a:rPr lang="en-US" err="1">
                <a:solidFill>
                  <a:schemeClr val="bg1">
                    <a:lumMod val="65000"/>
                  </a:schemeClr>
                </a:solidFill>
              </a:rPr>
              <a:t>Deflatable</a:t>
            </a:r>
            <a:r>
              <a:rPr lang="en-US">
                <a:solidFill>
                  <a:schemeClr val="bg1">
                    <a:lumMod val="65000"/>
                  </a:schemeClr>
                </a:solidFill>
              </a:rPr>
              <a:t> Virtual Machines</a:t>
            </a:r>
          </a:p>
          <a:p>
            <a:r>
              <a:rPr lang="en-US"/>
              <a:t>Trace-based </a:t>
            </a:r>
            <a:r>
              <a:rPr lang="en-US" err="1"/>
              <a:t>Deflatability</a:t>
            </a:r>
            <a:r>
              <a:rPr lang="en-US"/>
              <a:t> Analysis</a:t>
            </a:r>
          </a:p>
          <a:p>
            <a:r>
              <a:rPr lang="en-US"/>
              <a:t>Server-Level Deflation</a:t>
            </a:r>
          </a:p>
          <a:p>
            <a:r>
              <a:rPr lang="en-US"/>
              <a:t>Cluster Deflation Management</a:t>
            </a:r>
          </a:p>
          <a:p>
            <a:r>
              <a:rPr lang="en-US"/>
              <a:t>Application Deflation Experiments</a:t>
            </a:r>
          </a:p>
          <a:p>
            <a:r>
              <a:rPr lang="en-US"/>
              <a:t>Related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1459149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4F06-EBCA-4FA8-9CDC-09824EBFF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62" y="205979"/>
            <a:ext cx="8204517" cy="857250"/>
          </a:xfrm>
        </p:spPr>
        <p:txBody>
          <a:bodyPr>
            <a:normAutofit fontScale="90000"/>
          </a:bodyPr>
          <a:lstStyle/>
          <a:p>
            <a:r>
              <a:rPr lang="en-US"/>
              <a:t>Performance impact of deflation on typical Cloud VMs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ABCAB4-DABC-425B-A02B-A57DBDDFAB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7962" y="1304366"/>
            <a:ext cx="4221798" cy="328660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/>
              <a:t>Deflation causes </a:t>
            </a:r>
            <a:r>
              <a:rPr lang="en-US" i="1" err="1"/>
              <a:t>underallocation</a:t>
            </a:r>
            <a:endParaRPr lang="en-US" i="1"/>
          </a:p>
          <a:p>
            <a:pPr>
              <a:buFont typeface="+mj-lt"/>
              <a:buAutoNum type="arabicPeriod"/>
            </a:pPr>
            <a:r>
              <a:rPr lang="en-US"/>
              <a:t>What fraction of time VM utilization is above deflation levels (performance degradation)?</a:t>
            </a:r>
          </a:p>
          <a:p>
            <a:pPr>
              <a:buFont typeface="+mj-lt"/>
              <a:buAutoNum type="arabicPeriod"/>
            </a:pPr>
            <a:r>
              <a:rPr lang="en-US"/>
              <a:t>If deflated allocation is above the VMs utilization, there is no performance degradation (slack)</a:t>
            </a:r>
          </a:p>
          <a:p>
            <a:pPr>
              <a:buFont typeface="+mj-lt"/>
              <a:buAutoNum type="arabicPeriod"/>
            </a:pPr>
            <a:r>
              <a:rPr lang="en-US"/>
              <a:t>Analyze traces from Azure and Alibaba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DCA5B8EF-4D21-4A28-9182-9885292AA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52176"/>
            <a:ext cx="3999617" cy="2332144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A61AC97D-470C-4533-9406-3F2F09945ED6}"/>
              </a:ext>
            </a:extLst>
          </p:cNvPr>
          <p:cNvGrpSpPr/>
          <p:nvPr/>
        </p:nvGrpSpPr>
        <p:grpSpPr>
          <a:xfrm>
            <a:off x="4841081" y="2276475"/>
            <a:ext cx="2559208" cy="400644"/>
            <a:chOff x="4841081" y="2276475"/>
            <a:chExt cx="2559208" cy="40064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3A32F42-4A76-481C-AA35-D818AB992CF4}"/>
                </a:ext>
              </a:extLst>
            </p:cNvPr>
            <p:cNvGrpSpPr/>
            <p:nvPr/>
          </p:nvGrpSpPr>
          <p:grpSpPr>
            <a:xfrm>
              <a:off x="4841081" y="2276475"/>
              <a:ext cx="1269208" cy="400644"/>
              <a:chOff x="4841081" y="2276475"/>
              <a:chExt cx="1269208" cy="400644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2EB70832-0A8A-4B6D-AF3E-E5A63F7E4C42}"/>
                  </a:ext>
                </a:extLst>
              </p:cNvPr>
              <p:cNvGrpSpPr/>
              <p:nvPr/>
            </p:nvGrpSpPr>
            <p:grpSpPr>
              <a:xfrm>
                <a:off x="4841081" y="2276475"/>
                <a:ext cx="1269208" cy="400644"/>
                <a:chOff x="4841081" y="2276475"/>
                <a:chExt cx="1269208" cy="400644"/>
              </a:xfrm>
            </p:grpSpPr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090F52C9-8DB6-47C1-BA0F-A1485FDE17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841081" y="2276475"/>
                  <a:ext cx="1269208" cy="0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CE9F19F-4B0D-448D-BEF3-2E259D2B68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60734" y="2276475"/>
                  <a:ext cx="449555" cy="396478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8C44995D-A0FE-4059-9DE5-FD6FBCB3A4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841081" y="2677118"/>
                  <a:ext cx="819654" cy="1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4E604C0B-1A21-4C3A-8707-6EC05ED142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41081" y="2276475"/>
                  <a:ext cx="0" cy="396478"/>
                </a:xfrm>
                <a:prstGeom prst="line">
                  <a:avLst/>
                </a:prstGeom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9C27324-58B6-4790-B786-9E7B318F9FAB}"/>
                  </a:ext>
                </a:extLst>
              </p:cNvPr>
              <p:cNvSpPr txBox="1"/>
              <p:nvPr/>
            </p:nvSpPr>
            <p:spPr>
              <a:xfrm>
                <a:off x="5043489" y="2343909"/>
                <a:ext cx="53091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Slack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B2A5940-4E10-4811-B913-38B6B079F7C8}"/>
                </a:ext>
              </a:extLst>
            </p:cNvPr>
            <p:cNvGrpSpPr/>
            <p:nvPr/>
          </p:nvGrpSpPr>
          <p:grpSpPr>
            <a:xfrm>
              <a:off x="6724015" y="2316956"/>
              <a:ext cx="676274" cy="355997"/>
              <a:chOff x="6727031" y="2316956"/>
              <a:chExt cx="676274" cy="355997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9D62FDB-CC94-409B-B7E4-762E4A8E20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93718" y="2672953"/>
                <a:ext cx="395287" cy="0"/>
              </a:xfrm>
              <a:prstGeom prst="line">
                <a:avLst/>
              </a:prstGeom>
              <a:ln>
                <a:solidFill>
                  <a:schemeClr val="accent6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BB494A6-76D9-4E15-B233-CA3F2F634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7032" y="2316956"/>
                <a:ext cx="0" cy="355997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88C2A3C-A472-4798-AC13-4B074F666A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27032" y="2672953"/>
                <a:ext cx="395287" cy="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A4925FBA-B582-45C0-9894-C93C62B814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27031" y="2316956"/>
                <a:ext cx="395287" cy="0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5488FC1-7790-43D1-92EC-0592273405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08018" y="2316956"/>
                <a:ext cx="395287" cy="0"/>
              </a:xfrm>
              <a:prstGeom prst="line">
                <a:avLst/>
              </a:prstGeom>
              <a:ln>
                <a:solidFill>
                  <a:schemeClr val="accent6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577DAB3-C687-48C7-BA2C-9E6A68F9601B}"/>
                </a:ext>
              </a:extLst>
            </p:cNvPr>
            <p:cNvSpPr txBox="1"/>
            <p:nvPr/>
          </p:nvSpPr>
          <p:spPr>
            <a:xfrm>
              <a:off x="6669854" y="2280539"/>
              <a:ext cx="5309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Slack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154008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82A64-2B83-41C3-991A-4733657AFE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How much can CPU resources be deflated by?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E3CD1-D616-4B08-BD40-6864AA1FA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136" y="1124494"/>
            <a:ext cx="4315132" cy="3477492"/>
          </a:xfrm>
          <a:ln>
            <a:solidFill>
              <a:schemeClr val="bg2"/>
            </a:solidFill>
          </a:ln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Use timeseries of resource (CPU) utilization of Azure VMs </a:t>
            </a:r>
          </a:p>
          <a:p>
            <a:r>
              <a:rPr lang="en-US"/>
              <a:t>Fraction of time that the CPU usage is higher than different deflation targets </a:t>
            </a:r>
          </a:p>
          <a:p>
            <a:r>
              <a:rPr lang="en-US"/>
              <a:t>Interactive VMs will be impacted less than 20% of the time at 50% deflation</a:t>
            </a:r>
          </a:p>
          <a:p>
            <a:r>
              <a:rPr lang="en-US"/>
              <a:t>Most batch VMs impacted under 30% of the time</a:t>
            </a:r>
          </a:p>
          <a:p>
            <a:r>
              <a:rPr lang="en-US"/>
              <a:t>Interactive applications are over-provisioned to handle peak load</a:t>
            </a:r>
          </a:p>
          <a:p>
            <a:endParaRPr lang="en-US"/>
          </a:p>
        </p:txBody>
      </p:sp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DB94F5A4-EF0B-4699-89BF-F97A067E1F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52" r="88" b="136"/>
          <a:stretch/>
        </p:blipFill>
        <p:spPr>
          <a:xfrm>
            <a:off x="4755693" y="1787884"/>
            <a:ext cx="3866086" cy="2294912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61B5F83C-B94F-4E4B-AD0F-A89BE679F5C7}"/>
              </a:ext>
            </a:extLst>
          </p:cNvPr>
          <p:cNvSpPr/>
          <p:nvPr/>
        </p:nvSpPr>
        <p:spPr>
          <a:xfrm rot="8605607">
            <a:off x="5388418" y="3211798"/>
            <a:ext cx="160020" cy="32766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ACAB1C55-2A05-4165-8938-AA6916DF2D7C}"/>
              </a:ext>
            </a:extLst>
          </p:cNvPr>
          <p:cNvSpPr/>
          <p:nvPr/>
        </p:nvSpPr>
        <p:spPr>
          <a:xfrm rot="8605607">
            <a:off x="6063059" y="3197561"/>
            <a:ext cx="160020" cy="32766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FEE0FD17-422D-426E-8946-8B79074C1583}"/>
              </a:ext>
            </a:extLst>
          </p:cNvPr>
          <p:cNvSpPr/>
          <p:nvPr/>
        </p:nvSpPr>
        <p:spPr>
          <a:xfrm rot="8605607">
            <a:off x="6689909" y="3170074"/>
            <a:ext cx="160020" cy="32766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F110F217-A933-4361-9311-5F099A5477DD}"/>
              </a:ext>
            </a:extLst>
          </p:cNvPr>
          <p:cNvSpPr/>
          <p:nvPr/>
        </p:nvSpPr>
        <p:spPr>
          <a:xfrm rot="8605607">
            <a:off x="7372172" y="3110099"/>
            <a:ext cx="160020" cy="32766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2C2A6B11-5FA9-4B8D-BC60-D9266F7D0C7F}"/>
              </a:ext>
            </a:extLst>
          </p:cNvPr>
          <p:cNvSpPr/>
          <p:nvPr/>
        </p:nvSpPr>
        <p:spPr>
          <a:xfrm rot="8605607">
            <a:off x="8006644" y="3018316"/>
            <a:ext cx="160020" cy="32766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F1A0DAA4-052B-4DDF-B804-A832DCC5E5E7}"/>
              </a:ext>
            </a:extLst>
          </p:cNvPr>
          <p:cNvSpPr/>
          <p:nvPr/>
        </p:nvSpPr>
        <p:spPr>
          <a:xfrm rot="8605607">
            <a:off x="5165691" y="3216490"/>
            <a:ext cx="160020" cy="32766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957072F4-28DA-454A-AFDE-648A198E9D1C}"/>
              </a:ext>
            </a:extLst>
          </p:cNvPr>
          <p:cNvSpPr/>
          <p:nvPr/>
        </p:nvSpPr>
        <p:spPr>
          <a:xfrm rot="8605607">
            <a:off x="5820248" y="3041940"/>
            <a:ext cx="160020" cy="32766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A1E68F02-351C-460D-BA70-6E9F7B004B37}"/>
              </a:ext>
            </a:extLst>
          </p:cNvPr>
          <p:cNvSpPr/>
          <p:nvPr/>
        </p:nvSpPr>
        <p:spPr>
          <a:xfrm rot="8605607">
            <a:off x="6476997" y="2927179"/>
            <a:ext cx="160020" cy="32766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EB110B6C-291D-4D2C-9885-052B65F3A128}"/>
              </a:ext>
            </a:extLst>
          </p:cNvPr>
          <p:cNvSpPr/>
          <p:nvPr/>
        </p:nvSpPr>
        <p:spPr>
          <a:xfrm rot="8605607">
            <a:off x="7154885" y="2811584"/>
            <a:ext cx="160020" cy="32766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E2036C90-49B1-4318-A9E1-A019575D6AAA}"/>
              </a:ext>
            </a:extLst>
          </p:cNvPr>
          <p:cNvSpPr/>
          <p:nvPr/>
        </p:nvSpPr>
        <p:spPr>
          <a:xfrm rot="8605607">
            <a:off x="7821355" y="2717604"/>
            <a:ext cx="160020" cy="32766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E0E94D-05B9-4367-860E-4FA0519A1BA5}"/>
              </a:ext>
            </a:extLst>
          </p:cNvPr>
          <p:cNvSpPr txBox="1"/>
          <p:nvPr/>
        </p:nvSpPr>
        <p:spPr>
          <a:xfrm>
            <a:off x="4755016" y="1149123"/>
            <a:ext cx="414813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Fraction of time different VM types face underallocation, for different deflation levels</a:t>
            </a:r>
            <a:endParaRPr lang="en-US" sz="16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818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4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346586-7D75-4882-91B7-220117A82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679" y="2759054"/>
            <a:ext cx="2366704" cy="16287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882A64-2B83-41C3-991A-4733657AFE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Memory and I/O </a:t>
            </a:r>
            <a:r>
              <a:rPr lang="en-US" err="1"/>
              <a:t>Deflatability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E3CD1-D616-4B08-BD40-6864AA1FA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23" y="1126435"/>
            <a:ext cx="4437489" cy="326141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Alibaba dataset has memory and I/O data from containers</a:t>
            </a:r>
          </a:p>
          <a:p>
            <a:r>
              <a:rPr lang="en-US" dirty="0"/>
              <a:t>Containers have high memory utilization, </a:t>
            </a:r>
            <a:r>
              <a:rPr lang="en-US" b="1" i="1" dirty="0"/>
              <a:t>but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Primarily JVM apps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Large heap but small working set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Low memory bandwidth usage (</a:t>
            </a:r>
            <a:r>
              <a:rPr lang="en-US"/>
              <a:t>avg ~1</a:t>
            </a:r>
            <a:r>
              <a:rPr lang="en-US" dirty="0"/>
              <a:t>%)</a:t>
            </a:r>
          </a:p>
          <a:p>
            <a:r>
              <a:rPr lang="en-US" dirty="0"/>
              <a:t>Very little disk and network usage (avg &lt; 1%)</a:t>
            </a:r>
          </a:p>
          <a:p>
            <a:r>
              <a:rPr lang="en-US" dirty="0"/>
              <a:t>Cloud applications have significant </a:t>
            </a:r>
            <a:r>
              <a:rPr lang="en-US" dirty="0" err="1"/>
              <a:t>deflatable</a:t>
            </a:r>
            <a:r>
              <a:rPr lang="en-US" dirty="0"/>
              <a:t> slack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91B7889-CE77-438F-BCE7-2AB3AAE52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679" y="1126435"/>
            <a:ext cx="2308860" cy="1628796"/>
          </a:xfrm>
          <a:prstGeom prst="rect">
            <a:avLst/>
          </a:prstGeom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id="{CB24C418-CDA4-406C-AB33-A4DED3B9EF97}"/>
              </a:ext>
            </a:extLst>
          </p:cNvPr>
          <p:cNvSpPr/>
          <p:nvPr/>
        </p:nvSpPr>
        <p:spPr>
          <a:xfrm rot="13783577">
            <a:off x="6131220" y="1271531"/>
            <a:ext cx="160020" cy="32766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9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08642E-6 L 0.19444 0.3740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87" y="186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2FC98-38F9-4AA4-A2B3-B49DD6AB4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Deflation Mechanisms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35CB0-A68A-40F5-8356-A86615A946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6131" y="2031339"/>
            <a:ext cx="5129602" cy="252412"/>
          </a:xfrm>
        </p:spPr>
        <p:txBody>
          <a:bodyPr/>
          <a:lstStyle/>
          <a:p>
            <a:r>
              <a:rPr lang="en-US"/>
              <a:t>How is deflation achieved?</a:t>
            </a:r>
          </a:p>
        </p:txBody>
      </p:sp>
    </p:spTree>
    <p:extLst>
      <p:ext uri="{BB962C8B-B14F-4D97-AF65-F5344CB8AC3E}">
        <p14:creationId xmlns:p14="http://schemas.microsoft.com/office/powerpoint/2010/main" val="939467142"/>
      </p:ext>
    </p:extLst>
  </p:cSld>
  <p:clrMapOvr>
    <a:masterClrMapping/>
  </p:clrMapOvr>
</p:sld>
</file>

<file path=ppt/theme/theme1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D4112C74-A76E-A244-A38B-7B589F31A3A0}" vid="{02DB7040-99DC-AA41-AC99-CF992BB610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/field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IUB-template</Template>
  <TotalTime>1355</TotalTime>
  <Words>1266</Words>
  <Application>Microsoft Office PowerPoint</Application>
  <PresentationFormat>On-screen Show (16:9)</PresentationFormat>
  <Paragraphs>213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 Math</vt:lpstr>
      <vt:lpstr>Wingdings</vt:lpstr>
      <vt:lpstr>Wingdings,Sans-Serif</vt:lpstr>
      <vt:lpstr>Main</vt:lpstr>
      <vt:lpstr>Cloud-scale VM Deflation for Running Interactive Applications On Transient Servers</vt:lpstr>
      <vt:lpstr>Transient Computing</vt:lpstr>
      <vt:lpstr>Deflatable Virtual Machines</vt:lpstr>
      <vt:lpstr>Deflation Benefits &amp; Tradeoff</vt:lpstr>
      <vt:lpstr>Agenda</vt:lpstr>
      <vt:lpstr>Performance impact of deflation on typical Cloud VMs</vt:lpstr>
      <vt:lpstr>How much can CPU resources be deflated by?</vt:lpstr>
      <vt:lpstr>Memory and I/O Deflatability</vt:lpstr>
      <vt:lpstr>Deflation Mechanisms</vt:lpstr>
      <vt:lpstr>Explicit Guest-OS Deflation</vt:lpstr>
      <vt:lpstr>Transparent Deflation via Hypervisor</vt:lpstr>
      <vt:lpstr>Cluster Deflation Policies</vt:lpstr>
      <vt:lpstr>Server Deflation Policies</vt:lpstr>
      <vt:lpstr>Proportional Deflation</vt:lpstr>
      <vt:lpstr>Priority Deflation</vt:lpstr>
      <vt:lpstr>Reinflation</vt:lpstr>
      <vt:lpstr>Cluster-Wide Deflation Policies</vt:lpstr>
      <vt:lpstr>Deflation-Aware Bin Packing</vt:lpstr>
      <vt:lpstr>Deflation-Aware Bin Packing</vt:lpstr>
      <vt:lpstr>Experimental Evaluation</vt:lpstr>
      <vt:lpstr>Evaluation Questions</vt:lpstr>
      <vt:lpstr>Wikipedia CPU Deflation</vt:lpstr>
      <vt:lpstr>Azure Simulation Throughput Loss </vt:lpstr>
      <vt:lpstr>Preemption Reduction</vt:lpstr>
      <vt:lpstr>Future</vt:lpstr>
      <vt:lpstr>Related Work</vt:lpstr>
      <vt:lpstr>Conclusions</vt:lpstr>
      <vt:lpstr>Thanks! Questions?  alfuerst@iu.edu</vt:lpstr>
      <vt:lpstr>Backup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Unnecessarily extra long title of presentation</dc:title>
  <dc:creator>IneptStormtrooper LastName</dc:creator>
  <cp:lastModifiedBy>IneptStormtrooper LastName</cp:lastModifiedBy>
  <cp:revision>48</cp:revision>
  <cp:lastPrinted>2014-06-24T16:10:50Z</cp:lastPrinted>
  <dcterms:created xsi:type="dcterms:W3CDTF">2020-05-01T00:50:07Z</dcterms:created>
  <dcterms:modified xsi:type="dcterms:W3CDTF">2020-05-29T16:59:54Z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