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10F_9C8B0F1F.xml" ContentType="application/vnd.ms-powerpoint.comments+xml"/>
  <Override PartName="/ppt/notesSlides/notesSlide4.xml" ContentType="application/vnd.openxmlformats-officedocument.presentationml.notesSlide+xml"/>
  <Override PartName="/ppt/comments/modernComment_103_9C5E707.xml" ContentType="application/vnd.ms-powerpoint.comments+xml"/>
  <Override PartName="/ppt/notesSlides/notesSlide5.xml" ContentType="application/vnd.openxmlformats-officedocument.presentationml.notesSlide+xml"/>
  <Override PartName="/ppt/comments/modernComment_122_F9C6960A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modernComment_11B_FD0DAC9D.xml" ContentType="application/vnd.ms-powerpoint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omments/modernComment_111_938B4C38.xml" ContentType="application/vnd.ms-powerpoint.comments+xml"/>
  <Override PartName="/ppt/notesSlides/notesSlide10.xml" ContentType="application/vnd.openxmlformats-officedocument.presentationml.notesSlide+xml"/>
  <Override PartName="/ppt/comments/modernComment_10A_AE3BAFCF.xml" ContentType="application/vnd.ms-powerpoint.comments+xml"/>
  <Override PartName="/ppt/notesSlides/notesSlide11.xml" ContentType="application/vnd.openxmlformats-officedocument.presentationml.notesSlide+xml"/>
  <Override PartName="/ppt/comments/modernComment_110_4CD516BB.xml" ContentType="application/vnd.ms-powerpoint.comments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modernComment_109_36C7A654.xml" ContentType="application/vnd.ms-powerpoint.comment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6.xml" ContentType="application/vnd.openxmlformats-officedocument.presentationml.notesSlide+xml"/>
  <Override PartName="/ppt/comments/modernComment_11E_78D2B086.xml" ContentType="application/vnd.ms-powerpoint.comments+xml"/>
  <Override PartName="/ppt/comments/modernComment_126_25D42233.xml" ContentType="application/vnd.ms-powerpoint.comments+xml"/>
  <Override PartName="/ppt/notesSlides/notesSlide17.xml" ContentType="application/vnd.openxmlformats-officedocument.presentationml.notesSlide+xml"/>
  <Override PartName="/ppt/comments/modernComment_104_E0DC269F.xml" ContentType="application/vnd.ms-powerpoint.comment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handoutMasterIdLst>
    <p:handoutMasterId r:id="rId28"/>
  </p:handoutMasterIdLst>
  <p:sldIdLst>
    <p:sldId id="256" r:id="rId2"/>
    <p:sldId id="281" r:id="rId3"/>
    <p:sldId id="271" r:id="rId4"/>
    <p:sldId id="259" r:id="rId5"/>
    <p:sldId id="290" r:id="rId6"/>
    <p:sldId id="291" r:id="rId7"/>
    <p:sldId id="283" r:id="rId8"/>
    <p:sldId id="293" r:id="rId9"/>
    <p:sldId id="284" r:id="rId10"/>
    <p:sldId id="295" r:id="rId11"/>
    <p:sldId id="278" r:id="rId12"/>
    <p:sldId id="273" r:id="rId13"/>
    <p:sldId id="266" r:id="rId14"/>
    <p:sldId id="272" r:id="rId15"/>
    <p:sldId id="279" r:id="rId16"/>
    <p:sldId id="280" r:id="rId17"/>
    <p:sldId id="296" r:id="rId18"/>
    <p:sldId id="276" r:id="rId19"/>
    <p:sldId id="277" r:id="rId20"/>
    <p:sldId id="265" r:id="rId21"/>
    <p:sldId id="286" r:id="rId22"/>
    <p:sldId id="294" r:id="rId23"/>
    <p:sldId id="260" r:id="rId24"/>
    <p:sldId id="262" r:id="rId25"/>
    <p:sldId id="263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A9E1A1E-FDDC-C2FB-6206-CF164AF8CAC7}" name="IneptStormtrooper LastName" initials="IL" userId="7b97f6dee626bf6a" providerId="Windows Live"/>
  <p188:author id="{5B4B2476-C786-3269-C2AA-79002D541523}" name="Guest User" initials="GU" userId="S::urn:spo:anon#12de21f50e815cd86eb1c721d4c92af93fc7452b97537b2e4d78d8b810a566e7::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3DB712-8868-F095-065A-30AD4990994F}" v="77" dt="2022-02-11T02:08:14.203"/>
    <p1510:client id="{2A5F0332-909D-C274-1A50-51C80F05B8B5}" v="53" dt="2022-01-19T14:17:47.833"/>
    <p1510:client id="{2F1348D7-1517-A0D1-D8D0-55DDEC3E357D}" v="1210" dt="2022-02-15T01:15:49.789"/>
    <p1510:client id="{39496833-BB18-2EC2-D730-E6F45184DB24}" v="26" dt="2022-02-14T23:47:49.907"/>
    <p1510:client id="{49F2FEB8-1C33-1777-59AA-9A27111998FF}" v="2" dt="2022-02-11T18:10:15.318"/>
    <p1510:client id="{535EFEF7-91C6-9A08-FF1E-F28BEADEA084}" v="25" dt="2022-02-17T21:36:47.148"/>
    <p1510:client id="{6168B74A-16E9-4AD4-CD77-565C19E8E82E}" v="6" dt="2022-02-14T23:39:57.733"/>
    <p1510:client id="{675FC1E8-5B12-237A-CE05-97D1D15B99C5}" v="49" dt="2022-02-20T18:10:39.352"/>
    <p1510:client id="{6A54E208-001C-D9EF-7BCC-0C50FBEF7393}" v="1431" dt="2022-02-14T23:47:18.748"/>
    <p1510:client id="{8760F542-7863-0042-D233-09AB0866D0EB}" v="43" dt="2022-02-16T18:11:08.715"/>
    <p1510:client id="{8C435460-1523-8AFA-18BC-DA3308FCD7D6}" v="6" dt="2022-01-25T00:07:05.390"/>
    <p1510:client id="{B5E01607-74A8-9289-B1A1-900BE70F92D4}" v="63" dt="2022-02-05T00:59:00.723"/>
    <p1510:client id="{C6787275-F835-4EB7-C109-516ADF8DDDB9}" v="7" dt="2022-01-29T01:34:25.625"/>
    <p1510:client id="{E781F613-1499-84E7-387C-B13F23F740A9}" v="2" dt="2022-02-10T19:10:11.344"/>
    <p1510:client id="{FD7A7075-9220-31CD-CED4-39F26D67F8D8}" v="1" dt="2022-02-11T17:59:06.1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 autoAdjust="0"/>
    <p:restoredTop sz="89808" autoAdjust="0"/>
  </p:normalViewPr>
  <p:slideViewPr>
    <p:cSldViewPr snapToGrid="0">
      <p:cViewPr varScale="1">
        <p:scale>
          <a:sx n="100" d="100"/>
          <a:sy n="100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anon#12de21f50e815cd86eb1c721d4c92af93fc7452b97537b2e4d78d8b810a566e7::" providerId="AD" clId="Web-{49F2FEB8-1C33-1777-59AA-9A27111998FF}"/>
    <pc:docChg chg="modSld">
      <pc:chgData name="Guest User" userId="S::urn:spo:anon#12de21f50e815cd86eb1c721d4c92af93fc7452b97537b2e4d78d8b810a566e7::" providerId="AD" clId="Web-{49F2FEB8-1C33-1777-59AA-9A27111998FF}" dt="2022-02-11T18:10:15.318" v="1" actId="20577"/>
      <pc:docMkLst>
        <pc:docMk/>
      </pc:docMkLst>
      <pc:sldChg chg="modSp">
        <pc:chgData name="Guest User" userId="S::urn:spo:anon#12de21f50e815cd86eb1c721d4c92af93fc7452b97537b2e4d78d8b810a566e7::" providerId="AD" clId="Web-{49F2FEB8-1C33-1777-59AA-9A27111998FF}" dt="2022-02-11T18:10:15.318" v="1" actId="20577"/>
        <pc:sldMkLst>
          <pc:docMk/>
          <pc:sldMk cId="2986323708" sldId="263"/>
        </pc:sldMkLst>
        <pc:spChg chg="mod">
          <ac:chgData name="Guest User" userId="S::urn:spo:anon#12de21f50e815cd86eb1c721d4c92af93fc7452b97537b2e4d78d8b810a566e7::" providerId="AD" clId="Web-{49F2FEB8-1C33-1777-59AA-9A27111998FF}" dt="2022-02-11T18:10:15.318" v="1" actId="20577"/>
          <ac:spMkLst>
            <pc:docMk/>
            <pc:sldMk cId="2986323708" sldId="263"/>
            <ac:spMk id="3" creationId="{90220B5F-487D-45A1-B86A-C66CDAEEDBCF}"/>
          </ac:spMkLst>
        </pc:spChg>
      </pc:sldChg>
    </pc:docChg>
  </pc:docChgLst>
  <pc:docChgLst>
    <pc:chgData name="Guest User" userId="S::urn:spo:anon#12de21f50e815cd86eb1c721d4c92af93fc7452b97537b2e4d78d8b810a566e7::" providerId="AD" clId="Web-{39496833-BB18-2EC2-D730-E6F45184DB24}"/>
    <pc:docChg chg="modSld">
      <pc:chgData name="Guest User" userId="S::urn:spo:anon#12de21f50e815cd86eb1c721d4c92af93fc7452b97537b2e4d78d8b810a566e7::" providerId="AD" clId="Web-{39496833-BB18-2EC2-D730-E6F45184DB24}" dt="2022-02-14T23:47:49.907" v="22" actId="20577"/>
      <pc:docMkLst>
        <pc:docMk/>
      </pc:docMkLst>
      <pc:sldChg chg="modSp">
        <pc:chgData name="Guest User" userId="S::urn:spo:anon#12de21f50e815cd86eb1c721d4c92af93fc7452b97537b2e4d78d8b810a566e7::" providerId="AD" clId="Web-{39496833-BB18-2EC2-D730-E6F45184DB24}" dt="2022-02-14T23:46:15.095" v="9" actId="20577"/>
        <pc:sldMkLst>
          <pc:docMk/>
          <pc:sldMk cId="2425495780" sldId="256"/>
        </pc:sldMkLst>
        <pc:spChg chg="mod">
          <ac:chgData name="Guest User" userId="S::urn:spo:anon#12de21f50e815cd86eb1c721d4c92af93fc7452b97537b2e4d78d8b810a566e7::" providerId="AD" clId="Web-{39496833-BB18-2EC2-D730-E6F45184DB24}" dt="2022-02-14T23:46:15.095" v="9" actId="20577"/>
          <ac:spMkLst>
            <pc:docMk/>
            <pc:sldMk cId="2425495780" sldId="256"/>
            <ac:spMk id="3" creationId="{DAB360D1-A154-4ABC-885B-BDBC29197298}"/>
          </ac:spMkLst>
        </pc:spChg>
      </pc:sldChg>
      <pc:sldChg chg="modSp">
        <pc:chgData name="Guest User" userId="S::urn:spo:anon#12de21f50e815cd86eb1c721d4c92af93fc7452b97537b2e4d78d8b810a566e7::" providerId="AD" clId="Web-{39496833-BB18-2EC2-D730-E6F45184DB24}" dt="2022-02-14T23:47:49.907" v="22" actId="20577"/>
        <pc:sldMkLst>
          <pc:docMk/>
          <pc:sldMk cId="3873289439" sldId="276"/>
        </pc:sldMkLst>
        <pc:spChg chg="mod">
          <ac:chgData name="Guest User" userId="S::urn:spo:anon#12de21f50e815cd86eb1c721d4c92af93fc7452b97537b2e4d78d8b810a566e7::" providerId="AD" clId="Web-{39496833-BB18-2EC2-D730-E6F45184DB24}" dt="2022-02-14T23:47:49.907" v="22" actId="20577"/>
          <ac:spMkLst>
            <pc:docMk/>
            <pc:sldMk cId="3873289439" sldId="276"/>
            <ac:spMk id="2" creationId="{09CDDE68-8002-4682-8961-6E9D94446C11}"/>
          </ac:spMkLst>
        </pc:spChg>
      </pc:sldChg>
      <pc:sldChg chg="modSp">
        <pc:chgData name="Guest User" userId="S::urn:spo:anon#12de21f50e815cd86eb1c721d4c92af93fc7452b97537b2e4d78d8b810a566e7::" providerId="AD" clId="Web-{39496833-BB18-2EC2-D730-E6F45184DB24}" dt="2022-02-14T23:45:16.689" v="1" actId="20577"/>
        <pc:sldMkLst>
          <pc:docMk/>
          <pc:sldMk cId="1979044338" sldId="277"/>
        </pc:sldMkLst>
        <pc:spChg chg="mod">
          <ac:chgData name="Guest User" userId="S::urn:spo:anon#12de21f50e815cd86eb1c721d4c92af93fc7452b97537b2e4d78d8b810a566e7::" providerId="AD" clId="Web-{39496833-BB18-2EC2-D730-E6F45184DB24}" dt="2022-02-14T23:45:16.689" v="1" actId="20577"/>
          <ac:spMkLst>
            <pc:docMk/>
            <pc:sldMk cId="1979044338" sldId="277"/>
            <ac:spMk id="3" creationId="{90220B5F-487D-45A1-B86A-C66CDAEEDBCF}"/>
          </ac:spMkLst>
        </pc:spChg>
      </pc:sldChg>
      <pc:sldChg chg="modSp">
        <pc:chgData name="Guest User" userId="S::urn:spo:anon#12de21f50e815cd86eb1c721d4c92af93fc7452b97537b2e4d78d8b810a566e7::" providerId="AD" clId="Web-{39496833-BB18-2EC2-D730-E6F45184DB24}" dt="2022-02-14T23:45:29.736" v="2" actId="14100"/>
        <pc:sldMkLst>
          <pc:docMk/>
          <pc:sldMk cId="4008572654" sldId="281"/>
        </pc:sldMkLst>
        <pc:picChg chg="mod">
          <ac:chgData name="Guest User" userId="S::urn:spo:anon#12de21f50e815cd86eb1c721d4c92af93fc7452b97537b2e4d78d8b810a566e7::" providerId="AD" clId="Web-{39496833-BB18-2EC2-D730-E6F45184DB24}" dt="2022-02-14T23:45:29.736" v="2" actId="14100"/>
          <ac:picMkLst>
            <pc:docMk/>
            <pc:sldMk cId="4008572654" sldId="281"/>
            <ac:picMk id="5" creationId="{429C5806-E480-4B43-B6C6-4775BA5E7ED9}"/>
          </ac:picMkLst>
        </pc:picChg>
      </pc:sldChg>
      <pc:sldChg chg="modSp">
        <pc:chgData name="Guest User" userId="S::urn:spo:anon#12de21f50e815cd86eb1c721d4c92af93fc7452b97537b2e4d78d8b810a566e7::" providerId="AD" clId="Web-{39496833-BB18-2EC2-D730-E6F45184DB24}" dt="2022-02-14T23:47:21.845" v="19" actId="20577"/>
        <pc:sldMkLst>
          <pc:docMk/>
          <pc:sldMk cId="679749575" sldId="284"/>
        </pc:sldMkLst>
        <pc:spChg chg="mod">
          <ac:chgData name="Guest User" userId="S::urn:spo:anon#12de21f50e815cd86eb1c721d4c92af93fc7452b97537b2e4d78d8b810a566e7::" providerId="AD" clId="Web-{39496833-BB18-2EC2-D730-E6F45184DB24}" dt="2022-02-14T23:47:21.845" v="19" actId="20577"/>
          <ac:spMkLst>
            <pc:docMk/>
            <pc:sldMk cId="679749575" sldId="284"/>
            <ac:spMk id="3" creationId="{90220B5F-487D-45A1-B86A-C66CDAEEDBCF}"/>
          </ac:spMkLst>
        </pc:spChg>
      </pc:sldChg>
    </pc:docChg>
  </pc:docChgLst>
  <pc:docChgLst>
    <pc:chgData name="Guest User" userId="S::urn:spo:anon#12de21f50e815cd86eb1c721d4c92af93fc7452b97537b2e4d78d8b810a566e7::" providerId="AD" clId="Web-{6168B74A-16E9-4AD4-CD77-565C19E8E82E}"/>
    <pc:docChg chg="modSld">
      <pc:chgData name="Guest User" userId="S::urn:spo:anon#12de21f50e815cd86eb1c721d4c92af93fc7452b97537b2e4d78d8b810a566e7::" providerId="AD" clId="Web-{6168B74A-16E9-4AD4-CD77-565C19E8E82E}" dt="2022-02-14T23:39:57.733" v="5" actId="20577"/>
      <pc:docMkLst>
        <pc:docMk/>
      </pc:docMkLst>
      <pc:sldChg chg="modSp">
        <pc:chgData name="Guest User" userId="S::urn:spo:anon#12de21f50e815cd86eb1c721d4c92af93fc7452b97537b2e4d78d8b810a566e7::" providerId="AD" clId="Web-{6168B74A-16E9-4AD4-CD77-565C19E8E82E}" dt="2022-02-14T23:39:57.733" v="5" actId="20577"/>
        <pc:sldMkLst>
          <pc:docMk/>
          <pc:sldMk cId="163964679" sldId="259"/>
        </pc:sldMkLst>
        <pc:spChg chg="mod">
          <ac:chgData name="Guest User" userId="S::urn:spo:anon#12de21f50e815cd86eb1c721d4c92af93fc7452b97537b2e4d78d8b810a566e7::" providerId="AD" clId="Web-{6168B74A-16E9-4AD4-CD77-565C19E8E82E}" dt="2022-02-14T23:39:57.733" v="5" actId="20577"/>
          <ac:spMkLst>
            <pc:docMk/>
            <pc:sldMk cId="163964679" sldId="259"/>
            <ac:spMk id="3" creationId="{87BF6D95-1463-46BC-A582-FA6F9117141C}"/>
          </ac:spMkLst>
        </pc:spChg>
      </pc:sldChg>
      <pc:sldChg chg="modSp">
        <pc:chgData name="Guest User" userId="S::urn:spo:anon#12de21f50e815cd86eb1c721d4c92af93fc7452b97537b2e4d78d8b810a566e7::" providerId="AD" clId="Web-{6168B74A-16E9-4AD4-CD77-565C19E8E82E}" dt="2022-02-14T23:39:50.358" v="2" actId="20577"/>
        <pc:sldMkLst>
          <pc:docMk/>
          <pc:sldMk cId="2626359071" sldId="271"/>
        </pc:sldMkLst>
        <pc:spChg chg="mod">
          <ac:chgData name="Guest User" userId="S::urn:spo:anon#12de21f50e815cd86eb1c721d4c92af93fc7452b97537b2e4d78d8b810a566e7::" providerId="AD" clId="Web-{6168B74A-16E9-4AD4-CD77-565C19E8E82E}" dt="2022-02-14T23:39:50.358" v="2" actId="20577"/>
          <ac:spMkLst>
            <pc:docMk/>
            <pc:sldMk cId="2626359071" sldId="271"/>
            <ac:spMk id="3" creationId="{6358A2A8-6EF1-4813-A3A3-375E6410D9B6}"/>
          </ac:spMkLst>
        </pc:spChg>
      </pc:sldChg>
    </pc:docChg>
  </pc:docChgLst>
  <pc:docChgLst>
    <pc:chgData name="Guest User" userId="S::urn:spo:anon#12de21f50e815cd86eb1c721d4c92af93fc7452b97537b2e4d78d8b810a566e7::" providerId="AD" clId="Web-{6A54E208-001C-D9EF-7BCC-0C50FBEF7393}"/>
    <pc:docChg chg="addSld delSld modSld sldOrd">
      <pc:chgData name="Guest User" userId="S::urn:spo:anon#12de21f50e815cd86eb1c721d4c92af93fc7452b97537b2e4d78d8b810a566e7::" providerId="AD" clId="Web-{6A54E208-001C-D9EF-7BCC-0C50FBEF7393}" dt="2022-02-14T23:47:18.232" v="1306" actId="20577"/>
      <pc:docMkLst>
        <pc:docMk/>
      </pc:docMkLst>
      <pc:sldChg chg="modSp">
        <pc:chgData name="Guest User" userId="S::urn:spo:anon#12de21f50e815cd86eb1c721d4c92af93fc7452b97537b2e4d78d8b810a566e7::" providerId="AD" clId="Web-{6A54E208-001C-D9EF-7BCC-0C50FBEF7393}" dt="2022-02-14T22:18:30.812" v="212" actId="20577"/>
        <pc:sldMkLst>
          <pc:docMk/>
          <pc:sldMk cId="163964679" sldId="259"/>
        </pc:sldMkLst>
        <pc:spChg chg="mod">
          <ac:chgData name="Guest User" userId="S::urn:spo:anon#12de21f50e815cd86eb1c721d4c92af93fc7452b97537b2e4d78d8b810a566e7::" providerId="AD" clId="Web-{6A54E208-001C-D9EF-7BCC-0C50FBEF7393}" dt="2022-02-14T22:11:51.263" v="102" actId="20577"/>
          <ac:spMkLst>
            <pc:docMk/>
            <pc:sldMk cId="163964679" sldId="259"/>
            <ac:spMk id="2" creationId="{C88D30CD-B0BA-4B66-A035-8AFD28EB4BC3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18:30.812" v="212" actId="20577"/>
          <ac:spMkLst>
            <pc:docMk/>
            <pc:sldMk cId="163964679" sldId="259"/>
            <ac:spMk id="3" creationId="{87BF6D95-1463-46BC-A582-FA6F9117141C}"/>
          </ac:spMkLst>
        </pc:spChg>
      </pc:sldChg>
      <pc:sldChg chg="mod modShow">
        <pc:chgData name="Guest User" userId="S::urn:spo:anon#12de21f50e815cd86eb1c721d4c92af93fc7452b97537b2e4d78d8b810a566e7::" providerId="AD" clId="Web-{6A54E208-001C-D9EF-7BCC-0C50FBEF7393}" dt="2022-02-14T22:28:46.333" v="291"/>
        <pc:sldMkLst>
          <pc:docMk/>
          <pc:sldMk cId="3772524191" sldId="260"/>
        </pc:sldMkLst>
      </pc:sldChg>
      <pc:sldChg chg="mod modShow">
        <pc:chgData name="Guest User" userId="S::urn:spo:anon#12de21f50e815cd86eb1c721d4c92af93fc7452b97537b2e4d78d8b810a566e7::" providerId="AD" clId="Web-{6A54E208-001C-D9EF-7BCC-0C50FBEF7393}" dt="2022-02-14T22:30:50.521" v="344"/>
        <pc:sldMkLst>
          <pc:docMk/>
          <pc:sldMk cId="301247203" sldId="262"/>
        </pc:sldMkLst>
      </pc:sldChg>
      <pc:sldChg chg="mod modShow">
        <pc:chgData name="Guest User" userId="S::urn:spo:anon#12de21f50e815cd86eb1c721d4c92af93fc7452b97537b2e4d78d8b810a566e7::" providerId="AD" clId="Web-{6A54E208-001C-D9EF-7BCC-0C50FBEF7393}" dt="2022-02-14T22:38:32.743" v="508"/>
        <pc:sldMkLst>
          <pc:docMk/>
          <pc:sldMk cId="2986323708" sldId="263"/>
        </pc:sldMkLst>
      </pc:sldChg>
      <pc:sldChg chg="modSp">
        <pc:chgData name="Guest User" userId="S::urn:spo:anon#12de21f50e815cd86eb1c721d4c92af93fc7452b97537b2e4d78d8b810a566e7::" providerId="AD" clId="Web-{6A54E208-001C-D9EF-7BCC-0C50FBEF7393}" dt="2022-02-14T23:47:18.232" v="1306" actId="20577"/>
        <pc:sldMkLst>
          <pc:docMk/>
          <pc:sldMk cId="919053908" sldId="265"/>
        </pc:sldMkLst>
        <pc:spChg chg="mod">
          <ac:chgData name="Guest User" userId="S::urn:spo:anon#12de21f50e815cd86eb1c721d4c92af93fc7452b97537b2e4d78d8b810a566e7::" providerId="AD" clId="Web-{6A54E208-001C-D9EF-7BCC-0C50FBEF7393}" dt="2022-02-14T23:47:18.232" v="1306" actId="20577"/>
          <ac:spMkLst>
            <pc:docMk/>
            <pc:sldMk cId="919053908" sldId="265"/>
            <ac:spMk id="6" creationId="{6D7F0AEE-995B-4619-B9AC-6A0825265391}"/>
          </ac:spMkLst>
        </pc:spChg>
      </pc:sldChg>
      <pc:sldChg chg="addCm">
        <pc:chgData name="Guest User" userId="S::urn:spo:anon#12de21f50e815cd86eb1c721d4c92af93fc7452b97537b2e4d78d8b810a566e7::" providerId="AD" clId="Web-{6A54E208-001C-D9EF-7BCC-0C50FBEF7393}" dt="2022-02-14T23:40:44.428" v="1160"/>
        <pc:sldMkLst>
          <pc:docMk/>
          <pc:sldMk cId="2923147215" sldId="266"/>
        </pc:sldMkLst>
      </pc:sldChg>
      <pc:sldChg chg="modSp">
        <pc:chgData name="Guest User" userId="S::urn:spo:anon#12de21f50e815cd86eb1c721d4c92af93fc7452b97537b2e4d78d8b810a566e7::" providerId="AD" clId="Web-{6A54E208-001C-D9EF-7BCC-0C50FBEF7393}" dt="2022-02-14T22:18:51.156" v="214" actId="14100"/>
        <pc:sldMkLst>
          <pc:docMk/>
          <pc:sldMk cId="2626359071" sldId="271"/>
        </pc:sldMkLst>
        <pc:spChg chg="mod">
          <ac:chgData name="Guest User" userId="S::urn:spo:anon#12de21f50e815cd86eb1c721d4c92af93fc7452b97537b2e4d78d8b810a566e7::" providerId="AD" clId="Web-{6A54E208-001C-D9EF-7BCC-0C50FBEF7393}" dt="2022-02-14T22:11:20.622" v="100" actId="20577"/>
          <ac:spMkLst>
            <pc:docMk/>
            <pc:sldMk cId="2626359071" sldId="271"/>
            <ac:spMk id="3" creationId="{6358A2A8-6EF1-4813-A3A3-375E6410D9B6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11:02.622" v="82" actId="20577"/>
          <ac:spMkLst>
            <pc:docMk/>
            <pc:sldMk cId="2626359071" sldId="271"/>
            <ac:spMk id="4" creationId="{01D28106-E91C-41F4-890A-F7CEF703347A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09:49.059" v="2" actId="1076"/>
          <ac:spMkLst>
            <pc:docMk/>
            <pc:sldMk cId="2626359071" sldId="271"/>
            <ac:spMk id="6" creationId="{8FD5C65E-1F15-4597-B582-0DB449966945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18:46.938" v="213" actId="14100"/>
          <ac:spMkLst>
            <pc:docMk/>
            <pc:sldMk cId="2626359071" sldId="271"/>
            <ac:spMk id="18" creationId="{A9863E00-AF3A-4FF5-B115-995D0DF282FA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09:49.090" v="5" actId="1076"/>
          <ac:spMkLst>
            <pc:docMk/>
            <pc:sldMk cId="2626359071" sldId="271"/>
            <ac:spMk id="21" creationId="{D1353A03-EF85-4219-AD53-BF69153BCDFC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18:51.156" v="214" actId="14100"/>
          <ac:spMkLst>
            <pc:docMk/>
            <pc:sldMk cId="2626359071" sldId="271"/>
            <ac:spMk id="22" creationId="{A701FC6E-431A-40FA-A32E-6F847900485B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09:49.074" v="3" actId="1076"/>
          <ac:spMkLst>
            <pc:docMk/>
            <pc:sldMk cId="2626359071" sldId="271"/>
            <ac:spMk id="23" creationId="{B8EB56B8-9F87-43AD-A487-98D923BEBC9C}"/>
          </ac:spMkLst>
        </pc:spChg>
        <pc:picChg chg="mod">
          <ac:chgData name="Guest User" userId="S::urn:spo:anon#12de21f50e815cd86eb1c721d4c92af93fc7452b97537b2e4d78d8b810a566e7::" providerId="AD" clId="Web-{6A54E208-001C-D9EF-7BCC-0C50FBEF7393}" dt="2022-02-14T22:09:49.105" v="6" actId="1076"/>
          <ac:picMkLst>
            <pc:docMk/>
            <pc:sldMk cId="2626359071" sldId="271"/>
            <ac:picMk id="5" creationId="{863A50E6-E764-438F-A80B-F680C4557CB2}"/>
          </ac:picMkLst>
        </pc:picChg>
        <pc:picChg chg="mod">
          <ac:chgData name="Guest User" userId="S::urn:spo:anon#12de21f50e815cd86eb1c721d4c92af93fc7452b97537b2e4d78d8b810a566e7::" providerId="AD" clId="Web-{6A54E208-001C-D9EF-7BCC-0C50FBEF7393}" dt="2022-02-14T22:09:49.121" v="7" actId="1076"/>
          <ac:picMkLst>
            <pc:docMk/>
            <pc:sldMk cId="2626359071" sldId="271"/>
            <ac:picMk id="7" creationId="{0BAC50F2-A869-4B61-A0B5-B50C84A24AA8}"/>
          </ac:picMkLst>
        </pc:picChg>
        <pc:picChg chg="mod">
          <ac:chgData name="Guest User" userId="S::urn:spo:anon#12de21f50e815cd86eb1c721d4c92af93fc7452b97537b2e4d78d8b810a566e7::" providerId="AD" clId="Web-{6A54E208-001C-D9EF-7BCC-0C50FBEF7393}" dt="2022-02-14T22:09:49.121" v="8" actId="1076"/>
          <ac:picMkLst>
            <pc:docMk/>
            <pc:sldMk cId="2626359071" sldId="271"/>
            <ac:picMk id="8" creationId="{24DC4ECD-66EF-4419-8BE3-7DBF54A9B942}"/>
          </ac:picMkLst>
        </pc:picChg>
        <pc:picChg chg="mod">
          <ac:chgData name="Guest User" userId="S::urn:spo:anon#12de21f50e815cd86eb1c721d4c92af93fc7452b97537b2e4d78d8b810a566e7::" providerId="AD" clId="Web-{6A54E208-001C-D9EF-7BCC-0C50FBEF7393}" dt="2022-02-14T22:09:49.137" v="9" actId="1076"/>
          <ac:picMkLst>
            <pc:docMk/>
            <pc:sldMk cId="2626359071" sldId="271"/>
            <ac:picMk id="9" creationId="{30CE7F09-49D3-49C7-8D4B-EAC9FC9CE1EB}"/>
          </ac:picMkLst>
        </pc:picChg>
        <pc:picChg chg="mod">
          <ac:chgData name="Guest User" userId="S::urn:spo:anon#12de21f50e815cd86eb1c721d4c92af93fc7452b97537b2e4d78d8b810a566e7::" providerId="AD" clId="Web-{6A54E208-001C-D9EF-7BCC-0C50FBEF7393}" dt="2022-02-14T22:09:49.152" v="10" actId="1076"/>
          <ac:picMkLst>
            <pc:docMk/>
            <pc:sldMk cId="2626359071" sldId="271"/>
            <ac:picMk id="10" creationId="{D63011BC-2DE9-47CE-BA78-7F84AFEA5C0F}"/>
          </ac:picMkLst>
        </pc:picChg>
        <pc:picChg chg="mod">
          <ac:chgData name="Guest User" userId="S::urn:spo:anon#12de21f50e815cd86eb1c721d4c92af93fc7452b97537b2e4d78d8b810a566e7::" providerId="AD" clId="Web-{6A54E208-001C-D9EF-7BCC-0C50FBEF7393}" dt="2022-02-14T22:09:49.168" v="11" actId="1076"/>
          <ac:picMkLst>
            <pc:docMk/>
            <pc:sldMk cId="2626359071" sldId="271"/>
            <ac:picMk id="11" creationId="{B3CF9FA7-769E-415C-9B7F-83D42D25701F}"/>
          </ac:picMkLst>
        </pc:picChg>
        <pc:picChg chg="mod">
          <ac:chgData name="Guest User" userId="S::urn:spo:anon#12de21f50e815cd86eb1c721d4c92af93fc7452b97537b2e4d78d8b810a566e7::" providerId="AD" clId="Web-{6A54E208-001C-D9EF-7BCC-0C50FBEF7393}" dt="2022-02-14T22:09:49.168" v="12" actId="1076"/>
          <ac:picMkLst>
            <pc:docMk/>
            <pc:sldMk cId="2626359071" sldId="271"/>
            <ac:picMk id="12" creationId="{D9C4071E-868E-4014-A38F-7A9E45AAF5A1}"/>
          </ac:picMkLst>
        </pc:picChg>
        <pc:picChg chg="mod">
          <ac:chgData name="Guest User" userId="S::urn:spo:anon#12de21f50e815cd86eb1c721d4c92af93fc7452b97537b2e4d78d8b810a566e7::" providerId="AD" clId="Web-{6A54E208-001C-D9EF-7BCC-0C50FBEF7393}" dt="2022-02-14T22:09:49.184" v="13" actId="1076"/>
          <ac:picMkLst>
            <pc:docMk/>
            <pc:sldMk cId="2626359071" sldId="271"/>
            <ac:picMk id="13" creationId="{81D02749-9EB7-4476-B104-B92E5BB3B557}"/>
          </ac:picMkLst>
        </pc:picChg>
        <pc:picChg chg="mod">
          <ac:chgData name="Guest User" userId="S::urn:spo:anon#12de21f50e815cd86eb1c721d4c92af93fc7452b97537b2e4d78d8b810a566e7::" providerId="AD" clId="Web-{6A54E208-001C-D9EF-7BCC-0C50FBEF7393}" dt="2022-02-14T22:09:49.199" v="14" actId="1076"/>
          <ac:picMkLst>
            <pc:docMk/>
            <pc:sldMk cId="2626359071" sldId="271"/>
            <ac:picMk id="14" creationId="{44A0FD08-7100-44A8-8DCD-7383AC4BDF6D}"/>
          </ac:picMkLst>
        </pc:picChg>
        <pc:picChg chg="mod">
          <ac:chgData name="Guest User" userId="S::urn:spo:anon#12de21f50e815cd86eb1c721d4c92af93fc7452b97537b2e4d78d8b810a566e7::" providerId="AD" clId="Web-{6A54E208-001C-D9EF-7BCC-0C50FBEF7393}" dt="2022-02-14T22:09:49.199" v="15" actId="1076"/>
          <ac:picMkLst>
            <pc:docMk/>
            <pc:sldMk cId="2626359071" sldId="271"/>
            <ac:picMk id="15" creationId="{CE854624-3FFE-4E7B-BA79-6C70781E7605}"/>
          </ac:picMkLst>
        </pc:picChg>
        <pc:picChg chg="mod">
          <ac:chgData name="Guest User" userId="S::urn:spo:anon#12de21f50e815cd86eb1c721d4c92af93fc7452b97537b2e4d78d8b810a566e7::" providerId="AD" clId="Web-{6A54E208-001C-D9EF-7BCC-0C50FBEF7393}" dt="2022-02-14T22:09:49.215" v="16" actId="1076"/>
          <ac:picMkLst>
            <pc:docMk/>
            <pc:sldMk cId="2626359071" sldId="271"/>
            <ac:picMk id="16" creationId="{1D9BA39D-A456-4FC3-B7C5-F322254A71F9}"/>
          </ac:picMkLst>
        </pc:picChg>
        <pc:picChg chg="mod">
          <ac:chgData name="Guest User" userId="S::urn:spo:anon#12de21f50e815cd86eb1c721d4c92af93fc7452b97537b2e4d78d8b810a566e7::" providerId="AD" clId="Web-{6A54E208-001C-D9EF-7BCC-0C50FBEF7393}" dt="2022-02-14T22:09:49.230" v="17" actId="1076"/>
          <ac:picMkLst>
            <pc:docMk/>
            <pc:sldMk cId="2626359071" sldId="271"/>
            <ac:picMk id="17" creationId="{E027E91C-D533-49C7-B643-CABEE052F9CB}"/>
          </ac:picMkLst>
        </pc:picChg>
        <pc:picChg chg="mod">
          <ac:chgData name="Guest User" userId="S::urn:spo:anon#12de21f50e815cd86eb1c721d4c92af93fc7452b97537b2e4d78d8b810a566e7::" providerId="AD" clId="Web-{6A54E208-001C-D9EF-7BCC-0C50FBEF7393}" dt="2022-02-14T22:09:49.246" v="18" actId="1076"/>
          <ac:picMkLst>
            <pc:docMk/>
            <pc:sldMk cId="2626359071" sldId="271"/>
            <ac:picMk id="19" creationId="{9B85A3D8-E1B8-4AD7-A027-CF8EA85F8162}"/>
          </ac:picMkLst>
        </pc:picChg>
        <pc:picChg chg="mod">
          <ac:chgData name="Guest User" userId="S::urn:spo:anon#12de21f50e815cd86eb1c721d4c92af93fc7452b97537b2e4d78d8b810a566e7::" providerId="AD" clId="Web-{6A54E208-001C-D9EF-7BCC-0C50FBEF7393}" dt="2022-02-14T22:09:49.262" v="19" actId="1076"/>
          <ac:picMkLst>
            <pc:docMk/>
            <pc:sldMk cId="2626359071" sldId="271"/>
            <ac:picMk id="20" creationId="{A247562D-97BB-4500-962C-6B27F715F190}"/>
          </ac:picMkLst>
        </pc:picChg>
      </pc:sldChg>
      <pc:sldChg chg="mod modShow">
        <pc:chgData name="Guest User" userId="S::urn:spo:anon#12de21f50e815cd86eb1c721d4c92af93fc7452b97537b2e4d78d8b810a566e7::" providerId="AD" clId="Web-{6A54E208-001C-D9EF-7BCC-0C50FBEF7393}" dt="2022-02-14T23:29:48.892" v="1133"/>
        <pc:sldMkLst>
          <pc:docMk/>
          <pc:sldMk cId="2475379768" sldId="273"/>
        </pc:sldMkLst>
      </pc:sldChg>
      <pc:sldChg chg="addSp modSp addAnim">
        <pc:chgData name="Guest User" userId="S::urn:spo:anon#12de21f50e815cd86eb1c721d4c92af93fc7452b97537b2e4d78d8b810a566e7::" providerId="AD" clId="Web-{6A54E208-001C-D9EF-7BCC-0C50FBEF7393}" dt="2022-02-14T23:42:44.898" v="1260" actId="1076"/>
        <pc:sldMkLst>
          <pc:docMk/>
          <pc:sldMk cId="573957357" sldId="279"/>
        </pc:sldMkLst>
        <pc:spChg chg="mod">
          <ac:chgData name="Guest User" userId="S::urn:spo:anon#12de21f50e815cd86eb1c721d4c92af93fc7452b97537b2e4d78d8b810a566e7::" providerId="AD" clId="Web-{6A54E208-001C-D9EF-7BCC-0C50FBEF7393}" dt="2022-02-14T23:42:40.304" v="1259" actId="20577"/>
          <ac:spMkLst>
            <pc:docMk/>
            <pc:sldMk cId="573957357" sldId="279"/>
            <ac:spMk id="3" creationId="{9118BC26-2A4B-423E-8CEA-471969CDC8F0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41:43.788" v="1238" actId="1076"/>
          <ac:spMkLst>
            <pc:docMk/>
            <pc:sldMk cId="573957357" sldId="279"/>
            <ac:spMk id="4" creationId="{59DF2778-5A47-4C67-A9B0-F8B505D38C26}"/>
          </ac:spMkLst>
        </pc:spChg>
        <pc:picChg chg="mod">
          <ac:chgData name="Guest User" userId="S::urn:spo:anon#12de21f50e815cd86eb1c721d4c92af93fc7452b97537b2e4d78d8b810a566e7::" providerId="AD" clId="Web-{6A54E208-001C-D9EF-7BCC-0C50FBEF7393}" dt="2022-02-14T23:42:44.898" v="1260" actId="1076"/>
          <ac:picMkLst>
            <pc:docMk/>
            <pc:sldMk cId="573957357" sldId="279"/>
            <ac:picMk id="5" creationId="{4BC48E82-870E-41DB-90DC-31ADE2805795}"/>
          </ac:picMkLst>
        </pc:picChg>
      </pc:sldChg>
      <pc:sldChg chg="addSp delSp modSp addCm">
        <pc:chgData name="Guest User" userId="S::urn:spo:anon#12de21f50e815cd86eb1c721d4c92af93fc7452b97537b2e4d78d8b810a566e7::" providerId="AD" clId="Web-{6A54E208-001C-D9EF-7BCC-0C50FBEF7393}" dt="2022-02-14T23:38:32.865" v="1159" actId="1076"/>
        <pc:sldMkLst>
          <pc:docMk/>
          <pc:sldMk cId="4245531805" sldId="283"/>
        </pc:sldMkLst>
        <pc:spChg chg="add del mod">
          <ac:chgData name="Guest User" userId="S::urn:spo:anon#12de21f50e815cd86eb1c721d4c92af93fc7452b97537b2e4d78d8b810a566e7::" providerId="AD" clId="Web-{6A54E208-001C-D9EF-7BCC-0C50FBEF7393}" dt="2022-02-14T22:34:11.085" v="442"/>
          <ac:spMkLst>
            <pc:docMk/>
            <pc:sldMk cId="4245531805" sldId="283"/>
            <ac:spMk id="3" creationId="{07008925-53D6-47F8-BBC8-151652BC0F48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2:55.823" v="711" actId="1076"/>
          <ac:spMkLst>
            <pc:docMk/>
            <pc:sldMk cId="4245531805" sldId="283"/>
            <ac:spMk id="4" creationId="{1D08BE49-5410-499B-ADE8-3F02211F5D13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3:38:32.865" v="1159" actId="1076"/>
          <ac:spMkLst>
            <pc:docMk/>
            <pc:sldMk cId="4245531805" sldId="283"/>
            <ac:spMk id="8" creationId="{2B22F82D-81AA-424E-A1C3-E8A9875BB79D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34:47.851" v="462" actId="1076"/>
          <ac:spMkLst>
            <pc:docMk/>
            <pc:sldMk cId="4245531805" sldId="283"/>
            <ac:spMk id="10" creationId="{CB7A2FE9-9494-4B13-98CA-84B15548D147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3:38:22.396" v="1153" actId="1076"/>
          <ac:spMkLst>
            <pc:docMk/>
            <pc:sldMk cId="4245531805" sldId="283"/>
            <ac:spMk id="11" creationId="{7C32A3DD-E0B5-4C15-B38D-FA622C713BAC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3:38:28.834" v="1158" actId="1076"/>
          <ac:spMkLst>
            <pc:docMk/>
            <pc:sldMk cId="4245531805" sldId="283"/>
            <ac:spMk id="12" creationId="{9C598777-BB53-4550-9420-FB1F74C7C620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34:47.898" v="465" actId="1076"/>
          <ac:spMkLst>
            <pc:docMk/>
            <pc:sldMk cId="4245531805" sldId="283"/>
            <ac:spMk id="13" creationId="{B398B7F5-13F4-4CC5-B617-5D12379F8015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34:47.913" v="466" actId="1076"/>
          <ac:spMkLst>
            <pc:docMk/>
            <pc:sldMk cId="4245531805" sldId="283"/>
            <ac:spMk id="14" creationId="{2CA7E6DD-27DF-4AF1-9926-0EE147C46E12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34:47.929" v="467" actId="1076"/>
          <ac:spMkLst>
            <pc:docMk/>
            <pc:sldMk cId="4245531805" sldId="283"/>
            <ac:spMk id="15" creationId="{A0050B53-DD98-4F08-9D61-E6D190C0C36E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34:51.648" v="468" actId="1076"/>
          <ac:spMkLst>
            <pc:docMk/>
            <pc:sldMk cId="4245531805" sldId="283"/>
            <ac:spMk id="16" creationId="{2EBBB1C9-AF34-464A-92EE-425AF7719B2A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34:58.367" v="469" actId="20577"/>
          <ac:spMkLst>
            <pc:docMk/>
            <pc:sldMk cId="4245531805" sldId="283"/>
            <ac:spMk id="23" creationId="{2A9CB10B-08DC-47F4-94CF-F24790EFD723}"/>
          </ac:spMkLst>
        </pc:spChg>
        <pc:grpChg chg="mod">
          <ac:chgData name="Guest User" userId="S::urn:spo:anon#12de21f50e815cd86eb1c721d4c92af93fc7452b97537b2e4d78d8b810a566e7::" providerId="AD" clId="Web-{6A54E208-001C-D9EF-7BCC-0C50FBEF7393}" dt="2022-02-14T22:34:47.835" v="461" actId="1076"/>
          <ac:grpSpMkLst>
            <pc:docMk/>
            <pc:sldMk cId="4245531805" sldId="283"/>
            <ac:grpSpMk id="9" creationId="{275147E1-D554-41F8-BFD0-F497BA0856B2}"/>
          </ac:grpSpMkLst>
        </pc:grpChg>
      </pc:sldChg>
      <pc:sldChg chg="addSp modSp">
        <pc:chgData name="Guest User" userId="S::urn:spo:anon#12de21f50e815cd86eb1c721d4c92af93fc7452b97537b2e4d78d8b810a566e7::" providerId="AD" clId="Web-{6A54E208-001C-D9EF-7BCC-0C50FBEF7393}" dt="2022-02-14T22:47:03.544" v="816" actId="1076"/>
        <pc:sldMkLst>
          <pc:docMk/>
          <pc:sldMk cId="679749575" sldId="284"/>
        </pc:sldMkLst>
        <pc:spChg chg="mod">
          <ac:chgData name="Guest User" userId="S::urn:spo:anon#12de21f50e815cd86eb1c721d4c92af93fc7452b97537b2e4d78d8b810a566e7::" providerId="AD" clId="Web-{6A54E208-001C-D9EF-7BCC-0C50FBEF7393}" dt="2022-02-14T22:45:21.371" v="788" actId="20577"/>
          <ac:spMkLst>
            <pc:docMk/>
            <pc:sldMk cId="679749575" sldId="284"/>
            <ac:spMk id="3" creationId="{90220B5F-487D-45A1-B86A-C66CDAEEDBCF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7:03.544" v="816" actId="1076"/>
          <ac:spMkLst>
            <pc:docMk/>
            <pc:sldMk cId="679749575" sldId="284"/>
            <ac:spMk id="4" creationId="{5E4DD50C-FD70-4AD6-8E7D-67252457A14D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45:07.809" v="745" actId="1076"/>
          <ac:spMkLst>
            <pc:docMk/>
            <pc:sldMk cId="679749575" sldId="284"/>
            <ac:spMk id="6" creationId="{3ADC1C9B-1BDF-4261-9EC3-1465C04861C8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46:02.247" v="790" actId="1076"/>
          <ac:spMkLst>
            <pc:docMk/>
            <pc:sldMk cId="679749575" sldId="284"/>
            <ac:spMk id="7" creationId="{67A157F4-9592-4512-994A-202CB760FB08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46:51.091" v="809" actId="1076"/>
          <ac:spMkLst>
            <pc:docMk/>
            <pc:sldMk cId="679749575" sldId="284"/>
            <ac:spMk id="8" creationId="{FD69EA33-5D61-48A7-8673-BD21E6910DAF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46:58.013" v="815" actId="1076"/>
          <ac:spMkLst>
            <pc:docMk/>
            <pc:sldMk cId="679749575" sldId="284"/>
            <ac:spMk id="9" creationId="{A3B6F06F-F0BD-4D76-8A0A-D6A9785C9FCF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46:30.403" v="802" actId="1076"/>
          <ac:spMkLst>
            <pc:docMk/>
            <pc:sldMk cId="679749575" sldId="284"/>
            <ac:spMk id="10" creationId="{385CDB92-F390-47BE-BFCD-EA9094975AA8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46:19.997" v="799" actId="1076"/>
          <ac:spMkLst>
            <pc:docMk/>
            <pc:sldMk cId="679749575" sldId="284"/>
            <ac:spMk id="11" creationId="{C4B1995E-D8F7-4458-B98A-59F26078A710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46:23.559" v="800" actId="1076"/>
          <ac:spMkLst>
            <pc:docMk/>
            <pc:sldMk cId="679749575" sldId="284"/>
            <ac:spMk id="12" creationId="{9D82284B-2C65-4708-A8A3-4B865394B67B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46:26.622" v="801" actId="1076"/>
          <ac:spMkLst>
            <pc:docMk/>
            <pc:sldMk cId="679749575" sldId="284"/>
            <ac:spMk id="13" creationId="{9F615C35-0178-4495-8646-BFD40DEE9DDF}"/>
          </ac:spMkLst>
        </pc:spChg>
        <pc:picChg chg="mod">
          <ac:chgData name="Guest User" userId="S::urn:spo:anon#12de21f50e815cd86eb1c721d4c92af93fc7452b97537b2e4d78d8b810a566e7::" providerId="AD" clId="Web-{6A54E208-001C-D9EF-7BCC-0C50FBEF7393}" dt="2022-02-14T22:46:02.403" v="795" actId="1076"/>
          <ac:picMkLst>
            <pc:docMk/>
            <pc:sldMk cId="679749575" sldId="284"/>
            <ac:picMk id="5" creationId="{1E0FC9F8-65D4-4A80-A913-160C4D6CE0FB}"/>
          </ac:picMkLst>
        </pc:picChg>
      </pc:sldChg>
      <pc:sldChg chg="modSp">
        <pc:chgData name="Guest User" userId="S::urn:spo:anon#12de21f50e815cd86eb1c721d4c92af93fc7452b97537b2e4d78d8b810a566e7::" providerId="AD" clId="Web-{6A54E208-001C-D9EF-7BCC-0C50FBEF7393}" dt="2022-02-14T22:47:20.263" v="825" actId="20577"/>
        <pc:sldMkLst>
          <pc:docMk/>
          <pc:sldMk cId="2027073670" sldId="286"/>
        </pc:sldMkLst>
        <pc:spChg chg="mod">
          <ac:chgData name="Guest User" userId="S::urn:spo:anon#12de21f50e815cd86eb1c721d4c92af93fc7452b97537b2e4d78d8b810a566e7::" providerId="AD" clId="Web-{6A54E208-001C-D9EF-7BCC-0C50FBEF7393}" dt="2022-02-14T22:47:20.263" v="825" actId="20577"/>
          <ac:spMkLst>
            <pc:docMk/>
            <pc:sldMk cId="2027073670" sldId="286"/>
            <ac:spMk id="2" creationId="{F26C3F67-F73F-4132-8AA6-BA79812C5A6B}"/>
          </ac:spMkLst>
        </pc:spChg>
      </pc:sldChg>
      <pc:sldChg chg="addSp delSp modSp add del ord replId delAnim">
        <pc:chgData name="Guest User" userId="S::urn:spo:anon#12de21f50e815cd86eb1c721d4c92af93fc7452b97537b2e4d78d8b810a566e7::" providerId="AD" clId="Web-{6A54E208-001C-D9EF-7BCC-0C50FBEF7393}" dt="2022-02-14T22:32:48.256" v="428"/>
        <pc:sldMkLst>
          <pc:docMk/>
          <pc:sldMk cId="4232400337" sldId="287"/>
        </pc:sldMkLst>
        <pc:spChg chg="mod">
          <ac:chgData name="Guest User" userId="S::urn:spo:anon#12de21f50e815cd86eb1c721d4c92af93fc7452b97537b2e4d78d8b810a566e7::" providerId="AD" clId="Web-{6A54E208-001C-D9EF-7BCC-0C50FBEF7393}" dt="2022-02-14T22:25:03.643" v="266"/>
          <ac:spMkLst>
            <pc:docMk/>
            <pc:sldMk cId="4232400337" sldId="287"/>
            <ac:spMk id="7" creationId="{838DE5EA-36F7-411A-8EB6-6FD8CCF81620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28:06.817" v="285" actId="14100"/>
          <ac:spMkLst>
            <pc:docMk/>
            <pc:sldMk cId="4232400337" sldId="287"/>
            <ac:spMk id="8" creationId="{6D461A80-6EB0-4C7E-A4CD-613475CFFB4A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28:03.426" v="284" actId="14100"/>
          <ac:spMkLst>
            <pc:docMk/>
            <pc:sldMk cId="4232400337" sldId="287"/>
            <ac:spMk id="10" creationId="{F728B86C-F98F-427A-9222-76DE845A6B67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21:18.376" v="233"/>
          <ac:spMkLst>
            <pc:docMk/>
            <pc:sldMk cId="4232400337" sldId="287"/>
            <ac:spMk id="11" creationId="{F659A0D5-8790-48AF-8B52-C7E16D20FA39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25:09.815" v="268"/>
          <ac:spMkLst>
            <pc:docMk/>
            <pc:sldMk cId="4232400337" sldId="287"/>
            <ac:spMk id="13" creationId="{91756ABE-28A2-4608-8098-AF516D5D70AB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25:19.565" v="270" actId="14100"/>
          <ac:spMkLst>
            <pc:docMk/>
            <pc:sldMk cId="4232400337" sldId="287"/>
            <ac:spMk id="15" creationId="{C7051AF4-8A41-4021-9B72-7EBAD151B33C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21:20.532" v="234"/>
          <ac:spMkLst>
            <pc:docMk/>
            <pc:sldMk cId="4232400337" sldId="287"/>
            <ac:spMk id="17" creationId="{CDC73998-15A3-4329-B92A-03E49BF5D44A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28:18.442" v="287" actId="14100"/>
          <ac:spMkLst>
            <pc:docMk/>
            <pc:sldMk cId="4232400337" sldId="287"/>
            <ac:spMk id="27" creationId="{F93F6F97-C12D-4CB6-B057-7E1C6E7E2BA9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23:34.612" v="255" actId="1076"/>
          <ac:spMkLst>
            <pc:docMk/>
            <pc:sldMk cId="4232400337" sldId="287"/>
            <ac:spMk id="39" creationId="{3FD5502D-8AE2-4543-BB34-5FE4B423E3EB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23:34.549" v="251" actId="1076"/>
          <ac:spMkLst>
            <pc:docMk/>
            <pc:sldMk cId="4232400337" sldId="287"/>
            <ac:spMk id="40" creationId="{F86A4B91-AC7E-4E16-B3B6-D4E0774272F9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29:05.286" v="298" actId="1076"/>
          <ac:spMkLst>
            <pc:docMk/>
            <pc:sldMk cId="4232400337" sldId="287"/>
            <ac:spMk id="42" creationId="{9D92E883-7AC2-4539-854D-718BFAC32294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24:01.440" v="261" actId="1076"/>
          <ac:spMkLst>
            <pc:docMk/>
            <pc:sldMk cId="4232400337" sldId="287"/>
            <ac:spMk id="43" creationId="{DBABD457-5826-4333-8731-CA45DB9808CC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28:14.161" v="286" actId="14100"/>
          <ac:spMkLst>
            <pc:docMk/>
            <pc:sldMk cId="4232400337" sldId="287"/>
            <ac:spMk id="45" creationId="{8A5CB595-6042-4696-83AE-E395727E4FFF}"/>
          </ac:spMkLst>
        </pc:spChg>
        <pc:grpChg chg="mod">
          <ac:chgData name="Guest User" userId="S::urn:spo:anon#12de21f50e815cd86eb1c721d4c92af93fc7452b97537b2e4d78d8b810a566e7::" providerId="AD" clId="Web-{6A54E208-001C-D9EF-7BCC-0C50FBEF7393}" dt="2022-02-14T22:23:34.471" v="248" actId="1076"/>
          <ac:grpSpMkLst>
            <pc:docMk/>
            <pc:sldMk cId="4232400337" sldId="287"/>
            <ac:grpSpMk id="3" creationId="{2C08EAB0-925E-4C39-8A32-ED11C9F80DA6}"/>
          </ac:grpSpMkLst>
        </pc:grpChg>
        <pc:grpChg chg="mod">
          <ac:chgData name="Guest User" userId="S::urn:spo:anon#12de21f50e815cd86eb1c721d4c92af93fc7452b97537b2e4d78d8b810a566e7::" providerId="AD" clId="Web-{6A54E208-001C-D9EF-7BCC-0C50FBEF7393}" dt="2022-02-14T22:23:34.533" v="249" actId="1076"/>
          <ac:grpSpMkLst>
            <pc:docMk/>
            <pc:sldMk cId="4232400337" sldId="287"/>
            <ac:grpSpMk id="4" creationId="{C000A08D-B864-45ED-BB4C-44CB3EA9F9BE}"/>
          </ac:grpSpMkLst>
        </pc:grpChg>
        <pc:grpChg chg="del">
          <ac:chgData name="Guest User" userId="S::urn:spo:anon#12de21f50e815cd86eb1c721d4c92af93fc7452b97537b2e4d78d8b810a566e7::" providerId="AD" clId="Web-{6A54E208-001C-D9EF-7BCC-0C50FBEF7393}" dt="2022-02-14T22:20:11.985" v="220"/>
          <ac:grpSpMkLst>
            <pc:docMk/>
            <pc:sldMk cId="4232400337" sldId="287"/>
            <ac:grpSpMk id="5" creationId="{A87980AE-28A4-49A4-BCCB-ACD26F34503F}"/>
          </ac:grpSpMkLst>
        </pc:grpChg>
        <pc:grpChg chg="del">
          <ac:chgData name="Guest User" userId="S::urn:spo:anon#12de21f50e815cd86eb1c721d4c92af93fc7452b97537b2e4d78d8b810a566e7::" providerId="AD" clId="Web-{6A54E208-001C-D9EF-7BCC-0C50FBEF7393}" dt="2022-02-14T22:20:06.860" v="219"/>
          <ac:grpSpMkLst>
            <pc:docMk/>
            <pc:sldMk cId="4232400337" sldId="287"/>
            <ac:grpSpMk id="14" creationId="{4E63902E-116D-4154-8383-2F47F9457288}"/>
          </ac:grpSpMkLst>
        </pc:grpChg>
        <pc:grpChg chg="del">
          <ac:chgData name="Guest User" userId="S::urn:spo:anon#12de21f50e815cd86eb1c721d4c92af93fc7452b97537b2e4d78d8b810a566e7::" providerId="AD" clId="Web-{6A54E208-001C-D9EF-7BCC-0C50FBEF7393}" dt="2022-02-14T22:20:06.860" v="218"/>
          <ac:grpSpMkLst>
            <pc:docMk/>
            <pc:sldMk cId="4232400337" sldId="287"/>
            <ac:grpSpMk id="30" creationId="{A7280FAC-872F-4911-A403-6E5E14A29877}"/>
          </ac:grpSpMkLst>
        </pc:grpChg>
        <pc:cxnChg chg="add del mod">
          <ac:chgData name="Guest User" userId="S::urn:spo:anon#12de21f50e815cd86eb1c721d4c92af93fc7452b97537b2e4d78d8b810a566e7::" providerId="AD" clId="Web-{6A54E208-001C-D9EF-7BCC-0C50FBEF7393}" dt="2022-02-14T22:25:41.847" v="278"/>
          <ac:cxnSpMkLst>
            <pc:docMk/>
            <pc:sldMk cId="4232400337" sldId="287"/>
            <ac:cxnSpMk id="20" creationId="{35465A9C-A361-4446-96B6-8F292213DFAD}"/>
          </ac:cxnSpMkLst>
        </pc:cxnChg>
        <pc:cxnChg chg="mod">
          <ac:chgData name="Guest User" userId="S::urn:spo:anon#12de21f50e815cd86eb1c721d4c92af93fc7452b97537b2e4d78d8b810a566e7::" providerId="AD" clId="Web-{6A54E208-001C-D9EF-7BCC-0C50FBEF7393}" dt="2022-02-14T22:23:34.533" v="250" actId="1076"/>
          <ac:cxnSpMkLst>
            <pc:docMk/>
            <pc:sldMk cId="4232400337" sldId="287"/>
            <ac:cxnSpMk id="38" creationId="{1593BEB9-DF8C-4706-9D4C-237C0C57AC4C}"/>
          </ac:cxnSpMkLst>
        </pc:cxnChg>
        <pc:cxnChg chg="mod">
          <ac:chgData name="Guest User" userId="S::urn:spo:anon#12de21f50e815cd86eb1c721d4c92af93fc7452b97537b2e4d78d8b810a566e7::" providerId="AD" clId="Web-{6A54E208-001C-D9EF-7BCC-0C50FBEF7393}" dt="2022-02-14T22:23:58.049" v="260" actId="1076"/>
          <ac:cxnSpMkLst>
            <pc:docMk/>
            <pc:sldMk cId="4232400337" sldId="287"/>
            <ac:cxnSpMk id="41" creationId="{040B3307-4A6E-4461-AF87-750B776B2B95}"/>
          </ac:cxnSpMkLst>
        </pc:cxnChg>
        <pc:cxnChg chg="add mod">
          <ac:chgData name="Guest User" userId="S::urn:spo:anon#12de21f50e815cd86eb1c721d4c92af93fc7452b97537b2e4d78d8b810a566e7::" providerId="AD" clId="Web-{6A54E208-001C-D9EF-7BCC-0C50FBEF7393}" dt="2022-02-14T22:26:54.019" v="281"/>
          <ac:cxnSpMkLst>
            <pc:docMk/>
            <pc:sldMk cId="4232400337" sldId="287"/>
            <ac:cxnSpMk id="46" creationId="{96AAF4ED-90A5-4AB9-8643-DD8885E5D6E9}"/>
          </ac:cxnSpMkLst>
        </pc:cxnChg>
      </pc:sldChg>
      <pc:sldChg chg="add del ord replId">
        <pc:chgData name="Guest User" userId="S::urn:spo:anon#12de21f50e815cd86eb1c721d4c92af93fc7452b97537b2e4d78d8b810a566e7::" providerId="AD" clId="Web-{6A54E208-001C-D9EF-7BCC-0C50FBEF7393}" dt="2022-02-14T22:32:46.132" v="427"/>
        <pc:sldMkLst>
          <pc:docMk/>
          <pc:sldMk cId="1358938997" sldId="288"/>
        </pc:sldMkLst>
      </pc:sldChg>
      <pc:sldChg chg="add del replId">
        <pc:chgData name="Guest User" userId="S::urn:spo:anon#12de21f50e815cd86eb1c721d4c92af93fc7452b97537b2e4d78d8b810a566e7::" providerId="AD" clId="Web-{6A54E208-001C-D9EF-7BCC-0C50FBEF7393}" dt="2022-02-14T22:28:40.364" v="290"/>
        <pc:sldMkLst>
          <pc:docMk/>
          <pc:sldMk cId="4129925989" sldId="289"/>
        </pc:sldMkLst>
      </pc:sldChg>
      <pc:sldChg chg="addSp delSp modSp add replId addAnim delAnim">
        <pc:chgData name="Guest User" userId="S::urn:spo:anon#12de21f50e815cd86eb1c721d4c92af93fc7452b97537b2e4d78d8b810a566e7::" providerId="AD" clId="Web-{6A54E208-001C-D9EF-7BCC-0C50FBEF7393}" dt="2022-02-14T23:30:25.064" v="1144" actId="14100"/>
        <pc:sldMkLst>
          <pc:docMk/>
          <pc:sldMk cId="4190541322" sldId="290"/>
        </pc:sldMkLst>
        <pc:spChg chg="mod">
          <ac:chgData name="Guest User" userId="S::urn:spo:anon#12de21f50e815cd86eb1c721d4c92af93fc7452b97537b2e4d78d8b810a566e7::" providerId="AD" clId="Web-{6A54E208-001C-D9EF-7BCC-0C50FBEF7393}" dt="2022-02-14T22:30:21.271" v="331" actId="20577"/>
          <ac:spMkLst>
            <pc:docMk/>
            <pc:sldMk cId="4190541322" sldId="290"/>
            <ac:spMk id="3" creationId="{90220B5F-487D-45A1-B86A-C66CDAEEDBCF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28:55.848" v="297" actId="1076"/>
          <ac:spMkLst>
            <pc:docMk/>
            <pc:sldMk cId="4190541322" sldId="290"/>
            <ac:spMk id="4" creationId="{F2D0928D-7EE4-4D37-BFB8-59F09F66C695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28:50.348" v="295"/>
          <ac:spMkLst>
            <pc:docMk/>
            <pc:sldMk cId="4190541322" sldId="290"/>
            <ac:spMk id="8" creationId="{384EA40A-AD80-428F-A189-BFB0B7D20B19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28:50.348" v="294"/>
          <ac:spMkLst>
            <pc:docMk/>
            <pc:sldMk cId="4190541322" sldId="290"/>
            <ac:spMk id="9" creationId="{D437E581-C5D0-482B-AF26-45FCFC8CB8E3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28:50.348" v="293"/>
          <ac:spMkLst>
            <pc:docMk/>
            <pc:sldMk cId="4190541322" sldId="290"/>
            <ac:spMk id="10" creationId="{567E8C1E-A239-4DFD-873D-AEE68E171CA6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28:50.348" v="292"/>
          <ac:spMkLst>
            <pc:docMk/>
            <pc:sldMk cId="4190541322" sldId="290"/>
            <ac:spMk id="11" creationId="{927C8796-147D-4C1E-B02E-C6306CF4A922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28:52.489" v="296"/>
          <ac:spMkLst>
            <pc:docMk/>
            <pc:sldMk cId="4190541322" sldId="290"/>
            <ac:spMk id="12" creationId="{8DED5DD7-91B7-4C5E-A58D-3B7A5E8C77C9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3:30:20.705" v="1143" actId="14100"/>
          <ac:spMkLst>
            <pc:docMk/>
            <pc:sldMk cId="4190541322" sldId="290"/>
            <ac:spMk id="17" creationId="{083E4E65-6630-4A30-A8B4-9ED422FC6392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30:26.927" v="335" actId="1076"/>
          <ac:spMkLst>
            <pc:docMk/>
            <pc:sldMk cId="4190541322" sldId="290"/>
            <ac:spMk id="26" creationId="{958081D9-03F0-4316-9564-49CE9BA22323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2:36.433" v="702" actId="20577"/>
          <ac:spMkLst>
            <pc:docMk/>
            <pc:sldMk cId="4190541322" sldId="290"/>
            <ac:spMk id="30" creationId="{6921EF07-CECF-47AC-8657-4CE06551BA1F}"/>
          </ac:spMkLst>
        </pc:spChg>
        <pc:spChg chg="add del mod">
          <ac:chgData name="Guest User" userId="S::urn:spo:anon#12de21f50e815cd86eb1c721d4c92af93fc7452b97537b2e4d78d8b810a566e7::" providerId="AD" clId="Web-{6A54E208-001C-D9EF-7BCC-0C50FBEF7393}" dt="2022-02-14T23:30:07.252" v="1138"/>
          <ac:spMkLst>
            <pc:docMk/>
            <pc:sldMk cId="4190541322" sldId="290"/>
            <ac:spMk id="32" creationId="{800171A7-6AE0-45C9-8CCA-31F98F0C163E}"/>
          </ac:spMkLst>
        </pc:spChg>
        <pc:spChg chg="add del mod">
          <ac:chgData name="Guest User" userId="S::urn:spo:anon#12de21f50e815cd86eb1c721d4c92af93fc7452b97537b2e4d78d8b810a566e7::" providerId="AD" clId="Web-{6A54E208-001C-D9EF-7BCC-0C50FBEF7393}" dt="2022-02-14T23:30:11.096" v="1141"/>
          <ac:spMkLst>
            <pc:docMk/>
            <pc:sldMk cId="4190541322" sldId="290"/>
            <ac:spMk id="34" creationId="{2E402DB6-73ED-4CFC-9E3A-2A77789F0006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30:27.021" v="340" actId="1076"/>
          <ac:spMkLst>
            <pc:docMk/>
            <pc:sldMk cId="4190541322" sldId="290"/>
            <ac:spMk id="36" creationId="{509460B8-F74C-49EE-811B-BE9EF7072E2B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30:25.064" v="1144" actId="14100"/>
          <ac:spMkLst>
            <pc:docMk/>
            <pc:sldMk cId="4190541322" sldId="290"/>
            <ac:spMk id="38" creationId="{5CDFDC70-3A96-40C7-9B2C-576398F3568B}"/>
          </ac:spMkLst>
        </pc:spChg>
        <pc:grpChg chg="add mod">
          <ac:chgData name="Guest User" userId="S::urn:spo:anon#12de21f50e815cd86eb1c721d4c92af93fc7452b97537b2e4d78d8b810a566e7::" providerId="AD" clId="Web-{6A54E208-001C-D9EF-7BCC-0C50FBEF7393}" dt="2022-02-14T22:30:26.849" v="332" actId="1076"/>
          <ac:grpSpMkLst>
            <pc:docMk/>
            <pc:sldMk cId="4190541322" sldId="290"/>
            <ac:grpSpMk id="5" creationId="{36EBF179-209A-43B4-AAD2-ADE981BC956F}"/>
          </ac:grpSpMkLst>
        </pc:grpChg>
        <pc:grpChg chg="add mod">
          <ac:chgData name="Guest User" userId="S::urn:spo:anon#12de21f50e815cd86eb1c721d4c92af93fc7452b97537b2e4d78d8b810a566e7::" providerId="AD" clId="Web-{6A54E208-001C-D9EF-7BCC-0C50FBEF7393}" dt="2022-02-14T22:30:26.896" v="333" actId="1076"/>
          <ac:grpSpMkLst>
            <pc:docMk/>
            <pc:sldMk cId="4190541322" sldId="290"/>
            <ac:grpSpMk id="6" creationId="{50757C18-A2FF-47CF-8E1E-F6A9A4353D13}"/>
          </ac:grpSpMkLst>
        </pc:grpChg>
        <pc:cxnChg chg="add mod">
          <ac:chgData name="Guest User" userId="S::urn:spo:anon#12de21f50e815cd86eb1c721d4c92af93fc7452b97537b2e4d78d8b810a566e7::" providerId="AD" clId="Web-{6A54E208-001C-D9EF-7BCC-0C50FBEF7393}" dt="2022-02-14T22:30:26.911" v="334" actId="1076"/>
          <ac:cxnSpMkLst>
            <pc:docMk/>
            <pc:sldMk cId="4190541322" sldId="290"/>
            <ac:cxnSpMk id="7" creationId="{B11F72DB-0633-4AE7-A8C3-23C66B5039C1}"/>
          </ac:cxnSpMkLst>
        </pc:cxnChg>
        <pc:cxnChg chg="add mod">
          <ac:chgData name="Guest User" userId="S::urn:spo:anon#12de21f50e815cd86eb1c721d4c92af93fc7452b97537b2e4d78d8b810a566e7::" providerId="AD" clId="Web-{6A54E208-001C-D9EF-7BCC-0C50FBEF7393}" dt="2022-02-14T22:30:26.943" v="336" actId="1076"/>
          <ac:cxnSpMkLst>
            <pc:docMk/>
            <pc:sldMk cId="4190541322" sldId="290"/>
            <ac:cxnSpMk id="28" creationId="{B3838477-4FDC-49F0-90B2-BB0A032413BA}"/>
          </ac:cxnSpMkLst>
        </pc:cxnChg>
        <pc:cxnChg chg="add del mod">
          <ac:chgData name="Guest User" userId="S::urn:spo:anon#12de21f50e815cd86eb1c721d4c92af93fc7452b97537b2e4d78d8b810a566e7::" providerId="AD" clId="Web-{6A54E208-001C-D9EF-7BCC-0C50FBEF7393}" dt="2022-02-14T23:30:12.596" v="1142"/>
          <ac:cxnSpMkLst>
            <pc:docMk/>
            <pc:sldMk cId="4190541322" sldId="290"/>
            <ac:cxnSpMk id="40" creationId="{4F7EAE33-7924-4CA5-A2BE-0680D76B1396}"/>
          </ac:cxnSpMkLst>
        </pc:cxnChg>
      </pc:sldChg>
      <pc:sldChg chg="addSp delSp modSp add replId addAnim delAnim">
        <pc:chgData name="Guest User" userId="S::urn:spo:anon#12de21f50e815cd86eb1c721d4c92af93fc7452b97537b2e4d78d8b810a566e7::" providerId="AD" clId="Web-{6A54E208-001C-D9EF-7BCC-0C50FBEF7393}" dt="2022-02-14T23:34:16.050" v="1146"/>
        <pc:sldMkLst>
          <pc:docMk/>
          <pc:sldMk cId="2719730762" sldId="291"/>
        </pc:sldMkLst>
        <pc:spChg chg="del">
          <ac:chgData name="Guest User" userId="S::urn:spo:anon#12de21f50e815cd86eb1c721d4c92af93fc7452b97537b2e4d78d8b810a566e7::" providerId="AD" clId="Web-{6A54E208-001C-D9EF-7BCC-0C50FBEF7393}" dt="2022-02-14T22:30:54.709" v="360"/>
          <ac:spMkLst>
            <pc:docMk/>
            <pc:sldMk cId="2719730762" sldId="291"/>
            <ac:spMk id="6" creationId="{E5FB48F2-C392-4DAD-A14A-C504815D9D90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0:54.709" v="359"/>
          <ac:spMkLst>
            <pc:docMk/>
            <pc:sldMk cId="2719730762" sldId="291"/>
            <ac:spMk id="9" creationId="{F26515FF-E6D4-45C4-B391-3EFFC539B6FC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31:19.334" v="375" actId="1076"/>
          <ac:spMkLst>
            <pc:docMk/>
            <pc:sldMk cId="2719730762" sldId="291"/>
            <ac:spMk id="10" creationId="{795F3324-50BD-41C5-8E2B-2409B2BD2E2D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0:54.709" v="358"/>
          <ac:spMkLst>
            <pc:docMk/>
            <pc:sldMk cId="2719730762" sldId="291"/>
            <ac:spMk id="18" creationId="{4CD89330-FA33-4546-882A-1B31CF1B2D7A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0:54.709" v="357"/>
          <ac:spMkLst>
            <pc:docMk/>
            <pc:sldMk cId="2719730762" sldId="291"/>
            <ac:spMk id="19" creationId="{2CD218FC-15BA-4E4B-B694-204F814A684D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0:54.709" v="354"/>
          <ac:spMkLst>
            <pc:docMk/>
            <pc:sldMk cId="2719730762" sldId="291"/>
            <ac:spMk id="20" creationId="{5A3F26D0-45C9-4E56-A63E-CF7A700578A5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0:54.709" v="353"/>
          <ac:spMkLst>
            <pc:docMk/>
            <pc:sldMk cId="2719730762" sldId="291"/>
            <ac:spMk id="23" creationId="{C0B72A91-6F41-4A34-8C99-8395E78DB6E6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0:54.709" v="352"/>
          <ac:spMkLst>
            <pc:docMk/>
            <pc:sldMk cId="2719730762" sldId="291"/>
            <ac:spMk id="24" creationId="{3284FE30-488E-4F73-9457-4BBC363E0CB4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0:54.709" v="351"/>
          <ac:spMkLst>
            <pc:docMk/>
            <pc:sldMk cId="2719730762" sldId="291"/>
            <ac:spMk id="25" creationId="{C242EB9F-E8D8-4357-B61B-60EBC29559A1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32:21.756" v="423" actId="14100"/>
          <ac:spMkLst>
            <pc:docMk/>
            <pc:sldMk cId="2719730762" sldId="291"/>
            <ac:spMk id="27" creationId="{03720E72-5BD3-4A42-AF08-C3C0965A59D9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32:31.209" v="424" actId="14100"/>
          <ac:spMkLst>
            <pc:docMk/>
            <pc:sldMk cId="2719730762" sldId="291"/>
            <ac:spMk id="28" creationId="{1E6C2299-EC12-4E1B-847F-E543BE0ABC96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2:43.308" v="707" actId="20577"/>
          <ac:spMkLst>
            <pc:docMk/>
            <pc:sldMk cId="2719730762" sldId="291"/>
            <ac:spMk id="40" creationId="{0742863C-2B45-4E46-BA5A-33833A39CC6A}"/>
          </ac:spMkLst>
        </pc:spChg>
        <pc:spChg chg="add del mod">
          <ac:chgData name="Guest User" userId="S::urn:spo:anon#12de21f50e815cd86eb1c721d4c92af93fc7452b97537b2e4d78d8b810a566e7::" providerId="AD" clId="Web-{6A54E208-001C-D9EF-7BCC-0C50FBEF7393}" dt="2022-02-14T23:23:53.623" v="1131"/>
          <ac:spMkLst>
            <pc:docMk/>
            <pc:sldMk cId="2719730762" sldId="291"/>
            <ac:spMk id="42" creationId="{9D256634-35FC-4180-A4A4-0CB332B5934A}"/>
          </ac:spMkLst>
        </pc:spChg>
        <pc:spChg chg="add del mod">
          <ac:chgData name="Guest User" userId="S::urn:spo:anon#12de21f50e815cd86eb1c721d4c92af93fc7452b97537b2e4d78d8b810a566e7::" providerId="AD" clId="Web-{6A54E208-001C-D9EF-7BCC-0C50FBEF7393}" dt="2022-02-14T23:23:55.138" v="1132"/>
          <ac:spMkLst>
            <pc:docMk/>
            <pc:sldMk cId="2719730762" sldId="291"/>
            <ac:spMk id="44" creationId="{798A1627-0E44-4058-B864-CCCC79CB3D0B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32:34.787" v="425" actId="14100"/>
          <ac:spMkLst>
            <pc:docMk/>
            <pc:sldMk cId="2719730762" sldId="291"/>
            <ac:spMk id="46" creationId="{7D95BCBB-1ACB-415D-9DAE-63EA06A92CCC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32:38.397" v="426" actId="14100"/>
          <ac:spMkLst>
            <pc:docMk/>
            <pc:sldMk cId="2719730762" sldId="291"/>
            <ac:spMk id="48" creationId="{0825DBE1-12F7-44B0-9C3D-D6B8DB60B700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32:14.350" v="422" actId="1076"/>
          <ac:spMkLst>
            <pc:docMk/>
            <pc:sldMk cId="2719730762" sldId="291"/>
            <ac:spMk id="52" creationId="{FC91D228-4757-4EB3-B5C9-CC527E331A11}"/>
          </ac:spMkLst>
        </pc:spChg>
        <pc:spChg chg="add">
          <ac:chgData name="Guest User" userId="S::urn:spo:anon#12de21f50e815cd86eb1c721d4c92af93fc7452b97537b2e4d78d8b810a566e7::" providerId="AD" clId="Web-{6A54E208-001C-D9EF-7BCC-0C50FBEF7393}" dt="2022-02-14T23:30:02.674" v="1135"/>
          <ac:spMkLst>
            <pc:docMk/>
            <pc:sldMk cId="2719730762" sldId="291"/>
            <ac:spMk id="54" creationId="{0B7F2518-1C9F-4C2D-82A0-2EFFFC53D57B}"/>
          </ac:spMkLst>
        </pc:spChg>
        <pc:spChg chg="add">
          <ac:chgData name="Guest User" userId="S::urn:spo:anon#12de21f50e815cd86eb1c721d4c92af93fc7452b97537b2e4d78d8b810a566e7::" providerId="AD" clId="Web-{6A54E208-001C-D9EF-7BCC-0C50FBEF7393}" dt="2022-02-14T23:30:02.689" v="1136"/>
          <ac:spMkLst>
            <pc:docMk/>
            <pc:sldMk cId="2719730762" sldId="291"/>
            <ac:spMk id="56" creationId="{05C50A2C-1C3C-4D00-9678-E21B673231CA}"/>
          </ac:spMkLst>
        </pc:spChg>
        <pc:grpChg chg="add mod">
          <ac:chgData name="Guest User" userId="S::urn:spo:anon#12de21f50e815cd86eb1c721d4c92af93fc7452b97537b2e4d78d8b810a566e7::" providerId="AD" clId="Web-{6A54E208-001C-D9EF-7BCC-0C50FBEF7393}" dt="2022-02-14T22:31:19.256" v="372" actId="1076"/>
          <ac:grpSpMkLst>
            <pc:docMk/>
            <pc:sldMk cId="2719730762" sldId="291"/>
            <ac:grpSpMk id="4" creationId="{58478E7A-D5F1-48DC-BB22-1F18D442F7E1}"/>
          </ac:grpSpMkLst>
        </pc:grpChg>
        <pc:grpChg chg="add mod">
          <ac:chgData name="Guest User" userId="S::urn:spo:anon#12de21f50e815cd86eb1c721d4c92af93fc7452b97537b2e4d78d8b810a566e7::" providerId="AD" clId="Web-{6A54E208-001C-D9EF-7BCC-0C50FBEF7393}" dt="2022-02-14T22:31:19.302" v="373" actId="1076"/>
          <ac:grpSpMkLst>
            <pc:docMk/>
            <pc:sldMk cId="2719730762" sldId="291"/>
            <ac:grpSpMk id="5" creationId="{D7C6A28E-7E40-43C1-9382-9BD6E8B3AD45}"/>
          </ac:grpSpMkLst>
        </pc:grpChg>
        <pc:picChg chg="del">
          <ac:chgData name="Guest User" userId="S::urn:spo:anon#12de21f50e815cd86eb1c721d4c92af93fc7452b97537b2e4d78d8b810a566e7::" providerId="AD" clId="Web-{6A54E208-001C-D9EF-7BCC-0C50FBEF7393}" dt="2022-02-14T22:30:54.709" v="355"/>
          <ac:picMkLst>
            <pc:docMk/>
            <pc:sldMk cId="2719730762" sldId="291"/>
            <ac:picMk id="8" creationId="{523B69C9-E060-442C-82E4-F38DBF395CAF}"/>
          </ac:picMkLst>
        </pc:picChg>
        <pc:picChg chg="del">
          <ac:chgData name="Guest User" userId="S::urn:spo:anon#12de21f50e815cd86eb1c721d4c92af93fc7452b97537b2e4d78d8b810a566e7::" providerId="AD" clId="Web-{6A54E208-001C-D9EF-7BCC-0C50FBEF7393}" dt="2022-02-14T22:30:54.709" v="356"/>
          <ac:picMkLst>
            <pc:docMk/>
            <pc:sldMk cId="2719730762" sldId="291"/>
            <ac:picMk id="11" creationId="{A0AB3374-5BF8-4B40-824A-5AA36091165B}"/>
          </ac:picMkLst>
        </pc:picChg>
        <pc:picChg chg="del">
          <ac:chgData name="Guest User" userId="S::urn:spo:anon#12de21f50e815cd86eb1c721d4c92af93fc7452b97537b2e4d78d8b810a566e7::" providerId="AD" clId="Web-{6A54E208-001C-D9EF-7BCC-0C50FBEF7393}" dt="2022-02-14T22:30:54.693" v="350"/>
          <ac:picMkLst>
            <pc:docMk/>
            <pc:sldMk cId="2719730762" sldId="291"/>
            <ac:picMk id="12" creationId="{3D29F8B7-9010-49F3-989B-110D0F3F7E94}"/>
          </ac:picMkLst>
        </pc:picChg>
        <pc:picChg chg="del">
          <ac:chgData name="Guest User" userId="S::urn:spo:anon#12de21f50e815cd86eb1c721d4c92af93fc7452b97537b2e4d78d8b810a566e7::" providerId="AD" clId="Web-{6A54E208-001C-D9EF-7BCC-0C50FBEF7393}" dt="2022-02-14T22:30:54.693" v="349"/>
          <ac:picMkLst>
            <pc:docMk/>
            <pc:sldMk cId="2719730762" sldId="291"/>
            <ac:picMk id="13" creationId="{A31A03E0-5A97-4F09-8B58-DC376AE17C83}"/>
          </ac:picMkLst>
        </pc:picChg>
        <pc:picChg chg="del">
          <ac:chgData name="Guest User" userId="S::urn:spo:anon#12de21f50e815cd86eb1c721d4c92af93fc7452b97537b2e4d78d8b810a566e7::" providerId="AD" clId="Web-{6A54E208-001C-D9EF-7BCC-0C50FBEF7393}" dt="2022-02-14T22:30:54.693" v="348"/>
          <ac:picMkLst>
            <pc:docMk/>
            <pc:sldMk cId="2719730762" sldId="291"/>
            <ac:picMk id="14" creationId="{1197ECCD-6754-4652-9750-CD9C5A169AB7}"/>
          </ac:picMkLst>
        </pc:picChg>
        <pc:picChg chg="del">
          <ac:chgData name="Guest User" userId="S::urn:spo:anon#12de21f50e815cd86eb1c721d4c92af93fc7452b97537b2e4d78d8b810a566e7::" providerId="AD" clId="Web-{6A54E208-001C-D9EF-7BCC-0C50FBEF7393}" dt="2022-02-14T22:30:54.693" v="347"/>
          <ac:picMkLst>
            <pc:docMk/>
            <pc:sldMk cId="2719730762" sldId="291"/>
            <ac:picMk id="15" creationId="{E17449B2-C691-4A59-9E5E-9A2FA7E439AA}"/>
          </ac:picMkLst>
        </pc:picChg>
        <pc:picChg chg="del">
          <ac:chgData name="Guest User" userId="S::urn:spo:anon#12de21f50e815cd86eb1c721d4c92af93fc7452b97537b2e4d78d8b810a566e7::" providerId="AD" clId="Web-{6A54E208-001C-D9EF-7BCC-0C50FBEF7393}" dt="2022-02-14T22:30:54.693" v="346"/>
          <ac:picMkLst>
            <pc:docMk/>
            <pc:sldMk cId="2719730762" sldId="291"/>
            <ac:picMk id="16" creationId="{B63F823A-FD43-4EC1-8D8A-5A91FF12119B}"/>
          </ac:picMkLst>
        </pc:picChg>
        <pc:picChg chg="del">
          <ac:chgData name="Guest User" userId="S::urn:spo:anon#12de21f50e815cd86eb1c721d4c92af93fc7452b97537b2e4d78d8b810a566e7::" providerId="AD" clId="Web-{6A54E208-001C-D9EF-7BCC-0C50FBEF7393}" dt="2022-02-14T22:30:54.693" v="345"/>
          <ac:picMkLst>
            <pc:docMk/>
            <pc:sldMk cId="2719730762" sldId="291"/>
            <ac:picMk id="17" creationId="{FCE52DA9-4193-4956-A637-7F85F964BE03}"/>
          </ac:picMkLst>
        </pc:picChg>
        <pc:cxnChg chg="add mod">
          <ac:chgData name="Guest User" userId="S::urn:spo:anon#12de21f50e815cd86eb1c721d4c92af93fc7452b97537b2e4d78d8b810a566e7::" providerId="AD" clId="Web-{6A54E208-001C-D9EF-7BCC-0C50FBEF7393}" dt="2022-02-14T22:31:19.318" v="374" actId="1076"/>
          <ac:cxnSpMkLst>
            <pc:docMk/>
            <pc:sldMk cId="2719730762" sldId="291"/>
            <ac:cxnSpMk id="7" creationId="{C8A0DF30-8620-47CF-ABCE-FBFA6CEDA30B}"/>
          </ac:cxnSpMkLst>
        </pc:cxnChg>
        <pc:cxnChg chg="add mod">
          <ac:chgData name="Guest User" userId="S::urn:spo:anon#12de21f50e815cd86eb1c721d4c92af93fc7452b97537b2e4d78d8b810a566e7::" providerId="AD" clId="Web-{6A54E208-001C-D9EF-7BCC-0C50FBEF7393}" dt="2022-02-14T22:31:19.349" v="376" actId="1076"/>
          <ac:cxnSpMkLst>
            <pc:docMk/>
            <pc:sldMk cId="2719730762" sldId="291"/>
            <ac:cxnSpMk id="38" creationId="{4F08D075-E09B-43F6-A6F3-4640AC61E75B}"/>
          </ac:cxnSpMkLst>
        </pc:cxnChg>
        <pc:cxnChg chg="add del mod">
          <ac:chgData name="Guest User" userId="S::urn:spo:anon#12de21f50e815cd86eb1c721d4c92af93fc7452b97537b2e4d78d8b810a566e7::" providerId="AD" clId="Web-{6A54E208-001C-D9EF-7BCC-0C50FBEF7393}" dt="2022-02-14T23:23:52.232" v="1130"/>
          <ac:cxnSpMkLst>
            <pc:docMk/>
            <pc:sldMk cId="2719730762" sldId="291"/>
            <ac:cxnSpMk id="50" creationId="{B821D279-244E-49A1-85A3-CBCEE9C46AD0}"/>
          </ac:cxnSpMkLst>
        </pc:cxnChg>
        <pc:cxnChg chg="add mod">
          <ac:chgData name="Guest User" userId="S::urn:spo:anon#12de21f50e815cd86eb1c721d4c92af93fc7452b97537b2e4d78d8b810a566e7::" providerId="AD" clId="Web-{6A54E208-001C-D9EF-7BCC-0C50FBEF7393}" dt="2022-02-14T23:34:16.050" v="1146"/>
          <ac:cxnSpMkLst>
            <pc:docMk/>
            <pc:sldMk cId="2719730762" sldId="291"/>
            <ac:cxnSpMk id="58" creationId="{27B0004B-AA21-4F88-AD09-CA7C3A9025BD}"/>
          </ac:cxnSpMkLst>
        </pc:cxnChg>
      </pc:sldChg>
      <pc:sldChg chg="addSp delSp modSp add del ord replId delAnim">
        <pc:chgData name="Guest User" userId="S::urn:spo:anon#12de21f50e815cd86eb1c721d4c92af93fc7452b97537b2e4d78d8b810a566e7::" providerId="AD" clId="Web-{6A54E208-001C-D9EF-7BCC-0C50FBEF7393}" dt="2022-02-14T22:40:04.588" v="631"/>
        <pc:sldMkLst>
          <pc:docMk/>
          <pc:sldMk cId="3127122162" sldId="292"/>
        </pc:sldMkLst>
        <pc:spChg chg="topLvl">
          <ac:chgData name="Guest User" userId="S::urn:spo:anon#12de21f50e815cd86eb1c721d4c92af93fc7452b97537b2e4d78d8b810a566e7::" providerId="AD" clId="Web-{6A54E208-001C-D9EF-7BCC-0C50FBEF7393}" dt="2022-02-14T22:36:02.398" v="475"/>
          <ac:spMkLst>
            <pc:docMk/>
            <pc:sldMk cId="3127122162" sldId="292"/>
            <ac:spMk id="22" creationId="{F5F41CC6-A0DD-4DAA-8DEC-741B78D93CED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36:41.492" v="490" actId="1076"/>
          <ac:spMkLst>
            <pc:docMk/>
            <pc:sldMk cId="3127122162" sldId="292"/>
            <ac:spMk id="25" creationId="{200EFB47-B7BD-4BC9-AB64-A3D2E961CC36}"/>
          </ac:spMkLst>
        </pc:spChg>
        <pc:spChg chg="topLvl">
          <ac:chgData name="Guest User" userId="S::urn:spo:anon#12de21f50e815cd86eb1c721d4c92af93fc7452b97537b2e4d78d8b810a566e7::" providerId="AD" clId="Web-{6A54E208-001C-D9EF-7BCC-0C50FBEF7393}" dt="2022-02-14T22:36:02.398" v="475"/>
          <ac:spMkLst>
            <pc:docMk/>
            <pc:sldMk cId="3127122162" sldId="292"/>
            <ac:spMk id="26" creationId="{E478DAA4-0CF8-4FE7-A012-317D32E2D8FE}"/>
          </ac:spMkLst>
        </pc:spChg>
        <pc:spChg chg="topLvl">
          <ac:chgData name="Guest User" userId="S::urn:spo:anon#12de21f50e815cd86eb1c721d4c92af93fc7452b97537b2e4d78d8b810a566e7::" providerId="AD" clId="Web-{6A54E208-001C-D9EF-7BCC-0C50FBEF7393}" dt="2022-02-14T22:36:02.398" v="475"/>
          <ac:spMkLst>
            <pc:docMk/>
            <pc:sldMk cId="3127122162" sldId="292"/>
            <ac:spMk id="27" creationId="{03720E72-5BD3-4A42-AF08-C3C0965A59D9}"/>
          </ac:spMkLst>
        </pc:spChg>
        <pc:spChg chg="topLvl">
          <ac:chgData name="Guest User" userId="S::urn:spo:anon#12de21f50e815cd86eb1c721d4c92af93fc7452b97537b2e4d78d8b810a566e7::" providerId="AD" clId="Web-{6A54E208-001C-D9EF-7BCC-0C50FBEF7393}" dt="2022-02-14T22:36:02.398" v="475"/>
          <ac:spMkLst>
            <pc:docMk/>
            <pc:sldMk cId="3127122162" sldId="292"/>
            <ac:spMk id="28" creationId="{1E6C2299-EC12-4E1B-847F-E543BE0ABC96}"/>
          </ac:spMkLst>
        </pc:spChg>
        <pc:spChg chg="topLvl">
          <ac:chgData name="Guest User" userId="S::urn:spo:anon#12de21f50e815cd86eb1c721d4c92af93fc7452b97537b2e4d78d8b810a566e7::" providerId="AD" clId="Web-{6A54E208-001C-D9EF-7BCC-0C50FBEF7393}" dt="2022-02-14T22:36:02.398" v="475"/>
          <ac:spMkLst>
            <pc:docMk/>
            <pc:sldMk cId="3127122162" sldId="292"/>
            <ac:spMk id="29" creationId="{93253CBF-9C88-486D-91CA-831AA905B7DB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36:14.539" v="479" actId="1076"/>
          <ac:spMkLst>
            <pc:docMk/>
            <pc:sldMk cId="3127122162" sldId="292"/>
            <ac:spMk id="30" creationId="{6793585F-9AF9-402B-A86B-E9B28667F64A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5:50.351" v="474"/>
          <ac:spMkLst>
            <pc:docMk/>
            <pc:sldMk cId="3127122162" sldId="292"/>
            <ac:spMk id="33" creationId="{0645583F-9E3D-4285-85F1-D2101331F8D6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5:47.554" v="473"/>
          <ac:spMkLst>
            <pc:docMk/>
            <pc:sldMk cId="3127122162" sldId="292"/>
            <ac:spMk id="34" creationId="{B1176684-C4CB-4C3D-99B8-42F0EAEF5D79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36:56.117" v="497" actId="20577"/>
          <ac:spMkLst>
            <pc:docMk/>
            <pc:sldMk cId="3127122162" sldId="292"/>
            <ac:spMk id="36" creationId="{E6E42043-F91C-469A-992D-2E6AE523EF8E}"/>
          </ac:spMkLst>
        </pc:spChg>
        <pc:spChg chg="add del">
          <ac:chgData name="Guest User" userId="S::urn:spo:anon#12de21f50e815cd86eb1c721d4c92af93fc7452b97537b2e4d78d8b810a566e7::" providerId="AD" clId="Web-{6A54E208-001C-D9EF-7BCC-0C50FBEF7393}" dt="2022-02-14T22:36:42.367" v="491"/>
          <ac:spMkLst>
            <pc:docMk/>
            <pc:sldMk cId="3127122162" sldId="292"/>
            <ac:spMk id="37" creationId="{6D70D4DE-4634-489A-859E-348784462279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37:04.836" v="500" actId="14100"/>
          <ac:spMkLst>
            <pc:docMk/>
            <pc:sldMk cId="3127122162" sldId="292"/>
            <ac:spMk id="39" creationId="{9672D6FE-B491-44B2-902A-E4567F128AD1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37:12.180" v="503" actId="14100"/>
          <ac:spMkLst>
            <pc:docMk/>
            <pc:sldMk cId="3127122162" sldId="292"/>
            <ac:spMk id="41" creationId="{CA2C6A0A-98DA-4BE3-A801-570455F31A03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37:19.493" v="506" actId="14100"/>
          <ac:spMkLst>
            <pc:docMk/>
            <pc:sldMk cId="3127122162" sldId="292"/>
            <ac:spMk id="43" creationId="{123C19A1-BDA4-420A-B03C-F44EFC720935}"/>
          </ac:spMkLst>
        </pc:spChg>
        <pc:spChg chg="del mod">
          <ac:chgData name="Guest User" userId="S::urn:spo:anon#12de21f50e815cd86eb1c721d4c92af93fc7452b97537b2e4d78d8b810a566e7::" providerId="AD" clId="Web-{6A54E208-001C-D9EF-7BCC-0C50FBEF7393}" dt="2022-02-14T22:36:28.899" v="485"/>
          <ac:spMkLst>
            <pc:docMk/>
            <pc:sldMk cId="3127122162" sldId="292"/>
            <ac:spMk id="48" creationId="{0825DBE1-12F7-44B0-9C3D-D6B8DB60B700}"/>
          </ac:spMkLst>
        </pc:spChg>
        <pc:grpChg chg="del">
          <ac:chgData name="Guest User" userId="S::urn:spo:anon#12de21f50e815cd86eb1c721d4c92af93fc7452b97537b2e4d78d8b810a566e7::" providerId="AD" clId="Web-{6A54E208-001C-D9EF-7BCC-0C50FBEF7393}" dt="2022-02-14T22:36:02.398" v="475"/>
          <ac:grpSpMkLst>
            <pc:docMk/>
            <pc:sldMk cId="3127122162" sldId="292"/>
            <ac:grpSpMk id="4" creationId="{58478E7A-D5F1-48DC-BB22-1F18D442F7E1}"/>
          </ac:grpSpMkLst>
        </pc:grpChg>
        <pc:cxnChg chg="add mod">
          <ac:chgData name="Guest User" userId="S::urn:spo:anon#12de21f50e815cd86eb1c721d4c92af93fc7452b97537b2e4d78d8b810a566e7::" providerId="AD" clId="Web-{6A54E208-001C-D9EF-7BCC-0C50FBEF7393}" dt="2022-02-14T22:36:22.383" v="482" actId="1076"/>
          <ac:cxnSpMkLst>
            <pc:docMk/>
            <pc:sldMk cId="3127122162" sldId="292"/>
            <ac:cxnSpMk id="35" creationId="{FA106382-4B91-488A-B635-59A9194F1DB3}"/>
          </ac:cxnSpMkLst>
        </pc:cxnChg>
        <pc:cxnChg chg="del">
          <ac:chgData name="Guest User" userId="S::urn:spo:anon#12de21f50e815cd86eb1c721d4c92af93fc7452b97537b2e4d78d8b810a566e7::" providerId="AD" clId="Web-{6A54E208-001C-D9EF-7BCC-0C50FBEF7393}" dt="2022-02-14T22:36:18.539" v="481"/>
          <ac:cxnSpMkLst>
            <pc:docMk/>
            <pc:sldMk cId="3127122162" sldId="292"/>
            <ac:cxnSpMk id="50" creationId="{B821D279-244E-49A1-85A3-CBCEE9C46AD0}"/>
          </ac:cxnSpMkLst>
        </pc:cxnChg>
      </pc:sldChg>
      <pc:sldChg chg="addSp delSp modSp add replId addAnim delAnim">
        <pc:chgData name="Guest User" userId="S::urn:spo:anon#12de21f50e815cd86eb1c721d4c92af93fc7452b97537b2e4d78d8b810a566e7::" providerId="AD" clId="Web-{6A54E208-001C-D9EF-7BCC-0C50FBEF7393}" dt="2022-02-14T23:23:47.623" v="1129"/>
        <pc:sldMkLst>
          <pc:docMk/>
          <pc:sldMk cId="682638937" sldId="293"/>
        </pc:sldMkLst>
        <pc:spChg chg="mod">
          <ac:chgData name="Guest User" userId="S::urn:spo:anon#12de21f50e815cd86eb1c721d4c92af93fc7452b97537b2e4d78d8b810a566e7::" providerId="AD" clId="Web-{6A54E208-001C-D9EF-7BCC-0C50FBEF7393}" dt="2022-02-14T22:39:53.088" v="610" actId="20577"/>
          <ac:spMkLst>
            <pc:docMk/>
            <pc:sldMk cId="682638937" sldId="293"/>
            <ac:spMk id="3" creationId="{90220B5F-487D-45A1-B86A-C66CDAEEDBCF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46" v="537"/>
          <ac:spMkLst>
            <pc:docMk/>
            <pc:sldMk cId="682638937" sldId="293"/>
            <ac:spMk id="4" creationId="{1ED2ADFF-EC22-4B7F-A39C-1A0F17D42E10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0:02.041" v="611" actId="1076"/>
          <ac:spMkLst>
            <pc:docMk/>
            <pc:sldMk cId="682638937" sldId="293"/>
            <ac:spMk id="5" creationId="{FB87B2EF-BABB-42A0-A922-792DD35DD437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0:02.072" v="612" actId="1076"/>
          <ac:spMkLst>
            <pc:docMk/>
            <pc:sldMk cId="682638937" sldId="293"/>
            <ac:spMk id="6" creationId="{C2F0DC7D-3C74-4B1D-A1C2-BCB6BA79CCB2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46" v="536"/>
          <ac:spMkLst>
            <pc:docMk/>
            <pc:sldMk cId="682638937" sldId="293"/>
            <ac:spMk id="7" creationId="{966F132D-0741-4047-8685-973A3C20F4CD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46" v="535"/>
          <ac:spMkLst>
            <pc:docMk/>
            <pc:sldMk cId="682638937" sldId="293"/>
            <ac:spMk id="8" creationId="{85F179CF-93F0-4363-8C00-EF85E65C56E7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46" v="534"/>
          <ac:spMkLst>
            <pc:docMk/>
            <pc:sldMk cId="682638937" sldId="293"/>
            <ac:spMk id="9" creationId="{16BDA32F-DAFB-447B-8FCB-0B9F5424AB43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0:02.088" v="613" actId="1076"/>
          <ac:spMkLst>
            <pc:docMk/>
            <pc:sldMk cId="682638937" sldId="293"/>
            <ac:spMk id="10" creationId="{2A041219-039D-4171-883E-C7A854B290FC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46" v="533"/>
          <ac:spMkLst>
            <pc:docMk/>
            <pc:sldMk cId="682638937" sldId="293"/>
            <ac:spMk id="11" creationId="{B35A5F57-8F44-42B4-B10F-634D98F7F073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46" v="532"/>
          <ac:spMkLst>
            <pc:docMk/>
            <pc:sldMk cId="682638937" sldId="293"/>
            <ac:spMk id="12" creationId="{EA76F247-57E0-4284-97A4-4DFF3CE23D2C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46" v="531"/>
          <ac:spMkLst>
            <pc:docMk/>
            <pc:sldMk cId="682638937" sldId="293"/>
            <ac:spMk id="13" creationId="{2779B15D-D224-4884-BF2A-6A8CAD2D3E6E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46" v="530"/>
          <ac:spMkLst>
            <pc:docMk/>
            <pc:sldMk cId="682638937" sldId="293"/>
            <ac:spMk id="14" creationId="{03A4159B-1213-4F51-B94A-8983B65AFB7D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31" v="529"/>
          <ac:spMkLst>
            <pc:docMk/>
            <pc:sldMk cId="682638937" sldId="293"/>
            <ac:spMk id="15" creationId="{8CDE32EA-D9FD-427A-95D4-E5DEBBC066A2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31" v="528"/>
          <ac:spMkLst>
            <pc:docMk/>
            <pc:sldMk cId="682638937" sldId="293"/>
            <ac:spMk id="16" creationId="{6E5F5AD7-B629-45EE-98F8-BD04ED617AA4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31" v="527"/>
          <ac:spMkLst>
            <pc:docMk/>
            <pc:sldMk cId="682638937" sldId="293"/>
            <ac:spMk id="17" creationId="{EE6791B0-7C2E-4EE6-B345-3B679412F4B0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31" v="526"/>
          <ac:spMkLst>
            <pc:docMk/>
            <pc:sldMk cId="682638937" sldId="293"/>
            <ac:spMk id="18" creationId="{191429E4-73B2-4739-979C-366430D6298F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31" v="525"/>
          <ac:spMkLst>
            <pc:docMk/>
            <pc:sldMk cId="682638937" sldId="293"/>
            <ac:spMk id="19" creationId="{636C28E4-C8FE-4A06-8F5C-88DD6DD0400C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31" v="524"/>
          <ac:spMkLst>
            <pc:docMk/>
            <pc:sldMk cId="682638937" sldId="293"/>
            <ac:spMk id="20" creationId="{9DC63214-8EAA-4E2B-8630-AEFD3F4951EE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31" v="523"/>
          <ac:spMkLst>
            <pc:docMk/>
            <pc:sldMk cId="682638937" sldId="293"/>
            <ac:spMk id="21" creationId="{30311E20-4F11-4C44-81E4-9DCAD48F49BC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31" v="522"/>
          <ac:spMkLst>
            <pc:docMk/>
            <pc:sldMk cId="682638937" sldId="293"/>
            <ac:spMk id="22" creationId="{541DFE16-613D-457F-87CA-8A69E182C93F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0:02.103" v="614" actId="1076"/>
          <ac:spMkLst>
            <pc:docMk/>
            <pc:sldMk cId="682638937" sldId="293"/>
            <ac:spMk id="23" creationId="{0CFD5350-B96C-47B7-8EC7-C95ED54BFE82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0:02.119" v="615" actId="1076"/>
          <ac:spMkLst>
            <pc:docMk/>
            <pc:sldMk cId="682638937" sldId="293"/>
            <ac:spMk id="24" creationId="{703EEF02-3959-4142-B69E-B2792EB6335F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0:02.197" v="618" actId="1076"/>
          <ac:spMkLst>
            <pc:docMk/>
            <pc:sldMk cId="682638937" sldId="293"/>
            <ac:spMk id="27" creationId="{AC9DE965-B475-4C62-8D34-D419C53C7FF9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2:48.354" v="710" actId="20577"/>
          <ac:spMkLst>
            <pc:docMk/>
            <pc:sldMk cId="682638937" sldId="293"/>
            <ac:spMk id="29" creationId="{BE9E9E4E-74C4-4A2B-8F93-5E5B9B675E53}"/>
          </ac:spMkLst>
        </pc:spChg>
        <pc:spChg chg="add del mod">
          <ac:chgData name="Guest User" userId="S::urn:spo:anon#12de21f50e815cd86eb1c721d4c92af93fc7452b97537b2e4d78d8b810a566e7::" providerId="AD" clId="Web-{6A54E208-001C-D9EF-7BCC-0C50FBEF7393}" dt="2022-02-14T23:23:46.123" v="1128"/>
          <ac:spMkLst>
            <pc:docMk/>
            <pc:sldMk cId="682638937" sldId="293"/>
            <ac:spMk id="30" creationId="{C9B569FF-C1B8-4A59-99F4-E2D4FB2DE28C}"/>
          </ac:spMkLst>
        </pc:spChg>
        <pc:spChg chg="add del mod">
          <ac:chgData name="Guest User" userId="S::urn:spo:anon#12de21f50e815cd86eb1c721d4c92af93fc7452b97537b2e4d78d8b810a566e7::" providerId="AD" clId="Web-{6A54E208-001C-D9EF-7BCC-0C50FBEF7393}" dt="2022-02-14T23:23:47.623" v="1129"/>
          <ac:spMkLst>
            <pc:docMk/>
            <pc:sldMk cId="682638937" sldId="293"/>
            <ac:spMk id="31" creationId="{98C90BE6-D19B-442A-9079-11E56D3987ED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0:02.275" v="623" actId="1076"/>
          <ac:spMkLst>
            <pc:docMk/>
            <pc:sldMk cId="682638937" sldId="293"/>
            <ac:spMk id="32" creationId="{E15D0246-9EE1-4C0E-A340-2D7CF793BB34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0:02.291" v="624" actId="1076"/>
          <ac:spMkLst>
            <pc:docMk/>
            <pc:sldMk cId="682638937" sldId="293"/>
            <ac:spMk id="34" creationId="{B8210318-F58F-411D-A491-614B7FD4598A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0:02.322" v="625" actId="1076"/>
          <ac:spMkLst>
            <pc:docMk/>
            <pc:sldMk cId="682638937" sldId="293"/>
            <ac:spMk id="36" creationId="{12DDE418-917A-4F22-902E-5B336E084A0B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1:19.557" v="660" actId="20577"/>
          <ac:spMkLst>
            <pc:docMk/>
            <pc:sldMk cId="682638937" sldId="293"/>
            <ac:spMk id="40" creationId="{8D1F9BFE-CA3F-4D42-84F3-D13FF20DB199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1:14.416" v="658" actId="20577"/>
          <ac:spMkLst>
            <pc:docMk/>
            <pc:sldMk cId="682638937" sldId="293"/>
            <ac:spMk id="42" creationId="{110D7039-AAE6-4509-8F85-2870E82DEBD1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2:01.870" v="680" actId="20577"/>
          <ac:spMkLst>
            <pc:docMk/>
            <pc:sldMk cId="682638937" sldId="293"/>
            <ac:spMk id="46" creationId="{DEC1B7CA-123B-4BCA-A3A1-47AE35A58AFA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1:48.338" v="671" actId="20577"/>
          <ac:spMkLst>
            <pc:docMk/>
            <pc:sldMk cId="682638937" sldId="293"/>
            <ac:spMk id="48" creationId="{77EAA977-E118-42FC-B663-15530E533EDD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31" v="521"/>
          <ac:spMkLst>
            <pc:docMk/>
            <pc:sldMk cId="682638937" sldId="293"/>
            <ac:spMk id="58" creationId="{8CA5DC6E-2FBD-4EA3-A3ED-CF8082792E3F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1:17.041" v="659" actId="1076"/>
          <ac:spMkLst>
            <pc:docMk/>
            <pc:sldMk cId="682638937" sldId="293"/>
            <ac:spMk id="75" creationId="{BCDAAA20-8A42-41D4-BA43-82C9E874FB55}"/>
          </ac:spMkLst>
        </pc:spChg>
        <pc:spChg chg="add del">
          <ac:chgData name="Guest User" userId="S::urn:spo:anon#12de21f50e815cd86eb1c721d4c92af93fc7452b97537b2e4d78d8b810a566e7::" providerId="AD" clId="Web-{6A54E208-001C-D9EF-7BCC-0C50FBEF7393}" dt="2022-02-14T22:41:28.260" v="664"/>
          <ac:spMkLst>
            <pc:docMk/>
            <pc:sldMk cId="682638937" sldId="293"/>
            <ac:spMk id="76" creationId="{4CE4D283-3AA1-4DB3-AC66-C9652B005B12}"/>
          </ac:spMkLst>
        </pc:spChg>
        <pc:spChg chg="add del">
          <ac:chgData name="Guest User" userId="S::urn:spo:anon#12de21f50e815cd86eb1c721d4c92af93fc7452b97537b2e4d78d8b810a566e7::" providerId="AD" clId="Web-{6A54E208-001C-D9EF-7BCC-0C50FBEF7393}" dt="2022-02-14T22:41:24.401" v="663"/>
          <ac:spMkLst>
            <pc:docMk/>
            <pc:sldMk cId="682638937" sldId="293"/>
            <ac:spMk id="77" creationId="{23475387-5280-4B56-BB27-CA49A8468238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1:37.557" v="666" actId="1076"/>
          <ac:spMkLst>
            <pc:docMk/>
            <pc:sldMk cId="682638937" sldId="293"/>
            <ac:spMk id="78" creationId="{62FAAB0D-23C4-47CB-B234-A432BDE5B903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1:44.713" v="669" actId="1076"/>
          <ac:spMkLst>
            <pc:docMk/>
            <pc:sldMk cId="682638937" sldId="293"/>
            <ac:spMk id="79" creationId="{61B80CB7-E802-43AC-8054-637265A43B6B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1:44.729" v="670" actId="1076"/>
          <ac:spMkLst>
            <pc:docMk/>
            <pc:sldMk cId="682638937" sldId="293"/>
            <ac:spMk id="80" creationId="{06919D2E-CAE4-4FE0-BF46-1332CB93C9C5}"/>
          </ac:spMkLst>
        </pc:spChg>
        <pc:spChg chg="add del">
          <ac:chgData name="Guest User" userId="S::urn:spo:anon#12de21f50e815cd86eb1c721d4c92af93fc7452b97537b2e4d78d8b810a566e7::" providerId="AD" clId="Web-{6A54E208-001C-D9EF-7BCC-0C50FBEF7393}" dt="2022-02-14T22:41:52.760" v="675"/>
          <ac:spMkLst>
            <pc:docMk/>
            <pc:sldMk cId="682638937" sldId="293"/>
            <ac:spMk id="81" creationId="{215E52CD-251C-4993-9750-BDCD1A7A525E}"/>
          </ac:spMkLst>
        </pc:spChg>
        <pc:spChg chg="add del">
          <ac:chgData name="Guest User" userId="S::urn:spo:anon#12de21f50e815cd86eb1c721d4c92af93fc7452b97537b2e4d78d8b810a566e7::" providerId="AD" clId="Web-{6A54E208-001C-D9EF-7BCC-0C50FBEF7393}" dt="2022-02-14T22:41:52.760" v="674"/>
          <ac:spMkLst>
            <pc:docMk/>
            <pc:sldMk cId="682638937" sldId="293"/>
            <ac:spMk id="82" creationId="{60C80901-BDE7-4E33-9FF6-2BEFC57F549A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1:59.401" v="677" actId="1076"/>
          <ac:spMkLst>
            <pc:docMk/>
            <pc:sldMk cId="682638937" sldId="293"/>
            <ac:spMk id="83" creationId="{55105AD4-8B24-4882-876E-8ACD6AE48C45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2:07.745" v="682" actId="1076"/>
          <ac:spMkLst>
            <pc:docMk/>
            <pc:sldMk cId="682638937" sldId="293"/>
            <ac:spMk id="84" creationId="{333BEF8C-A22F-4D6F-87CB-14B0A22E6EA1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2:18.635" v="685" actId="1076"/>
          <ac:spMkLst>
            <pc:docMk/>
            <pc:sldMk cId="682638937" sldId="293"/>
            <ac:spMk id="85" creationId="{D2DED497-A07B-4B55-ACED-FA07603285BA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2:42:18.651" v="686" actId="1076"/>
          <ac:spMkLst>
            <pc:docMk/>
            <pc:sldMk cId="682638937" sldId="293"/>
            <ac:spMk id="86" creationId="{7E09CC8B-E449-4E26-9273-4316171CA521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31" v="520"/>
          <ac:spMkLst>
            <pc:docMk/>
            <pc:sldMk cId="682638937" sldId="293"/>
            <ac:spMk id="157" creationId="{418AECD9-8926-4DC6-B0DF-F5E2FFD07C35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31" v="519"/>
          <ac:spMkLst>
            <pc:docMk/>
            <pc:sldMk cId="682638937" sldId="293"/>
            <ac:spMk id="160" creationId="{DE384F61-24B9-474F-84EE-63C507EB846B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31" v="518"/>
          <ac:spMkLst>
            <pc:docMk/>
            <pc:sldMk cId="682638937" sldId="293"/>
            <ac:spMk id="161" creationId="{2026218E-BE31-4742-AF58-249CACA187B6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31" v="517"/>
          <ac:spMkLst>
            <pc:docMk/>
            <pc:sldMk cId="682638937" sldId="293"/>
            <ac:spMk id="162" creationId="{AC1094CB-81B0-4FEF-BCB0-B57790ABDE06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31" v="516"/>
          <ac:spMkLst>
            <pc:docMk/>
            <pc:sldMk cId="682638937" sldId="293"/>
            <ac:spMk id="163" creationId="{F71BED33-5A10-4F7A-8341-B4204B708496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31" v="515"/>
          <ac:spMkLst>
            <pc:docMk/>
            <pc:sldMk cId="682638937" sldId="293"/>
            <ac:spMk id="165" creationId="{50C6D4DB-814D-4B16-968C-35EB6D7C315D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31" v="514"/>
          <ac:spMkLst>
            <pc:docMk/>
            <pc:sldMk cId="682638937" sldId="293"/>
            <ac:spMk id="166" creationId="{205FA5D0-02D4-42BE-9329-A86B111CE2CB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15" v="513"/>
          <ac:spMkLst>
            <pc:docMk/>
            <pc:sldMk cId="682638937" sldId="293"/>
            <ac:spMk id="167" creationId="{6E0FFAC6-CC44-4821-992B-D9F383880123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15" v="512"/>
          <ac:spMkLst>
            <pc:docMk/>
            <pc:sldMk cId="682638937" sldId="293"/>
            <ac:spMk id="168" creationId="{7CAD46CC-4EB5-4772-BEC2-3041723AA515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15" v="511"/>
          <ac:spMkLst>
            <pc:docMk/>
            <pc:sldMk cId="682638937" sldId="293"/>
            <ac:spMk id="169" creationId="{8A05C20D-0150-4AE6-8F2F-8E397F9A6673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15" v="510"/>
          <ac:spMkLst>
            <pc:docMk/>
            <pc:sldMk cId="682638937" sldId="293"/>
            <ac:spMk id="170" creationId="{B57F6C67-C2F8-488F-9091-8DB185BCE9B4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38:35.915" v="509"/>
          <ac:spMkLst>
            <pc:docMk/>
            <pc:sldMk cId="682638937" sldId="293"/>
            <ac:spMk id="171" creationId="{98295752-4448-4F04-97F7-52F1914617F1}"/>
          </ac:spMkLst>
        </pc:spChg>
        <pc:grpChg chg="add mod">
          <ac:chgData name="Guest User" userId="S::urn:spo:anon#12de21f50e815cd86eb1c721d4c92af93fc7452b97537b2e4d78d8b810a566e7::" providerId="AD" clId="Web-{6A54E208-001C-D9EF-7BCC-0C50FBEF7393}" dt="2022-02-14T22:40:02.150" v="616" actId="1076"/>
          <ac:grpSpMkLst>
            <pc:docMk/>
            <pc:sldMk cId="682638937" sldId="293"/>
            <ac:grpSpMk id="25" creationId="{B731F5AF-2E12-4DD7-A974-EF9F011A3B52}"/>
          </ac:grpSpMkLst>
        </pc:grpChg>
        <pc:cxnChg chg="add mod">
          <ac:chgData name="Guest User" userId="S::urn:spo:anon#12de21f50e815cd86eb1c721d4c92af93fc7452b97537b2e4d78d8b810a566e7::" providerId="AD" clId="Web-{6A54E208-001C-D9EF-7BCC-0C50FBEF7393}" dt="2022-02-14T22:40:02.181" v="617" actId="1076"/>
          <ac:cxnSpMkLst>
            <pc:docMk/>
            <pc:sldMk cId="682638937" sldId="293"/>
            <ac:cxnSpMk id="26" creationId="{EDD03993-20A2-4C5A-A932-71CCEB5D3E2C}"/>
          </ac:cxnSpMkLst>
        </pc:cxnChg>
        <pc:cxnChg chg="add mod">
          <ac:chgData name="Guest User" userId="S::urn:spo:anon#12de21f50e815cd86eb1c721d4c92af93fc7452b97537b2e4d78d8b810a566e7::" providerId="AD" clId="Web-{6A54E208-001C-D9EF-7BCC-0C50FBEF7393}" dt="2022-02-14T22:40:02.213" v="619" actId="1076"/>
          <ac:cxnSpMkLst>
            <pc:docMk/>
            <pc:sldMk cId="682638937" sldId="293"/>
            <ac:cxnSpMk id="28" creationId="{F4FD35E5-437F-469B-A8E3-7C28546158F5}"/>
          </ac:cxnSpMkLst>
        </pc:cxnChg>
        <pc:cxnChg chg="add del mod">
          <ac:chgData name="Guest User" userId="S::urn:spo:anon#12de21f50e815cd86eb1c721d4c92af93fc7452b97537b2e4d78d8b810a566e7::" providerId="AD" clId="Web-{6A54E208-001C-D9EF-7BCC-0C50FBEF7393}" dt="2022-02-14T23:23:44.248" v="1127"/>
          <ac:cxnSpMkLst>
            <pc:docMk/>
            <pc:sldMk cId="682638937" sldId="293"/>
            <ac:cxnSpMk id="38" creationId="{3EE1C1B8-2BE4-4801-BD82-FAC8252C9697}"/>
          </ac:cxnSpMkLst>
        </pc:cxnChg>
      </pc:sldChg>
      <pc:sldChg chg="addSp delSp modSp add mod ord replId addAnim delAnim modShow">
        <pc:chgData name="Guest User" userId="S::urn:spo:anon#12de21f50e815cd86eb1c721d4c92af93fc7452b97537b2e4d78d8b810a566e7::" providerId="AD" clId="Web-{6A54E208-001C-D9EF-7BCC-0C50FBEF7393}" dt="2022-02-14T23:29:52.611" v="1134"/>
        <pc:sldMkLst>
          <pc:docMk/>
          <pc:sldMk cId="634659379" sldId="294"/>
        </pc:sldMkLst>
        <pc:spChg chg="del mod">
          <ac:chgData name="Guest User" userId="S::urn:spo:anon#12de21f50e815cd86eb1c721d4c92af93fc7452b97537b2e4d78d8b810a566e7::" providerId="AD" clId="Web-{6A54E208-001C-D9EF-7BCC-0C50FBEF7393}" dt="2022-02-14T22:55:29.313" v="873"/>
          <ac:spMkLst>
            <pc:docMk/>
            <pc:sldMk cId="634659379" sldId="294"/>
            <ac:spMk id="8" creationId="{6D461A80-6EB0-4C7E-A4CD-613475CFFB4A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3:17:52.323" v="1123" actId="1076"/>
          <ac:spMkLst>
            <pc:docMk/>
            <pc:sldMk cId="634659379" sldId="294"/>
            <ac:spMk id="9" creationId="{74736960-A407-4C37-BC86-3163AAF0A931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3:17:52.276" v="1122" actId="1076"/>
          <ac:spMkLst>
            <pc:docMk/>
            <pc:sldMk cId="634659379" sldId="294"/>
            <ac:spMk id="10" creationId="{F728B86C-F98F-427A-9222-76DE845A6B67}"/>
          </ac:spMkLst>
        </pc:spChg>
        <pc:spChg chg="del mod">
          <ac:chgData name="Guest User" userId="S::urn:spo:anon#12de21f50e815cd86eb1c721d4c92af93fc7452b97537b2e4d78d8b810a566e7::" providerId="AD" clId="Web-{6A54E208-001C-D9EF-7BCC-0C50FBEF7393}" dt="2022-02-14T22:53:15.453" v="863"/>
          <ac:spMkLst>
            <pc:docMk/>
            <pc:sldMk cId="634659379" sldId="294"/>
            <ac:spMk id="11" creationId="{F659A0D5-8790-48AF-8B52-C7E16D20FA39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2:57:26.720" v="875"/>
          <ac:spMkLst>
            <pc:docMk/>
            <pc:sldMk cId="634659379" sldId="294"/>
            <ac:spMk id="13" creationId="{91756ABE-28A2-4608-8098-AF516D5D70AB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57:54.502" v="880" actId="14100"/>
          <ac:spMkLst>
            <pc:docMk/>
            <pc:sldMk cId="634659379" sldId="294"/>
            <ac:spMk id="15" creationId="{C7051AF4-8A41-4021-9B72-7EBAD151B33C}"/>
          </ac:spMkLst>
        </pc:spChg>
        <pc:spChg chg="del mod">
          <ac:chgData name="Guest User" userId="S::urn:spo:anon#12de21f50e815cd86eb1c721d4c92af93fc7452b97537b2e4d78d8b810a566e7::" providerId="AD" clId="Web-{6A54E208-001C-D9EF-7BCC-0C50FBEF7393}" dt="2022-02-14T22:58:13.814" v="882"/>
          <ac:spMkLst>
            <pc:docMk/>
            <pc:sldMk cId="634659379" sldId="294"/>
            <ac:spMk id="16" creationId="{F85C4BF1-DAC4-40A2-8F3B-BAD0508E42FC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2:57:34.689" v="876" actId="1076"/>
          <ac:spMkLst>
            <pc:docMk/>
            <pc:sldMk cId="634659379" sldId="294"/>
            <ac:spMk id="17" creationId="{CDC73998-15A3-4329-B92A-03E49BF5D44A}"/>
          </ac:spMkLst>
        </pc:spChg>
        <pc:spChg chg="add del">
          <ac:chgData name="Guest User" userId="S::urn:spo:anon#12de21f50e815cd86eb1c721d4c92af93fc7452b97537b2e4d78d8b810a566e7::" providerId="AD" clId="Web-{6A54E208-001C-D9EF-7BCC-0C50FBEF7393}" dt="2022-02-14T22:48:10.513" v="831"/>
          <ac:spMkLst>
            <pc:docMk/>
            <pc:sldMk cId="634659379" sldId="294"/>
            <ac:spMk id="20" creationId="{4E8CF585-049D-4565-8506-A95DCCBD6C0F}"/>
          </ac:spMkLst>
        </pc:spChg>
        <pc:spChg chg="add del mod">
          <ac:chgData name="Guest User" userId="S::urn:spo:anon#12de21f50e815cd86eb1c721d4c92af93fc7452b97537b2e4d78d8b810a566e7::" providerId="AD" clId="Web-{6A54E208-001C-D9EF-7BCC-0C50FBEF7393}" dt="2022-02-14T22:49:58.780" v="846"/>
          <ac:spMkLst>
            <pc:docMk/>
            <pc:sldMk cId="634659379" sldId="294"/>
            <ac:spMk id="27" creationId="{DCA3A5E3-A6B0-4CE3-94B5-2BEB1C0EBC29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3:09:36.913" v="1063" actId="1076"/>
          <ac:spMkLst>
            <pc:docMk/>
            <pc:sldMk cId="634659379" sldId="294"/>
            <ac:spMk id="40" creationId="{F86A4B91-AC7E-4E16-B3B6-D4E0774272F9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3:09:36.976" v="1065" actId="1076"/>
          <ac:spMkLst>
            <pc:docMk/>
            <pc:sldMk cId="634659379" sldId="294"/>
            <ac:spMk id="43" creationId="{DBABD457-5826-4333-8731-CA45DB9808CC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09:36.991" v="1066" actId="1076"/>
          <ac:spMkLst>
            <pc:docMk/>
            <pc:sldMk cId="634659379" sldId="294"/>
            <ac:spMk id="47" creationId="{8B9FA042-93CA-4040-827C-98C40BF150CF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09:37.023" v="1067" actId="1076"/>
          <ac:spMkLst>
            <pc:docMk/>
            <pc:sldMk cId="634659379" sldId="294"/>
            <ac:spMk id="48" creationId="{4829FA0F-D5D7-45C1-9094-BA77B3800B0B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09:37.054" v="1068" actId="1076"/>
          <ac:spMkLst>
            <pc:docMk/>
            <pc:sldMk cId="634659379" sldId="294"/>
            <ac:spMk id="50" creationId="{F6350110-9746-43EB-A393-D1657830B605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17:37.745" v="1115" actId="1076"/>
          <ac:spMkLst>
            <pc:docMk/>
            <pc:sldMk cId="634659379" sldId="294"/>
            <ac:spMk id="51" creationId="{F63915D5-6948-41E9-B3EB-08234125ABA0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09:37.101" v="1070" actId="1076"/>
          <ac:spMkLst>
            <pc:docMk/>
            <pc:sldMk cId="634659379" sldId="294"/>
            <ac:spMk id="52" creationId="{41607546-6256-400C-B844-B3CBF7855884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09:37.132" v="1071" actId="1076"/>
          <ac:spMkLst>
            <pc:docMk/>
            <pc:sldMk cId="634659379" sldId="294"/>
            <ac:spMk id="53" creationId="{C180293E-BB86-4B9F-BE06-2F9EEE715AAD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09:37.163" v="1072" actId="1076"/>
          <ac:spMkLst>
            <pc:docMk/>
            <pc:sldMk cId="634659379" sldId="294"/>
            <ac:spMk id="54" creationId="{774ED776-4BA5-40FD-98AF-30DCEE35D4F1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17:37.870" v="1119" actId="1076"/>
          <ac:spMkLst>
            <pc:docMk/>
            <pc:sldMk cId="634659379" sldId="294"/>
            <ac:spMk id="56" creationId="{45F3BA96-250A-4F67-8192-A4A096E7984A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3:01:56.738" v="915" actId="14100"/>
          <ac:spMkLst>
            <pc:docMk/>
            <pc:sldMk cId="634659379" sldId="294"/>
            <ac:spMk id="59" creationId="{B4E27788-7B16-412C-AE9C-4E20D147F122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3:17:58.151" v="1124" actId="1076"/>
          <ac:spMkLst>
            <pc:docMk/>
            <pc:sldMk cId="634659379" sldId="294"/>
            <ac:spMk id="60" creationId="{B2251F7E-B501-43E7-BC68-DE843DF487DD}"/>
          </ac:spMkLst>
        </pc:spChg>
        <pc:spChg chg="mod">
          <ac:chgData name="Guest User" userId="S::urn:spo:anon#12de21f50e815cd86eb1c721d4c92af93fc7452b97537b2e4d78d8b810a566e7::" providerId="AD" clId="Web-{6A54E208-001C-D9EF-7BCC-0C50FBEF7393}" dt="2022-02-14T23:17:58.214" v="1125" actId="1076"/>
          <ac:spMkLst>
            <pc:docMk/>
            <pc:sldMk cId="634659379" sldId="294"/>
            <ac:spMk id="61" creationId="{BCC6D3A6-1D6C-4767-95CE-F9F63249EE26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10:36.195" v="1095" actId="1076"/>
          <ac:spMkLst>
            <pc:docMk/>
            <pc:sldMk cId="634659379" sldId="294"/>
            <ac:spMk id="63" creationId="{186C5924-7ED2-466F-AC11-A4AFC62CDD38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10:36.211" v="1096" actId="1076"/>
          <ac:spMkLst>
            <pc:docMk/>
            <pc:sldMk cId="634659379" sldId="294"/>
            <ac:spMk id="64" creationId="{E1F245E6-4569-4313-8F2E-5BF3B758535B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10:36.242" v="1097" actId="1076"/>
          <ac:spMkLst>
            <pc:docMk/>
            <pc:sldMk cId="634659379" sldId="294"/>
            <ac:spMk id="65" creationId="{584C1678-6168-4B98-8778-77E96C4F8DF1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18:02.620" v="1126" actId="1076"/>
          <ac:spMkLst>
            <pc:docMk/>
            <pc:sldMk cId="634659379" sldId="294"/>
            <ac:spMk id="66" creationId="{7716708F-28EF-403A-82BE-1918F6A3852D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10:36.304" v="1099" actId="1076"/>
          <ac:spMkLst>
            <pc:docMk/>
            <pc:sldMk cId="634659379" sldId="294"/>
            <ac:spMk id="69" creationId="{DD67E3F9-CA8A-40CC-AAA8-04EF2F5FE2E9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3:04:17.067" v="944"/>
          <ac:spMkLst>
            <pc:docMk/>
            <pc:sldMk cId="634659379" sldId="294"/>
            <ac:spMk id="73" creationId="{EBFA9D8C-A79C-4414-9147-E0E2E8C613BC}"/>
          </ac:spMkLst>
        </pc:spChg>
        <pc:spChg chg="add del mod">
          <ac:chgData name="Guest User" userId="S::urn:spo:anon#12de21f50e815cd86eb1c721d4c92af93fc7452b97537b2e4d78d8b810a566e7::" providerId="AD" clId="Web-{6A54E208-001C-D9EF-7BCC-0C50FBEF7393}" dt="2022-02-14T23:03:55.741" v="939"/>
          <ac:spMkLst>
            <pc:docMk/>
            <pc:sldMk cId="634659379" sldId="294"/>
            <ac:spMk id="76" creationId="{7BC7EB48-C5E2-4C98-BFD3-20C3D1DB1147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10:41.507" v="1101" actId="1076"/>
          <ac:spMkLst>
            <pc:docMk/>
            <pc:sldMk cId="634659379" sldId="294"/>
            <ac:spMk id="77" creationId="{5B538001-5FAC-4A99-8FDC-4BCA1E2081FE}"/>
          </ac:spMkLst>
        </pc:spChg>
        <pc:spChg chg="add del mod">
          <ac:chgData name="Guest User" userId="S::urn:spo:anon#12de21f50e815cd86eb1c721d4c92af93fc7452b97537b2e4d78d8b810a566e7::" providerId="AD" clId="Web-{6A54E208-001C-D9EF-7BCC-0C50FBEF7393}" dt="2022-02-14T23:03:58.239" v="940"/>
          <ac:spMkLst>
            <pc:docMk/>
            <pc:sldMk cId="634659379" sldId="294"/>
            <ac:spMk id="78" creationId="{00063C3B-BF92-45C6-9AD2-DC6E1564C970}"/>
          </ac:spMkLst>
        </pc:spChg>
        <pc:spChg chg="add del mod">
          <ac:chgData name="Guest User" userId="S::urn:spo:anon#12de21f50e815cd86eb1c721d4c92af93fc7452b97537b2e4d78d8b810a566e7::" providerId="AD" clId="Web-{6A54E208-001C-D9EF-7BCC-0C50FBEF7393}" dt="2022-02-14T23:04:19.192" v="945"/>
          <ac:spMkLst>
            <pc:docMk/>
            <pc:sldMk cId="634659379" sldId="294"/>
            <ac:spMk id="79" creationId="{765763F3-734D-492E-B90A-C7A0E3E69EA5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10:41.539" v="1102" actId="1076"/>
          <ac:spMkLst>
            <pc:docMk/>
            <pc:sldMk cId="634659379" sldId="294"/>
            <ac:spMk id="80" creationId="{39527EC7-3270-4F04-A68C-F9089ECE0583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12:24.336" v="1106" actId="14100"/>
          <ac:spMkLst>
            <pc:docMk/>
            <pc:sldMk cId="634659379" sldId="294"/>
            <ac:spMk id="83" creationId="{2D7FFE8F-FD8B-4603-971E-4F7E1132EFBE}"/>
          </ac:spMkLst>
        </pc:spChg>
        <pc:spChg chg="add del mod">
          <ac:chgData name="Guest User" userId="S::urn:spo:anon#12de21f50e815cd86eb1c721d4c92af93fc7452b97537b2e4d78d8b810a566e7::" providerId="AD" clId="Web-{6A54E208-001C-D9EF-7BCC-0C50FBEF7393}" dt="2022-02-14T23:05:08.755" v="950"/>
          <ac:spMkLst>
            <pc:docMk/>
            <pc:sldMk cId="634659379" sldId="294"/>
            <ac:spMk id="84" creationId="{25A9E0EF-1807-4382-9C9D-3EC30C0C6058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17:37.807" v="1117" actId="1076"/>
          <ac:spMkLst>
            <pc:docMk/>
            <pc:sldMk cId="634659379" sldId="294"/>
            <ac:spMk id="85" creationId="{13933C3D-6BC2-4F00-8B66-9B65528024E6}"/>
          </ac:spMkLst>
        </pc:spChg>
        <pc:spChg chg="del">
          <ac:chgData name="Guest User" userId="S::urn:spo:anon#12de21f50e815cd86eb1c721d4c92af93fc7452b97537b2e4d78d8b810a566e7::" providerId="AD" clId="Web-{6A54E208-001C-D9EF-7BCC-0C50FBEF7393}" dt="2022-02-14T23:06:09.099" v="972"/>
          <ac:spMkLst>
            <pc:docMk/>
            <pc:sldMk cId="634659379" sldId="294"/>
            <ac:spMk id="89" creationId="{94C3FDCF-1177-4A4E-B425-85B1585D7A72}"/>
          </ac:spMkLst>
        </pc:spChg>
        <pc:spChg chg="add del mod">
          <ac:chgData name="Guest User" userId="S::urn:spo:anon#12de21f50e815cd86eb1c721d4c92af93fc7452b97537b2e4d78d8b810a566e7::" providerId="AD" clId="Web-{6A54E208-001C-D9EF-7BCC-0C50FBEF7393}" dt="2022-02-14T23:08:09.741" v="987"/>
          <ac:spMkLst>
            <pc:docMk/>
            <pc:sldMk cId="634659379" sldId="294"/>
            <ac:spMk id="91" creationId="{F00B9CAF-A43F-46E4-A048-A9220DD590AF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09:37.616" v="1086" actId="1076"/>
          <ac:spMkLst>
            <pc:docMk/>
            <pc:sldMk cId="634659379" sldId="294"/>
            <ac:spMk id="92" creationId="{2B8551DD-BED1-4D66-8581-898D4936BA23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13:06.680" v="1112" actId="14100"/>
          <ac:spMkLst>
            <pc:docMk/>
            <pc:sldMk cId="634659379" sldId="294"/>
            <ac:spMk id="93" creationId="{950EA173-14ED-46EC-98D9-BAB350F4B9A7}"/>
          </ac:spMkLst>
        </pc:spChg>
        <pc:spChg chg="add del mod">
          <ac:chgData name="Guest User" userId="S::urn:spo:anon#12de21f50e815cd86eb1c721d4c92af93fc7452b97537b2e4d78d8b810a566e7::" providerId="AD" clId="Web-{6A54E208-001C-D9EF-7BCC-0C50FBEF7393}" dt="2022-02-14T23:06:05.912" v="971"/>
          <ac:spMkLst>
            <pc:docMk/>
            <pc:sldMk cId="634659379" sldId="294"/>
            <ac:spMk id="94" creationId="{579A5220-348A-424C-8EB9-C81B6FF0B669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17:37.839" v="1118" actId="1076"/>
          <ac:spMkLst>
            <pc:docMk/>
            <pc:sldMk cId="634659379" sldId="294"/>
            <ac:spMk id="96" creationId="{489D5239-0AAB-4FDD-9284-A53F57101288}"/>
          </ac:spMkLst>
        </pc:spChg>
        <pc:spChg chg="add del">
          <ac:chgData name="Guest User" userId="S::urn:spo:anon#12de21f50e815cd86eb1c721d4c92af93fc7452b97537b2e4d78d8b810a566e7::" providerId="AD" clId="Web-{6A54E208-001C-D9EF-7BCC-0C50FBEF7393}" dt="2022-02-14T23:08:56.225" v="1048"/>
          <ac:spMkLst>
            <pc:docMk/>
            <pc:sldMk cId="634659379" sldId="294"/>
            <ac:spMk id="97" creationId="{528A6A43-2B3B-4E1D-AB28-BE531D67D36C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09:37.710" v="1090" actId="1076"/>
          <ac:spMkLst>
            <pc:docMk/>
            <pc:sldMk cId="634659379" sldId="294"/>
            <ac:spMk id="99" creationId="{1CE007C5-8E74-4F09-96F9-B1276B0BCEEB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09:37.741" v="1091" actId="1076"/>
          <ac:spMkLst>
            <pc:docMk/>
            <pc:sldMk cId="634659379" sldId="294"/>
            <ac:spMk id="101" creationId="{C5066DFD-0F82-4C48-84B0-957AB5751B5F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12:29.930" v="1108" actId="1076"/>
          <ac:spMkLst>
            <pc:docMk/>
            <pc:sldMk cId="634659379" sldId="294"/>
            <ac:spMk id="102" creationId="{9823A5A9-C0FB-4809-B4D7-666C3C6B46E8}"/>
          </ac:spMkLst>
        </pc:spChg>
        <pc:spChg chg="add mod">
          <ac:chgData name="Guest User" userId="S::urn:spo:anon#12de21f50e815cd86eb1c721d4c92af93fc7452b97537b2e4d78d8b810a566e7::" providerId="AD" clId="Web-{6A54E208-001C-D9EF-7BCC-0C50FBEF7393}" dt="2022-02-14T23:12:40.227" v="1111" actId="1076"/>
          <ac:spMkLst>
            <pc:docMk/>
            <pc:sldMk cId="634659379" sldId="294"/>
            <ac:spMk id="103" creationId="{60680022-AE26-4F34-8842-447B5B935B7A}"/>
          </ac:spMkLst>
        </pc:spChg>
        <pc:grpChg chg="mod">
          <ac:chgData name="Guest User" userId="S::urn:spo:anon#12de21f50e815cd86eb1c721d4c92af93fc7452b97537b2e4d78d8b810a566e7::" providerId="AD" clId="Web-{6A54E208-001C-D9EF-7BCC-0C50FBEF7393}" dt="2022-02-14T23:09:36.819" v="1060" actId="1076"/>
          <ac:grpSpMkLst>
            <pc:docMk/>
            <pc:sldMk cId="634659379" sldId="294"/>
            <ac:grpSpMk id="3" creationId="{2C08EAB0-925E-4C39-8A32-ED11C9F80DA6}"/>
          </ac:grpSpMkLst>
        </pc:grpChg>
        <pc:grpChg chg="mod">
          <ac:chgData name="Guest User" userId="S::urn:spo:anon#12de21f50e815cd86eb1c721d4c92af93fc7452b97537b2e4d78d8b810a566e7::" providerId="AD" clId="Web-{6A54E208-001C-D9EF-7BCC-0C50FBEF7393}" dt="2022-02-14T23:09:36.866" v="1061" actId="1076"/>
          <ac:grpSpMkLst>
            <pc:docMk/>
            <pc:sldMk cId="634659379" sldId="294"/>
            <ac:grpSpMk id="4" creationId="{C000A08D-B864-45ED-BB4C-44CB3EA9F9BE}"/>
          </ac:grpSpMkLst>
        </pc:grpChg>
        <pc:grpChg chg="del">
          <ac:chgData name="Guest User" userId="S::urn:spo:anon#12de21f50e815cd86eb1c721d4c92af93fc7452b97537b2e4d78d8b810a566e7::" providerId="AD" clId="Web-{6A54E208-001C-D9EF-7BCC-0C50FBEF7393}" dt="2022-02-14T22:59:02.768" v="885"/>
          <ac:grpSpMkLst>
            <pc:docMk/>
            <pc:sldMk cId="634659379" sldId="294"/>
            <ac:grpSpMk id="5" creationId="{A87980AE-28A4-49A4-BCCB-ACD26F34503F}"/>
          </ac:grpSpMkLst>
        </pc:grpChg>
        <pc:grpChg chg="del">
          <ac:chgData name="Guest User" userId="S::urn:spo:anon#12de21f50e815cd86eb1c721d4c92af93fc7452b97537b2e4d78d8b810a566e7::" providerId="AD" clId="Web-{6A54E208-001C-D9EF-7BCC-0C50FBEF7393}" dt="2022-02-14T23:02:06.879" v="916"/>
          <ac:grpSpMkLst>
            <pc:docMk/>
            <pc:sldMk cId="634659379" sldId="294"/>
            <ac:grpSpMk id="14" creationId="{4E63902E-116D-4154-8383-2F47F9457288}"/>
          </ac:grpSpMkLst>
        </pc:grpChg>
        <pc:grpChg chg="del">
          <ac:chgData name="Guest User" userId="S::urn:spo:anon#12de21f50e815cd86eb1c721d4c92af93fc7452b97537b2e4d78d8b810a566e7::" providerId="AD" clId="Web-{6A54E208-001C-D9EF-7BCC-0C50FBEF7393}" dt="2022-02-14T23:05:25.099" v="953"/>
          <ac:grpSpMkLst>
            <pc:docMk/>
            <pc:sldMk cId="634659379" sldId="294"/>
            <ac:grpSpMk id="30" creationId="{A7280FAC-872F-4911-A403-6E5E14A29877}"/>
          </ac:grpSpMkLst>
        </pc:grpChg>
        <pc:grpChg chg="add mod">
          <ac:chgData name="Guest User" userId="S::urn:spo:anon#12de21f50e815cd86eb1c721d4c92af93fc7452b97537b2e4d78d8b810a566e7::" providerId="AD" clId="Web-{6A54E208-001C-D9EF-7BCC-0C50FBEF7393}" dt="2022-02-14T23:10:36.164" v="1094" actId="1076"/>
          <ac:grpSpMkLst>
            <pc:docMk/>
            <pc:sldMk cId="634659379" sldId="294"/>
            <ac:grpSpMk id="62" creationId="{D880E179-2FC6-4C1B-A0EF-5A25F8B13068}"/>
          </ac:grpSpMkLst>
        </pc:grpChg>
        <pc:grpChg chg="add mod">
          <ac:chgData name="Guest User" userId="S::urn:spo:anon#12de21f50e815cd86eb1c721d4c92af93fc7452b97537b2e4d78d8b810a566e7::" providerId="AD" clId="Web-{6A54E208-001C-D9EF-7BCC-0C50FBEF7393}" dt="2022-02-14T23:10:41.476" v="1100" actId="1076"/>
          <ac:grpSpMkLst>
            <pc:docMk/>
            <pc:sldMk cId="634659379" sldId="294"/>
            <ac:grpSpMk id="75" creationId="{EA44436E-5C3D-477A-90B9-0C674918C44B}"/>
          </ac:grpSpMkLst>
        </pc:grpChg>
        <pc:grpChg chg="add mod">
          <ac:chgData name="Guest User" userId="S::urn:spo:anon#12de21f50e815cd86eb1c721d4c92af93fc7452b97537b2e4d78d8b810a566e7::" providerId="AD" clId="Web-{6A54E208-001C-D9EF-7BCC-0C50FBEF7393}" dt="2022-02-14T23:09:37.585" v="1085" actId="1076"/>
          <ac:grpSpMkLst>
            <pc:docMk/>
            <pc:sldMk cId="634659379" sldId="294"/>
            <ac:grpSpMk id="90" creationId="{6E9BA1FC-D4C8-45A7-9D2D-1A6B39CBE0E3}"/>
          </ac:grpSpMkLst>
        </pc:grpChg>
        <pc:cxnChg chg="add del mod">
          <ac:chgData name="Guest User" userId="S::urn:spo:anon#12de21f50e815cd86eb1c721d4c92af93fc7452b97537b2e4d78d8b810a566e7::" providerId="AD" clId="Web-{6A54E208-001C-D9EF-7BCC-0C50FBEF7393}" dt="2022-02-14T22:59:35.971" v="907"/>
          <ac:cxnSpMkLst>
            <pc:docMk/>
            <pc:sldMk cId="634659379" sldId="294"/>
            <ac:cxnSpMk id="33" creationId="{E15B53F0-D112-41FA-903E-621E5B090034}"/>
          </ac:cxnSpMkLst>
        </pc:cxnChg>
        <pc:cxnChg chg="add del">
          <ac:chgData name="Guest User" userId="S::urn:spo:anon#12de21f50e815cd86eb1c721d4c92af93fc7452b97537b2e4d78d8b810a566e7::" providerId="AD" clId="Web-{6A54E208-001C-D9EF-7BCC-0C50FBEF7393}" dt="2022-02-14T22:49:41.436" v="841"/>
          <ac:cxnSpMkLst>
            <pc:docMk/>
            <pc:sldMk cId="634659379" sldId="294"/>
            <ac:cxnSpMk id="37" creationId="{76A0904F-F8A4-4A67-819F-EB6D928D67E0}"/>
          </ac:cxnSpMkLst>
        </pc:cxnChg>
        <pc:cxnChg chg="mod">
          <ac:chgData name="Guest User" userId="S::urn:spo:anon#12de21f50e815cd86eb1c721d4c92af93fc7452b97537b2e4d78d8b810a566e7::" providerId="AD" clId="Web-{6A54E208-001C-D9EF-7BCC-0C50FBEF7393}" dt="2022-02-14T23:09:36.898" v="1062" actId="1076"/>
          <ac:cxnSpMkLst>
            <pc:docMk/>
            <pc:sldMk cId="634659379" sldId="294"/>
            <ac:cxnSpMk id="38" creationId="{1593BEB9-DF8C-4706-9D4C-237C0C57AC4C}"/>
          </ac:cxnSpMkLst>
        </pc:cxnChg>
        <pc:cxnChg chg="mod">
          <ac:chgData name="Guest User" userId="S::urn:spo:anon#12de21f50e815cd86eb1c721d4c92af93fc7452b97537b2e4d78d8b810a566e7::" providerId="AD" clId="Web-{6A54E208-001C-D9EF-7BCC-0C50FBEF7393}" dt="2022-02-14T23:09:36.944" v="1064" actId="1076"/>
          <ac:cxnSpMkLst>
            <pc:docMk/>
            <pc:sldMk cId="634659379" sldId="294"/>
            <ac:cxnSpMk id="41" creationId="{040B3307-4A6E-4461-AF87-750B776B2B95}"/>
          </ac:cxnSpMkLst>
        </pc:cxnChg>
        <pc:cxnChg chg="add del mod">
          <ac:chgData name="Guest User" userId="S::urn:spo:anon#12de21f50e815cd86eb1c721d4c92af93fc7452b97537b2e4d78d8b810a566e7::" providerId="AD" clId="Web-{6A54E208-001C-D9EF-7BCC-0C50FBEF7393}" dt="2022-02-14T23:02:36.301" v="936"/>
          <ac:cxnSpMkLst>
            <pc:docMk/>
            <pc:sldMk cId="634659379" sldId="294"/>
            <ac:cxnSpMk id="67" creationId="{C4F5D20D-731E-4CCC-89D2-3A2C5E281771}"/>
          </ac:cxnSpMkLst>
        </pc:cxnChg>
        <pc:cxnChg chg="add del mod">
          <ac:chgData name="Guest User" userId="S::urn:spo:anon#12de21f50e815cd86eb1c721d4c92af93fc7452b97537b2e4d78d8b810a566e7::" providerId="AD" clId="Web-{6A54E208-001C-D9EF-7BCC-0C50FBEF7393}" dt="2022-02-14T23:05:43.240" v="967"/>
          <ac:cxnSpMkLst>
            <pc:docMk/>
            <pc:sldMk cId="634659379" sldId="294"/>
            <ac:cxnSpMk id="81" creationId="{7B7156F4-4788-4A4A-96D7-D9DC6D89D2A3}"/>
          </ac:cxnSpMkLst>
        </pc:cxnChg>
        <pc:cxnChg chg="add mod">
          <ac:chgData name="Guest User" userId="S::urn:spo:anon#12de21f50e815cd86eb1c721d4c92af93fc7452b97537b2e4d78d8b810a566e7::" providerId="AD" clId="Web-{6A54E208-001C-D9EF-7BCC-0C50FBEF7393}" dt="2022-02-14T23:09:37.663" v="1088" actId="1076"/>
          <ac:cxnSpMkLst>
            <pc:docMk/>
            <pc:sldMk cId="634659379" sldId="294"/>
            <ac:cxnSpMk id="95" creationId="{B88134BB-43DE-4D26-BBEC-725B31ECC4A6}"/>
          </ac:cxnSpMkLst>
        </pc:cxnChg>
      </pc:sldChg>
      <pc:sldChg chg="add del replId">
        <pc:chgData name="Guest User" userId="S::urn:spo:anon#12de21f50e815cd86eb1c721d4c92af93fc7452b97537b2e4d78d8b810a566e7::" providerId="AD" clId="Web-{6A54E208-001C-D9EF-7BCC-0C50FBEF7393}" dt="2022-02-14T22:56:02.751" v="874"/>
        <pc:sldMkLst>
          <pc:docMk/>
          <pc:sldMk cId="112113978" sldId="295"/>
        </pc:sldMkLst>
      </pc:sldChg>
    </pc:docChg>
  </pc:docChgLst>
  <pc:docChgLst>
    <pc:chgData name="Guest User" userId="S::urn:spo:anon#12de21f50e815cd86eb1c721d4c92af93fc7452b97537b2e4d78d8b810a566e7::" providerId="AD" clId="Web-{FD7A7075-9220-31CD-CED4-39F26D67F8D8}"/>
    <pc:docChg chg="">
      <pc:chgData name="Guest User" userId="S::urn:spo:anon#12de21f50e815cd86eb1c721d4c92af93fc7452b97537b2e4d78d8b810a566e7::" providerId="AD" clId="Web-{FD7A7075-9220-31CD-CED4-39F26D67F8D8}" dt="2022-02-11T17:59:06.163" v="0"/>
      <pc:docMkLst>
        <pc:docMk/>
      </pc:docMkLst>
      <pc:sldChg chg="addCm">
        <pc:chgData name="Guest User" userId="S::urn:spo:anon#12de21f50e815cd86eb1c721d4c92af93fc7452b97537b2e4d78d8b810a566e7::" providerId="AD" clId="Web-{FD7A7075-9220-31CD-CED4-39F26D67F8D8}" dt="2022-02-11T17:59:06.163" v="0"/>
        <pc:sldMkLst>
          <pc:docMk/>
          <pc:sldMk cId="3772524191" sldId="260"/>
        </pc:sldMkLst>
      </pc:sldChg>
    </pc:docChg>
  </pc:docChgLst>
  <pc:docChgLst>
    <pc:chgData name="Guest User" userId="S::urn:spo:anon#12de21f50e815cd86eb1c721d4c92af93fc7452b97537b2e4d78d8b810a566e7::" providerId="AD" clId="Web-{8C435460-1523-8AFA-18BC-DA3308FCD7D6}"/>
    <pc:docChg chg="mod">
      <pc:chgData name="Guest User" userId="S::urn:spo:anon#12de21f50e815cd86eb1c721d4c92af93fc7452b97537b2e4d78d8b810a566e7::" providerId="AD" clId="Web-{8C435460-1523-8AFA-18BC-DA3308FCD7D6}" dt="2022-01-25T00:07:05.390" v="5"/>
      <pc:docMkLst>
        <pc:docMk/>
      </pc:docMkLst>
      <pc:sldChg chg="addCm">
        <pc:chgData name="Guest User" userId="S::urn:spo:anon#12de21f50e815cd86eb1c721d4c92af93fc7452b97537b2e4d78d8b810a566e7::" providerId="AD" clId="Web-{8C435460-1523-8AFA-18BC-DA3308FCD7D6}" dt="2022-01-25T00:04:41.406" v="1"/>
        <pc:sldMkLst>
          <pc:docMk/>
          <pc:sldMk cId="3474424151" sldId="258"/>
        </pc:sldMkLst>
      </pc:sldChg>
      <pc:sldChg chg="addCm">
        <pc:chgData name="Guest User" userId="S::urn:spo:anon#12de21f50e815cd86eb1c721d4c92af93fc7452b97537b2e4d78d8b810a566e7::" providerId="AD" clId="Web-{8C435460-1523-8AFA-18BC-DA3308FCD7D6}" dt="2022-01-25T00:05:26.734" v="2"/>
        <pc:sldMkLst>
          <pc:docMk/>
          <pc:sldMk cId="3772524191" sldId="260"/>
        </pc:sldMkLst>
      </pc:sldChg>
      <pc:sldChg chg="addCm">
        <pc:chgData name="Guest User" userId="S::urn:spo:anon#12de21f50e815cd86eb1c721d4c92af93fc7452b97537b2e4d78d8b810a566e7::" providerId="AD" clId="Web-{8C435460-1523-8AFA-18BC-DA3308FCD7D6}" dt="2022-01-25T00:06:15.749" v="3"/>
        <pc:sldMkLst>
          <pc:docMk/>
          <pc:sldMk cId="919053908" sldId="265"/>
        </pc:sldMkLst>
      </pc:sldChg>
      <pc:sldChg chg="addCm modCm">
        <pc:chgData name="Guest User" userId="S::urn:spo:anon#12de21f50e815cd86eb1c721d4c92af93fc7452b97537b2e4d78d8b810a566e7::" providerId="AD" clId="Web-{8C435460-1523-8AFA-18BC-DA3308FCD7D6}" dt="2022-01-25T00:07:05.390" v="5"/>
        <pc:sldMkLst>
          <pc:docMk/>
          <pc:sldMk cId="3922223731" sldId="268"/>
        </pc:sldMkLst>
      </pc:sldChg>
    </pc:docChg>
  </pc:docChgLst>
  <pc:docChgLst>
    <pc:chgData name="Fuerst, Alex" userId="S::alfuerst@iu.edu::f14cad49-7c8c-4c33-8e27-d90652c9cc6a" providerId="AD" clId="Web-{8760F542-7863-0042-D233-09AB0866D0EB}"/>
    <pc:docChg chg="modSld sldOrd">
      <pc:chgData name="Fuerst, Alex" userId="S::alfuerst@iu.edu::f14cad49-7c8c-4c33-8e27-d90652c9cc6a" providerId="AD" clId="Web-{8760F542-7863-0042-D233-09AB0866D0EB}" dt="2022-02-16T18:11:08.715" v="40"/>
      <pc:docMkLst>
        <pc:docMk/>
      </pc:docMkLst>
      <pc:sldChg chg="modSp">
        <pc:chgData name="Fuerst, Alex" userId="S::alfuerst@iu.edu::f14cad49-7c8c-4c33-8e27-d90652c9cc6a" providerId="AD" clId="Web-{8760F542-7863-0042-D233-09AB0866D0EB}" dt="2022-02-16T17:47:19.589" v="38" actId="20577"/>
        <pc:sldMkLst>
          <pc:docMk/>
          <pc:sldMk cId="4008572654" sldId="281"/>
        </pc:sldMkLst>
        <pc:spChg chg="mod">
          <ac:chgData name="Fuerst, Alex" userId="S::alfuerst@iu.edu::f14cad49-7c8c-4c33-8e27-d90652c9cc6a" providerId="AD" clId="Web-{8760F542-7863-0042-D233-09AB0866D0EB}" dt="2022-02-16T17:47:19.589" v="38" actId="20577"/>
          <ac:spMkLst>
            <pc:docMk/>
            <pc:sldMk cId="4008572654" sldId="281"/>
            <ac:spMk id="3" creationId="{E64808AE-512A-4331-A7EE-B4582CAC08D7}"/>
          </ac:spMkLst>
        </pc:spChg>
      </pc:sldChg>
      <pc:sldChg chg="modSp mod ord modShow">
        <pc:chgData name="Fuerst, Alex" userId="S::alfuerst@iu.edu::f14cad49-7c8c-4c33-8e27-d90652c9cc6a" providerId="AD" clId="Web-{8760F542-7863-0042-D233-09AB0866D0EB}" dt="2022-02-16T18:11:08.715" v="40"/>
        <pc:sldMkLst>
          <pc:docMk/>
          <pc:sldMk cId="2027073670" sldId="286"/>
        </pc:sldMkLst>
        <pc:spChg chg="mod">
          <ac:chgData name="Fuerst, Alex" userId="S::alfuerst@iu.edu::f14cad49-7c8c-4c33-8e27-d90652c9cc6a" providerId="AD" clId="Web-{8760F542-7863-0042-D233-09AB0866D0EB}" dt="2022-02-16T17:45:17.019" v="27" actId="20577"/>
          <ac:spMkLst>
            <pc:docMk/>
            <pc:sldMk cId="2027073670" sldId="286"/>
            <ac:spMk id="2" creationId="{F26C3F67-F73F-4132-8AA6-BA79812C5A6B}"/>
          </ac:spMkLst>
        </pc:spChg>
        <pc:spChg chg="mod">
          <ac:chgData name="Fuerst, Alex" userId="S::alfuerst@iu.edu::f14cad49-7c8c-4c33-8e27-d90652c9cc6a" providerId="AD" clId="Web-{8760F542-7863-0042-D233-09AB0866D0EB}" dt="2022-02-16T17:35:59.607" v="22" actId="20577"/>
          <ac:spMkLst>
            <pc:docMk/>
            <pc:sldMk cId="2027073670" sldId="286"/>
            <ac:spMk id="3" creationId="{6358A2A8-6EF1-4813-A3A3-375E6410D9B6}"/>
          </ac:spMkLst>
        </pc:spChg>
      </pc:sldChg>
    </pc:docChg>
  </pc:docChgLst>
  <pc:docChgLst>
    <pc:chgData name="Guest User" userId="S::urn:spo:anon#12de21f50e815cd86eb1c721d4c92af93fc7452b97537b2e4d78d8b810a566e7::" providerId="AD" clId="Web-{C6787275-F835-4EB7-C109-516ADF8DDDB9}"/>
    <pc:docChg chg="">
      <pc:chgData name="Guest User" userId="S::urn:spo:anon#12de21f50e815cd86eb1c721d4c92af93fc7452b97537b2e4d78d8b810a566e7::" providerId="AD" clId="Web-{C6787275-F835-4EB7-C109-516ADF8DDDB9}" dt="2022-01-29T01:34:25.625" v="6"/>
      <pc:docMkLst>
        <pc:docMk/>
      </pc:docMkLst>
      <pc:sldChg chg="addCm modCm">
        <pc:chgData name="Guest User" userId="S::urn:spo:anon#12de21f50e815cd86eb1c721d4c92af93fc7452b97537b2e4d78d8b810a566e7::" providerId="AD" clId="Web-{C6787275-F835-4EB7-C109-516ADF8DDDB9}" dt="2022-01-29T01:32:55.936" v="5"/>
        <pc:sldMkLst>
          <pc:docMk/>
          <pc:sldMk cId="163964679" sldId="259"/>
        </pc:sldMkLst>
      </pc:sldChg>
      <pc:sldChg chg="addCm modCm">
        <pc:chgData name="Guest User" userId="S::urn:spo:anon#12de21f50e815cd86eb1c721d4c92af93fc7452b97537b2e4d78d8b810a566e7::" providerId="AD" clId="Web-{C6787275-F835-4EB7-C109-516ADF8DDDB9}" dt="2022-01-29T01:34:25.625" v="6"/>
        <pc:sldMkLst>
          <pc:docMk/>
          <pc:sldMk cId="3772524191" sldId="260"/>
        </pc:sldMkLst>
      </pc:sldChg>
      <pc:sldChg chg="addCm">
        <pc:chgData name="Guest User" userId="S::urn:spo:anon#12de21f50e815cd86eb1c721d4c92af93fc7452b97537b2e4d78d8b810a566e7::" providerId="AD" clId="Web-{C6787275-F835-4EB7-C109-516ADF8DDDB9}" dt="2022-01-29T01:23:32.412" v="2"/>
        <pc:sldMkLst>
          <pc:docMk/>
          <pc:sldMk cId="4109541745" sldId="264"/>
        </pc:sldMkLst>
      </pc:sldChg>
      <pc:sldChg chg="addCm">
        <pc:chgData name="Guest User" userId="S::urn:spo:anon#12de21f50e815cd86eb1c721d4c92af93fc7452b97537b2e4d78d8b810a566e7::" providerId="AD" clId="Web-{C6787275-F835-4EB7-C109-516ADF8DDDB9}" dt="2022-01-29T01:25:03.023" v="4"/>
        <pc:sldMkLst>
          <pc:docMk/>
          <pc:sldMk cId="919053908" sldId="265"/>
        </pc:sldMkLst>
      </pc:sldChg>
      <pc:sldChg chg="addCm">
        <pc:chgData name="Guest User" userId="S::urn:spo:anon#12de21f50e815cd86eb1c721d4c92af93fc7452b97537b2e4d78d8b810a566e7::" providerId="AD" clId="Web-{C6787275-F835-4EB7-C109-516ADF8DDDB9}" dt="2022-01-29T01:21:38.161" v="0"/>
        <pc:sldMkLst>
          <pc:docMk/>
          <pc:sldMk cId="2626359071" sldId="271"/>
        </pc:sldMkLst>
      </pc:sldChg>
    </pc:docChg>
  </pc:docChgLst>
  <pc:docChgLst>
    <pc:chgData name="Guest User" userId="S::urn:spo:anon#12de21f50e815cd86eb1c721d4c92af93fc7452b97537b2e4d78d8b810a566e7::" providerId="AD" clId="Web-{675FC1E8-5B12-237A-CE05-97D1D15B99C5}"/>
    <pc:docChg chg="modSld">
      <pc:chgData name="Guest User" userId="S::urn:spo:anon#12de21f50e815cd86eb1c721d4c92af93fc7452b97537b2e4d78d8b810a566e7::" providerId="AD" clId="Web-{675FC1E8-5B12-237A-CE05-97D1D15B99C5}" dt="2022-02-20T18:10:38.945" v="46" actId="20577"/>
      <pc:docMkLst>
        <pc:docMk/>
      </pc:docMkLst>
      <pc:sldChg chg="modSp">
        <pc:chgData name="Guest User" userId="S::urn:spo:anon#12de21f50e815cd86eb1c721d4c92af93fc7452b97537b2e4d78d8b810a566e7::" providerId="AD" clId="Web-{675FC1E8-5B12-237A-CE05-97D1D15B99C5}" dt="2022-02-20T18:10:38.945" v="46" actId="20577"/>
        <pc:sldMkLst>
          <pc:docMk/>
          <pc:sldMk cId="4023999543" sldId="280"/>
        </pc:sldMkLst>
        <pc:spChg chg="mod">
          <ac:chgData name="Guest User" userId="S::urn:spo:anon#12de21f50e815cd86eb1c721d4c92af93fc7452b97537b2e4d78d8b810a566e7::" providerId="AD" clId="Web-{675FC1E8-5B12-237A-CE05-97D1D15B99C5}" dt="2022-02-20T18:10:38.945" v="46" actId="20577"/>
          <ac:spMkLst>
            <pc:docMk/>
            <pc:sldMk cId="4023999543" sldId="280"/>
            <ac:spMk id="2" creationId="{0461EC3A-4808-4434-83B7-52C8AFC81568}"/>
          </ac:spMkLst>
        </pc:spChg>
        <pc:spChg chg="mod">
          <ac:chgData name="Guest User" userId="S::urn:spo:anon#12de21f50e815cd86eb1c721d4c92af93fc7452b97537b2e4d78d8b810a566e7::" providerId="AD" clId="Web-{675FC1E8-5B12-237A-CE05-97D1D15B99C5}" dt="2022-02-20T18:04:25.734" v="26" actId="20577"/>
          <ac:spMkLst>
            <pc:docMk/>
            <pc:sldMk cId="4023999543" sldId="280"/>
            <ac:spMk id="3" creationId="{EC5F7A4D-121D-448F-899F-D3B31060677E}"/>
          </ac:spMkLst>
        </pc:spChg>
      </pc:sldChg>
      <pc:sldChg chg="modSp">
        <pc:chgData name="Guest User" userId="S::urn:spo:anon#12de21f50e815cd86eb1c721d4c92af93fc7452b97537b2e4d78d8b810a566e7::" providerId="AD" clId="Web-{675FC1E8-5B12-237A-CE05-97D1D15B99C5}" dt="2022-02-20T18:03:40.686" v="25"/>
        <pc:sldMkLst>
          <pc:docMk/>
          <pc:sldMk cId="235828395" sldId="295"/>
        </pc:sldMkLst>
        <pc:graphicFrameChg chg="mod modGraphic">
          <ac:chgData name="Guest User" userId="S::urn:spo:anon#12de21f50e815cd86eb1c721d4c92af93fc7452b97537b2e4d78d8b810a566e7::" providerId="AD" clId="Web-{675FC1E8-5B12-237A-CE05-97D1D15B99C5}" dt="2022-02-20T18:03:40.686" v="25"/>
          <ac:graphicFrameMkLst>
            <pc:docMk/>
            <pc:sldMk cId="235828395" sldId="295"/>
            <ac:graphicFrameMk id="7" creationId="{D0DBBCA8-DEED-46C3-AA1E-68FF1607A8CA}"/>
          </ac:graphicFrameMkLst>
        </pc:graphicFrameChg>
      </pc:sldChg>
      <pc:sldChg chg="modSp">
        <pc:chgData name="Guest User" userId="S::urn:spo:anon#12de21f50e815cd86eb1c721d4c92af93fc7452b97537b2e4d78d8b810a566e7::" providerId="AD" clId="Web-{675FC1E8-5B12-237A-CE05-97D1D15B99C5}" dt="2022-02-20T18:05:18.769" v="44" actId="20577"/>
        <pc:sldMkLst>
          <pc:docMk/>
          <pc:sldMk cId="956768236" sldId="296"/>
        </pc:sldMkLst>
        <pc:spChg chg="mod">
          <ac:chgData name="Guest User" userId="S::urn:spo:anon#12de21f50e815cd86eb1c721d4c92af93fc7452b97537b2e4d78d8b810a566e7::" providerId="AD" clId="Web-{675FC1E8-5B12-237A-CE05-97D1D15B99C5}" dt="2022-02-20T18:05:18.769" v="44" actId="20577"/>
          <ac:spMkLst>
            <pc:docMk/>
            <pc:sldMk cId="956768236" sldId="296"/>
            <ac:spMk id="3" creationId="{EC5F7A4D-121D-448F-899F-D3B31060677E}"/>
          </ac:spMkLst>
        </pc:spChg>
      </pc:sldChg>
    </pc:docChg>
  </pc:docChgLst>
  <pc:docChgLst>
    <pc:chgData name="Guest User" userId="S::urn:spo:anon#12de21f50e815cd86eb1c721d4c92af93fc7452b97537b2e4d78d8b810a566e7::" providerId="AD" clId="Web-{B5E01607-74A8-9289-B1A1-900BE70F92D4}"/>
    <pc:docChg chg="addSld delSld modSld">
      <pc:chgData name="Guest User" userId="S::urn:spo:anon#12de21f50e815cd86eb1c721d4c92af93fc7452b97537b2e4d78d8b810a566e7::" providerId="AD" clId="Web-{B5E01607-74A8-9289-B1A1-900BE70F92D4}" dt="2022-02-05T00:58:58.645" v="53" actId="20577"/>
      <pc:docMkLst>
        <pc:docMk/>
      </pc:docMkLst>
      <pc:sldChg chg="del">
        <pc:chgData name="Guest User" userId="S::urn:spo:anon#12de21f50e815cd86eb1c721d4c92af93fc7452b97537b2e4d78d8b810a566e7::" providerId="AD" clId="Web-{B5E01607-74A8-9289-B1A1-900BE70F92D4}" dt="2022-02-05T00:56:28.943" v="7"/>
        <pc:sldMkLst>
          <pc:docMk/>
          <pc:sldMk cId="3543778091" sldId="257"/>
        </pc:sldMkLst>
      </pc:sldChg>
      <pc:sldChg chg="modSp">
        <pc:chgData name="Guest User" userId="S::urn:spo:anon#12de21f50e815cd86eb1c721d4c92af93fc7452b97537b2e4d78d8b810a566e7::" providerId="AD" clId="Web-{B5E01607-74A8-9289-B1A1-900BE70F92D4}" dt="2022-02-05T00:58:20.552" v="49" actId="20577"/>
        <pc:sldMkLst>
          <pc:docMk/>
          <pc:sldMk cId="1979044338" sldId="277"/>
        </pc:sldMkLst>
        <pc:spChg chg="mod">
          <ac:chgData name="Guest User" userId="S::urn:spo:anon#12de21f50e815cd86eb1c721d4c92af93fc7452b97537b2e4d78d8b810a566e7::" providerId="AD" clId="Web-{B5E01607-74A8-9289-B1A1-900BE70F92D4}" dt="2022-02-05T00:58:20.552" v="49" actId="20577"/>
          <ac:spMkLst>
            <pc:docMk/>
            <pc:sldMk cId="1979044338" sldId="277"/>
            <ac:spMk id="3" creationId="{90220B5F-487D-45A1-B86A-C66CDAEEDBCF}"/>
          </ac:spMkLst>
        </pc:spChg>
      </pc:sldChg>
      <pc:sldChg chg="addSp modSp new">
        <pc:chgData name="Guest User" userId="S::urn:spo:anon#12de21f50e815cd86eb1c721d4c92af93fc7452b97537b2e4d78d8b810a566e7::" providerId="AD" clId="Web-{B5E01607-74A8-9289-B1A1-900BE70F92D4}" dt="2022-02-05T00:58:58.645" v="53" actId="20577"/>
        <pc:sldMkLst>
          <pc:docMk/>
          <pc:sldMk cId="4008572654" sldId="281"/>
        </pc:sldMkLst>
        <pc:spChg chg="mod">
          <ac:chgData name="Guest User" userId="S::urn:spo:anon#12de21f50e815cd86eb1c721d4c92af93fc7452b97537b2e4d78d8b810a566e7::" providerId="AD" clId="Web-{B5E01607-74A8-9289-B1A1-900BE70F92D4}" dt="2022-02-05T00:56:17.068" v="2" actId="20577"/>
          <ac:spMkLst>
            <pc:docMk/>
            <pc:sldMk cId="4008572654" sldId="281"/>
            <ac:spMk id="2" creationId="{DA3BA8BE-9DAE-4162-8746-74F937A2D3E1}"/>
          </ac:spMkLst>
        </pc:spChg>
        <pc:spChg chg="mod">
          <ac:chgData name="Guest User" userId="S::urn:spo:anon#12de21f50e815cd86eb1c721d4c92af93fc7452b97537b2e4d78d8b810a566e7::" providerId="AD" clId="Web-{B5E01607-74A8-9289-B1A1-900BE70F92D4}" dt="2022-02-05T00:58:58.645" v="53" actId="20577"/>
          <ac:spMkLst>
            <pc:docMk/>
            <pc:sldMk cId="4008572654" sldId="281"/>
            <ac:spMk id="3" creationId="{E64808AE-512A-4331-A7EE-B4582CAC08D7}"/>
          </ac:spMkLst>
        </pc:spChg>
        <pc:spChg chg="add mod">
          <ac:chgData name="Guest User" userId="S::urn:spo:anon#12de21f50e815cd86eb1c721d4c92af93fc7452b97537b2e4d78d8b810a566e7::" providerId="AD" clId="Web-{B5E01607-74A8-9289-B1A1-900BE70F92D4}" dt="2022-02-05T00:57:47.317" v="47" actId="20577"/>
          <ac:spMkLst>
            <pc:docMk/>
            <pc:sldMk cId="4008572654" sldId="281"/>
            <ac:spMk id="6" creationId="{97993D2E-2D83-4281-B727-85A775FA3063}"/>
          </ac:spMkLst>
        </pc:spChg>
        <pc:picChg chg="add mod">
          <ac:chgData name="Guest User" userId="S::urn:spo:anon#12de21f50e815cd86eb1c721d4c92af93fc7452b97537b2e4d78d8b810a566e7::" providerId="AD" clId="Web-{B5E01607-74A8-9289-B1A1-900BE70F92D4}" dt="2022-02-05T00:57:38.536" v="45" actId="1076"/>
          <ac:picMkLst>
            <pc:docMk/>
            <pc:sldMk cId="4008572654" sldId="281"/>
            <ac:picMk id="5" creationId="{429C5806-E480-4B43-B6C6-4775BA5E7ED9}"/>
          </ac:picMkLst>
        </pc:picChg>
      </pc:sldChg>
    </pc:docChg>
  </pc:docChgLst>
  <pc:docChgLst>
    <pc:chgData name="Guest User" userId="S::urn:spo:anon#12de21f50e815cd86eb1c721d4c92af93fc7452b97537b2e4d78d8b810a566e7::" providerId="AD" clId="Web-{2F1348D7-1517-A0D1-D8D0-55DDEC3E357D}"/>
    <pc:docChg chg="delSld modSld sldOrd">
      <pc:chgData name="Guest User" userId="S::urn:spo:anon#12de21f50e815cd86eb1c721d4c92af93fc7452b97537b2e4d78d8b810a566e7::" providerId="AD" clId="Web-{2F1348D7-1517-A0D1-D8D0-55DDEC3E357D}" dt="2022-02-15T01:15:49.789" v="1358"/>
      <pc:docMkLst>
        <pc:docMk/>
      </pc:docMkLst>
      <pc:sldChg chg="modSp">
        <pc:chgData name="Guest User" userId="S::urn:spo:anon#12de21f50e815cd86eb1c721d4c92af93fc7452b97537b2e4d78d8b810a566e7::" providerId="AD" clId="Web-{2F1348D7-1517-A0D1-D8D0-55DDEC3E357D}" dt="2022-02-15T00:23:52.158" v="678" actId="20577"/>
        <pc:sldMkLst>
          <pc:docMk/>
          <pc:sldMk cId="163964679" sldId="259"/>
        </pc:sldMkLst>
        <pc:spChg chg="mod">
          <ac:chgData name="Guest User" userId="S::urn:spo:anon#12de21f50e815cd86eb1c721d4c92af93fc7452b97537b2e4d78d8b810a566e7::" providerId="AD" clId="Web-{2F1348D7-1517-A0D1-D8D0-55DDEC3E357D}" dt="2022-02-15T00:23:52.158" v="678" actId="20577"/>
          <ac:spMkLst>
            <pc:docMk/>
            <pc:sldMk cId="163964679" sldId="259"/>
            <ac:spMk id="3" creationId="{87BF6D95-1463-46BC-A582-FA6F9117141C}"/>
          </ac:spMkLst>
        </pc:spChg>
      </pc:sldChg>
      <pc:sldChg chg="ord">
        <pc:chgData name="Guest User" userId="S::urn:spo:anon#12de21f50e815cd86eb1c721d4c92af93fc7452b97537b2e4d78d8b810a566e7::" providerId="AD" clId="Web-{2F1348D7-1517-A0D1-D8D0-55DDEC3E357D}" dt="2022-02-14T23:49:22.705" v="4"/>
        <pc:sldMkLst>
          <pc:docMk/>
          <pc:sldMk cId="3772524191" sldId="260"/>
        </pc:sldMkLst>
      </pc:sldChg>
      <pc:sldChg chg="ord">
        <pc:chgData name="Guest User" userId="S::urn:spo:anon#12de21f50e815cd86eb1c721d4c92af93fc7452b97537b2e4d78d8b810a566e7::" providerId="AD" clId="Web-{2F1348D7-1517-A0D1-D8D0-55DDEC3E357D}" dt="2022-02-14T23:49:22.705" v="3"/>
        <pc:sldMkLst>
          <pc:docMk/>
          <pc:sldMk cId="301247203" sldId="262"/>
        </pc:sldMkLst>
      </pc:sldChg>
      <pc:sldChg chg="ord">
        <pc:chgData name="Guest User" userId="S::urn:spo:anon#12de21f50e815cd86eb1c721d4c92af93fc7452b97537b2e4d78d8b810a566e7::" providerId="AD" clId="Web-{2F1348D7-1517-A0D1-D8D0-55DDEC3E357D}" dt="2022-02-14T23:49:22.705" v="2"/>
        <pc:sldMkLst>
          <pc:docMk/>
          <pc:sldMk cId="2986323708" sldId="263"/>
        </pc:sldMkLst>
      </pc:sldChg>
      <pc:sldChg chg="addSp modSp addCm modCm">
        <pc:chgData name="Guest User" userId="S::urn:spo:anon#12de21f50e815cd86eb1c721d4c92af93fc7452b97537b2e4d78d8b810a566e7::" providerId="AD" clId="Web-{2F1348D7-1517-A0D1-D8D0-55DDEC3E357D}" dt="2022-02-15T01:15:49.789" v="1358"/>
        <pc:sldMkLst>
          <pc:docMk/>
          <pc:sldMk cId="919053908" sldId="265"/>
        </pc:sldMkLst>
        <pc:spChg chg="add mod">
          <ac:chgData name="Guest User" userId="S::urn:spo:anon#12de21f50e815cd86eb1c721d4c92af93fc7452b97537b2e4d78d8b810a566e7::" providerId="AD" clId="Web-{2F1348D7-1517-A0D1-D8D0-55DDEC3E357D}" dt="2022-02-15T01:15:37.196" v="1357" actId="20577"/>
          <ac:spMkLst>
            <pc:docMk/>
            <pc:sldMk cId="919053908" sldId="265"/>
            <ac:spMk id="3" creationId="{71F94E30-2624-4522-951A-489093452A33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1:10:29.964" v="1290" actId="20577"/>
          <ac:spMkLst>
            <pc:docMk/>
            <pc:sldMk cId="919053908" sldId="265"/>
            <ac:spMk id="6" creationId="{6D7F0AEE-995B-4619-B9AC-6A0825265391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1:12:38.916" v="1309" actId="1076"/>
          <ac:spMkLst>
            <pc:docMk/>
            <pc:sldMk cId="919053908" sldId="265"/>
            <ac:spMk id="7" creationId="{73AF2D6A-DF64-4563-B0A7-51E4D987ACF4}"/>
          </ac:spMkLst>
        </pc:spChg>
        <pc:graphicFrameChg chg="mod">
          <ac:chgData name="Guest User" userId="S::urn:spo:anon#12de21f50e815cd86eb1c721d4c92af93fc7452b97537b2e4d78d8b810a566e7::" providerId="AD" clId="Web-{2F1348D7-1517-A0D1-D8D0-55DDEC3E357D}" dt="2022-02-15T01:12:38.900" v="1308" actId="1076"/>
          <ac:graphicFrameMkLst>
            <pc:docMk/>
            <pc:sldMk cId="919053908" sldId="265"/>
            <ac:graphicFrameMk id="5" creationId="{CBFD3D52-6498-4AE0-883D-1C1C080B8AA0}"/>
          </ac:graphicFrameMkLst>
        </pc:graphicFrameChg>
      </pc:sldChg>
      <pc:sldChg chg="modSp modCm">
        <pc:chgData name="Guest User" userId="S::urn:spo:anon#12de21f50e815cd86eb1c721d4c92af93fc7452b97537b2e4d78d8b810a566e7::" providerId="AD" clId="Web-{2F1348D7-1517-A0D1-D8D0-55DDEC3E357D}" dt="2022-02-15T00:49:29.942" v="1049" actId="20577"/>
        <pc:sldMkLst>
          <pc:docMk/>
          <pc:sldMk cId="2923147215" sldId="266"/>
        </pc:sldMkLst>
        <pc:spChg chg="mod">
          <ac:chgData name="Guest User" userId="S::urn:spo:anon#12de21f50e815cd86eb1c721d4c92af93fc7452b97537b2e4d78d8b810a566e7::" providerId="AD" clId="Web-{2F1348D7-1517-A0D1-D8D0-55DDEC3E357D}" dt="2022-02-15T00:49:29.942" v="1049" actId="20577"/>
          <ac:spMkLst>
            <pc:docMk/>
            <pc:sldMk cId="2923147215" sldId="266"/>
            <ac:spMk id="3" creationId="{63BA73CB-72B5-4E0B-8115-83A9186A6324}"/>
          </ac:spMkLst>
        </pc:spChg>
      </pc:sldChg>
      <pc:sldChg chg="modSp">
        <pc:chgData name="Guest User" userId="S::urn:spo:anon#12de21f50e815cd86eb1c721d4c92af93fc7452b97537b2e4d78d8b810a566e7::" providerId="AD" clId="Web-{2F1348D7-1517-A0D1-D8D0-55DDEC3E357D}" dt="2022-02-15T00:22:38.283" v="671" actId="1076"/>
        <pc:sldMkLst>
          <pc:docMk/>
          <pc:sldMk cId="2626359071" sldId="271"/>
        </pc:sldMkLst>
        <pc:spChg chg="mod">
          <ac:chgData name="Guest User" userId="S::urn:spo:anon#12de21f50e815cd86eb1c721d4c92af93fc7452b97537b2e4d78d8b810a566e7::" providerId="AD" clId="Web-{2F1348D7-1517-A0D1-D8D0-55DDEC3E357D}" dt="2022-02-14T23:55:48.874" v="103" actId="14100"/>
          <ac:spMkLst>
            <pc:docMk/>
            <pc:sldMk cId="2626359071" sldId="271"/>
            <ac:spMk id="3" creationId="{6358A2A8-6EF1-4813-A3A3-375E6410D9B6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2:23.532" v="64" actId="1076"/>
          <ac:spMkLst>
            <pc:docMk/>
            <pc:sldMk cId="2626359071" sldId="271"/>
            <ac:spMk id="4" creationId="{01D28106-E91C-41F4-890A-F7CEF703347A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3:31.531" v="87" actId="14100"/>
          <ac:spMkLst>
            <pc:docMk/>
            <pc:sldMk cId="2626359071" sldId="271"/>
            <ac:spMk id="6" creationId="{8FD5C65E-1F15-4597-B582-0DB449966945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22:32.252" v="670"/>
          <ac:spMkLst>
            <pc:docMk/>
            <pc:sldMk cId="2626359071" sldId="271"/>
            <ac:spMk id="18" creationId="{A9863E00-AF3A-4FF5-B115-995D0DF282FA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22:38.283" v="671" actId="1076"/>
          <ac:spMkLst>
            <pc:docMk/>
            <pc:sldMk cId="2626359071" sldId="271"/>
            <ac:spMk id="21" creationId="{D1353A03-EF85-4219-AD53-BF69153BCDFC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2:28.860" v="65" actId="1076"/>
          <ac:spMkLst>
            <pc:docMk/>
            <pc:sldMk cId="2626359071" sldId="271"/>
            <ac:spMk id="22" creationId="{A701FC6E-431A-40FA-A32E-6F847900485B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22:29.440" v="669"/>
          <ac:spMkLst>
            <pc:docMk/>
            <pc:sldMk cId="2626359071" sldId="271"/>
            <ac:spMk id="23" creationId="{B8EB56B8-9F87-43AD-A487-98D923BEBC9C}"/>
          </ac:spMkLst>
        </pc:spChg>
        <pc:picChg chg="mod">
          <ac:chgData name="Guest User" userId="S::urn:spo:anon#12de21f50e815cd86eb1c721d4c92af93fc7452b97537b2e4d78d8b810a566e7::" providerId="AD" clId="Web-{2F1348D7-1517-A0D1-D8D0-55DDEC3E357D}" dt="2022-02-14T23:52:17.642" v="58" actId="1076"/>
          <ac:picMkLst>
            <pc:docMk/>
            <pc:sldMk cId="2626359071" sldId="271"/>
            <ac:picMk id="5" creationId="{863A50E6-E764-438F-A80B-F680C4557CB2}"/>
          </ac:picMkLst>
        </pc:picChg>
        <pc:picChg chg="mod">
          <ac:chgData name="Guest User" userId="S::urn:spo:anon#12de21f50e815cd86eb1c721d4c92af93fc7452b97537b2e4d78d8b810a566e7::" providerId="AD" clId="Web-{2F1348D7-1517-A0D1-D8D0-55DDEC3E357D}" dt="2022-02-14T23:52:17.657" v="59" actId="1076"/>
          <ac:picMkLst>
            <pc:docMk/>
            <pc:sldMk cId="2626359071" sldId="271"/>
            <ac:picMk id="7" creationId="{0BAC50F2-A869-4B61-A0B5-B50C84A24AA8}"/>
          </ac:picMkLst>
        </pc:picChg>
        <pc:picChg chg="mod">
          <ac:chgData name="Guest User" userId="S::urn:spo:anon#12de21f50e815cd86eb1c721d4c92af93fc7452b97537b2e4d78d8b810a566e7::" providerId="AD" clId="Web-{2F1348D7-1517-A0D1-D8D0-55DDEC3E357D}" dt="2022-02-14T23:52:17.673" v="60" actId="1076"/>
          <ac:picMkLst>
            <pc:docMk/>
            <pc:sldMk cId="2626359071" sldId="271"/>
            <ac:picMk id="8" creationId="{24DC4ECD-66EF-4419-8BE3-7DBF54A9B942}"/>
          </ac:picMkLst>
        </pc:picChg>
        <pc:picChg chg="mod">
          <ac:chgData name="Guest User" userId="S::urn:spo:anon#12de21f50e815cd86eb1c721d4c92af93fc7452b97537b2e4d78d8b810a566e7::" providerId="AD" clId="Web-{2F1348D7-1517-A0D1-D8D0-55DDEC3E357D}" dt="2022-02-14T23:52:17.688" v="61" actId="1076"/>
          <ac:picMkLst>
            <pc:docMk/>
            <pc:sldMk cId="2626359071" sldId="271"/>
            <ac:picMk id="9" creationId="{30CE7F09-49D3-49C7-8D4B-EAC9FC9CE1EB}"/>
          </ac:picMkLst>
        </pc:picChg>
        <pc:picChg chg="mod">
          <ac:chgData name="Guest User" userId="S::urn:spo:anon#12de21f50e815cd86eb1c721d4c92af93fc7452b97537b2e4d78d8b810a566e7::" providerId="AD" clId="Web-{2F1348D7-1517-A0D1-D8D0-55DDEC3E357D}" dt="2022-02-14T23:52:28.860" v="66" actId="1076"/>
          <ac:picMkLst>
            <pc:docMk/>
            <pc:sldMk cId="2626359071" sldId="271"/>
            <ac:picMk id="14" creationId="{44A0FD08-7100-44A8-8DCD-7383AC4BDF6D}"/>
          </ac:picMkLst>
        </pc:picChg>
        <pc:picChg chg="mod">
          <ac:chgData name="Guest User" userId="S::urn:spo:anon#12de21f50e815cd86eb1c721d4c92af93fc7452b97537b2e4d78d8b810a566e7::" providerId="AD" clId="Web-{2F1348D7-1517-A0D1-D8D0-55DDEC3E357D}" dt="2022-02-14T23:52:28.876" v="67" actId="1076"/>
          <ac:picMkLst>
            <pc:docMk/>
            <pc:sldMk cId="2626359071" sldId="271"/>
            <ac:picMk id="15" creationId="{CE854624-3FFE-4E7B-BA79-6C70781E7605}"/>
          </ac:picMkLst>
        </pc:picChg>
        <pc:picChg chg="mod">
          <ac:chgData name="Guest User" userId="S::urn:spo:anon#12de21f50e815cd86eb1c721d4c92af93fc7452b97537b2e4d78d8b810a566e7::" providerId="AD" clId="Web-{2F1348D7-1517-A0D1-D8D0-55DDEC3E357D}" dt="2022-02-14T23:52:28.891" v="68" actId="1076"/>
          <ac:picMkLst>
            <pc:docMk/>
            <pc:sldMk cId="2626359071" sldId="271"/>
            <ac:picMk id="16" creationId="{1D9BA39D-A456-4FC3-B7C5-F322254A71F9}"/>
          </ac:picMkLst>
        </pc:picChg>
        <pc:picChg chg="mod">
          <ac:chgData name="Guest User" userId="S::urn:spo:anon#12de21f50e815cd86eb1c721d4c92af93fc7452b97537b2e4d78d8b810a566e7::" providerId="AD" clId="Web-{2F1348D7-1517-A0D1-D8D0-55DDEC3E357D}" dt="2022-02-14T23:52:28.907" v="69" actId="1076"/>
          <ac:picMkLst>
            <pc:docMk/>
            <pc:sldMk cId="2626359071" sldId="271"/>
            <ac:picMk id="17" creationId="{E027E91C-D533-49C7-B643-CABEE052F9CB}"/>
          </ac:picMkLst>
        </pc:picChg>
        <pc:picChg chg="mod">
          <ac:chgData name="Guest User" userId="S::urn:spo:anon#12de21f50e815cd86eb1c721d4c92af93fc7452b97537b2e4d78d8b810a566e7::" providerId="AD" clId="Web-{2F1348D7-1517-A0D1-D8D0-55DDEC3E357D}" dt="2022-02-14T23:52:17.688" v="62" actId="1076"/>
          <ac:picMkLst>
            <pc:docMk/>
            <pc:sldMk cId="2626359071" sldId="271"/>
            <ac:picMk id="19" creationId="{9B85A3D8-E1B8-4AD7-A027-CF8EA85F8162}"/>
          </ac:picMkLst>
        </pc:picChg>
        <pc:picChg chg="mod">
          <ac:chgData name="Guest User" userId="S::urn:spo:anon#12de21f50e815cd86eb1c721d4c92af93fc7452b97537b2e4d78d8b810a566e7::" providerId="AD" clId="Web-{2F1348D7-1517-A0D1-D8D0-55DDEC3E357D}" dt="2022-02-14T23:52:17.704" v="63" actId="1076"/>
          <ac:picMkLst>
            <pc:docMk/>
            <pc:sldMk cId="2626359071" sldId="271"/>
            <ac:picMk id="20" creationId="{A247562D-97BB-4500-962C-6B27F715F190}"/>
          </ac:picMkLst>
        </pc:picChg>
      </pc:sldChg>
      <pc:sldChg chg="addCm">
        <pc:chgData name="Guest User" userId="S::urn:spo:anon#12de21f50e815cd86eb1c721d4c92af93fc7452b97537b2e4d78d8b810a566e7::" providerId="AD" clId="Web-{2F1348D7-1517-A0D1-D8D0-55DDEC3E357D}" dt="2022-02-15T00:37:31.261" v="798"/>
        <pc:sldMkLst>
          <pc:docMk/>
          <pc:sldMk cId="2475379768" sldId="273"/>
        </pc:sldMkLst>
      </pc:sldChg>
      <pc:sldChg chg="modSp">
        <pc:chgData name="Guest User" userId="S::urn:spo:anon#12de21f50e815cd86eb1c721d4c92af93fc7452b97537b2e4d78d8b810a566e7::" providerId="AD" clId="Web-{2F1348D7-1517-A0D1-D8D0-55DDEC3E357D}" dt="2022-02-15T01:04:45.748" v="1233" actId="20577"/>
        <pc:sldMkLst>
          <pc:docMk/>
          <pc:sldMk cId="3873289439" sldId="276"/>
        </pc:sldMkLst>
        <pc:spChg chg="mod">
          <ac:chgData name="Guest User" userId="S::urn:spo:anon#12de21f50e815cd86eb1c721d4c92af93fc7452b97537b2e4d78d8b810a566e7::" providerId="AD" clId="Web-{2F1348D7-1517-A0D1-D8D0-55DDEC3E357D}" dt="2022-02-15T01:04:45.748" v="1233" actId="20577"/>
          <ac:spMkLst>
            <pc:docMk/>
            <pc:sldMk cId="3873289439" sldId="276"/>
            <ac:spMk id="3" creationId="{09E4DF9F-B022-45AD-BBB0-494A2464B116}"/>
          </ac:spMkLst>
        </pc:spChg>
      </pc:sldChg>
      <pc:sldChg chg="modSp">
        <pc:chgData name="Guest User" userId="S::urn:spo:anon#12de21f50e815cd86eb1c721d4c92af93fc7452b97537b2e4d78d8b810a566e7::" providerId="AD" clId="Web-{2F1348D7-1517-A0D1-D8D0-55DDEC3E357D}" dt="2022-02-15T00:33:12.466" v="780" actId="20577"/>
        <pc:sldMkLst>
          <pc:docMk/>
          <pc:sldMk cId="1979044338" sldId="277"/>
        </pc:sldMkLst>
        <pc:spChg chg="mod">
          <ac:chgData name="Guest User" userId="S::urn:spo:anon#12de21f50e815cd86eb1c721d4c92af93fc7452b97537b2e4d78d8b810a566e7::" providerId="AD" clId="Web-{2F1348D7-1517-A0D1-D8D0-55DDEC3E357D}" dt="2022-02-15T00:11:23.554" v="463" actId="20577"/>
          <ac:spMkLst>
            <pc:docMk/>
            <pc:sldMk cId="1979044338" sldId="277"/>
            <ac:spMk id="2" creationId="{2881E392-0C97-441C-8DA7-97B11198B854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33:12.466" v="780" actId="20577"/>
          <ac:spMkLst>
            <pc:docMk/>
            <pc:sldMk cId="1979044338" sldId="277"/>
            <ac:spMk id="3" creationId="{90220B5F-487D-45A1-B86A-C66CDAEEDBCF}"/>
          </ac:spMkLst>
        </pc:spChg>
      </pc:sldChg>
      <pc:sldChg chg="modSp">
        <pc:chgData name="Guest User" userId="S::urn:spo:anon#12de21f50e815cd86eb1c721d4c92af93fc7452b97537b2e4d78d8b810a566e7::" providerId="AD" clId="Web-{2F1348D7-1517-A0D1-D8D0-55DDEC3E357D}" dt="2022-02-15T00:36:36.120" v="797" actId="20577"/>
        <pc:sldMkLst>
          <pc:docMk/>
          <pc:sldMk cId="1540261545" sldId="278"/>
        </pc:sldMkLst>
        <pc:spChg chg="mod">
          <ac:chgData name="Guest User" userId="S::urn:spo:anon#12de21f50e815cd86eb1c721d4c92af93fc7452b97537b2e4d78d8b810a566e7::" providerId="AD" clId="Web-{2F1348D7-1517-A0D1-D8D0-55DDEC3E357D}" dt="2022-02-15T00:36:36.120" v="797" actId="20577"/>
          <ac:spMkLst>
            <pc:docMk/>
            <pc:sldMk cId="1540261545" sldId="278"/>
            <ac:spMk id="3" creationId="{19F25008-8B56-40A8-9BD9-38AFF9FFE3E1}"/>
          </ac:spMkLst>
        </pc:spChg>
      </pc:sldChg>
      <pc:sldChg chg="modSp">
        <pc:chgData name="Guest User" userId="S::urn:spo:anon#12de21f50e815cd86eb1c721d4c92af93fc7452b97537b2e4d78d8b810a566e7::" providerId="AD" clId="Web-{2F1348D7-1517-A0D1-D8D0-55DDEC3E357D}" dt="2022-02-15T00:58:53.875" v="1128" actId="20577"/>
        <pc:sldMkLst>
          <pc:docMk/>
          <pc:sldMk cId="573957357" sldId="279"/>
        </pc:sldMkLst>
        <pc:spChg chg="mod">
          <ac:chgData name="Guest User" userId="S::urn:spo:anon#12de21f50e815cd86eb1c721d4c92af93fc7452b97537b2e4d78d8b810a566e7::" providerId="AD" clId="Web-{2F1348D7-1517-A0D1-D8D0-55DDEC3E357D}" dt="2022-02-15T00:58:53.875" v="1128" actId="20577"/>
          <ac:spMkLst>
            <pc:docMk/>
            <pc:sldMk cId="573957357" sldId="279"/>
            <ac:spMk id="3" creationId="{9118BC26-2A4B-423E-8CEA-471969CDC8F0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50:14.364" v="1050" actId="1076"/>
          <ac:spMkLst>
            <pc:docMk/>
            <pc:sldMk cId="573957357" sldId="279"/>
            <ac:spMk id="4" creationId="{59DF2778-5A47-4C67-A9B0-F8B505D38C26}"/>
          </ac:spMkLst>
        </pc:spChg>
      </pc:sldChg>
      <pc:sldChg chg="modSp delAnim">
        <pc:chgData name="Guest User" userId="S::urn:spo:anon#12de21f50e815cd86eb1c721d4c92af93fc7452b97537b2e4d78d8b810a566e7::" providerId="AD" clId="Web-{2F1348D7-1517-A0D1-D8D0-55DDEC3E357D}" dt="2022-02-15T01:03:42.857" v="1192" actId="20577"/>
        <pc:sldMkLst>
          <pc:docMk/>
          <pc:sldMk cId="4023999543" sldId="280"/>
        </pc:sldMkLst>
        <pc:spChg chg="mod">
          <ac:chgData name="Guest User" userId="S::urn:spo:anon#12de21f50e815cd86eb1c721d4c92af93fc7452b97537b2e4d78d8b810a566e7::" providerId="AD" clId="Web-{2F1348D7-1517-A0D1-D8D0-55DDEC3E357D}" dt="2022-02-15T01:03:42.857" v="1192" actId="20577"/>
          <ac:spMkLst>
            <pc:docMk/>
            <pc:sldMk cId="4023999543" sldId="280"/>
            <ac:spMk id="3" creationId="{EC5F7A4D-121D-448F-899F-D3B31060677E}"/>
          </ac:spMkLst>
        </pc:spChg>
        <pc:graphicFrameChg chg="mod">
          <ac:chgData name="Guest User" userId="S::urn:spo:anon#12de21f50e815cd86eb1c721d4c92af93fc7452b97537b2e4d78d8b810a566e7::" providerId="AD" clId="Web-{2F1348D7-1517-A0D1-D8D0-55DDEC3E357D}" dt="2022-02-15T01:03:12.420" v="1183" actId="1076"/>
          <ac:graphicFrameMkLst>
            <pc:docMk/>
            <pc:sldMk cId="4023999543" sldId="280"/>
            <ac:graphicFrameMk id="6" creationId="{455B735F-9343-438C-B166-69BC51C77C66}"/>
          </ac:graphicFrameMkLst>
        </pc:graphicFrameChg>
      </pc:sldChg>
      <pc:sldChg chg="addSp delSp modSp">
        <pc:chgData name="Guest User" userId="S::urn:spo:anon#12de21f50e815cd86eb1c721d4c92af93fc7452b97537b2e4d78d8b810a566e7::" providerId="AD" clId="Web-{2F1348D7-1517-A0D1-D8D0-55DDEC3E357D}" dt="2022-02-15T00:45:30.944" v="939" actId="20577"/>
        <pc:sldMkLst>
          <pc:docMk/>
          <pc:sldMk cId="4008572654" sldId="281"/>
        </pc:sldMkLst>
        <pc:spChg chg="mod">
          <ac:chgData name="Guest User" userId="S::urn:spo:anon#12de21f50e815cd86eb1c721d4c92af93fc7452b97537b2e4d78d8b810a566e7::" providerId="AD" clId="Web-{2F1348D7-1517-A0D1-D8D0-55DDEC3E357D}" dt="2022-02-15T00:20:54.222" v="662" actId="20577"/>
          <ac:spMkLst>
            <pc:docMk/>
            <pc:sldMk cId="4008572654" sldId="281"/>
            <ac:spMk id="3" creationId="{E64808AE-512A-4331-A7EE-B4582CAC08D7}"/>
          </ac:spMkLst>
        </pc:spChg>
        <pc:spChg chg="add del">
          <ac:chgData name="Guest User" userId="S::urn:spo:anon#12de21f50e815cd86eb1c721d4c92af93fc7452b97537b2e4d78d8b810a566e7::" providerId="AD" clId="Web-{2F1348D7-1517-A0D1-D8D0-55DDEC3E357D}" dt="2022-02-15T00:44:53.366" v="934"/>
          <ac:spMkLst>
            <pc:docMk/>
            <pc:sldMk cId="4008572654" sldId="281"/>
            <ac:spMk id="4" creationId="{D4BC3C64-1E2F-4252-9C3A-030CCF1AB74F}"/>
          </ac:spMkLst>
        </pc:spChg>
        <pc:spChg chg="add mod">
          <ac:chgData name="Guest User" userId="S::urn:spo:anon#12de21f50e815cd86eb1c721d4c92af93fc7452b97537b2e4d78d8b810a566e7::" providerId="AD" clId="Web-{2F1348D7-1517-A0D1-D8D0-55DDEC3E357D}" dt="2022-02-15T00:45:30.944" v="939" actId="20577"/>
          <ac:spMkLst>
            <pc:docMk/>
            <pc:sldMk cId="4008572654" sldId="281"/>
            <ac:spMk id="7" creationId="{CF23BDDC-E0CB-4F4B-A22A-8F46355001A6}"/>
          </ac:spMkLst>
        </pc:spChg>
        <pc:picChg chg="mod">
          <ac:chgData name="Guest User" userId="S::urn:spo:anon#12de21f50e815cd86eb1c721d4c92af93fc7452b97537b2e4d78d8b810a566e7::" providerId="AD" clId="Web-{2F1348D7-1517-A0D1-D8D0-55DDEC3E357D}" dt="2022-02-15T00:45:09.741" v="936" actId="1076"/>
          <ac:picMkLst>
            <pc:docMk/>
            <pc:sldMk cId="4008572654" sldId="281"/>
            <ac:picMk id="5" creationId="{429C5806-E480-4B43-B6C6-4775BA5E7ED9}"/>
          </ac:picMkLst>
        </pc:picChg>
      </pc:sldChg>
      <pc:sldChg chg="addSp delSp modSp ord modCm">
        <pc:chgData name="Guest User" userId="S::urn:spo:anon#12de21f50e815cd86eb1c721d4c92af93fc7452b97537b2e4d78d8b810a566e7::" providerId="AD" clId="Web-{2F1348D7-1517-A0D1-D8D0-55DDEC3E357D}" dt="2022-02-15T00:10:03.539" v="408" actId="1076"/>
        <pc:sldMkLst>
          <pc:docMk/>
          <pc:sldMk cId="4245531805" sldId="283"/>
        </pc:sldMkLst>
        <pc:spChg chg="mod">
          <ac:chgData name="Guest User" userId="S::urn:spo:anon#12de21f50e815cd86eb1c721d4c92af93fc7452b97537b2e4d78d8b810a566e7::" providerId="AD" clId="Web-{2F1348D7-1517-A0D1-D8D0-55DDEC3E357D}" dt="2022-02-14T23:54:53.453" v="95" actId="20577"/>
          <ac:spMkLst>
            <pc:docMk/>
            <pc:sldMk cId="4245531805" sldId="283"/>
            <ac:spMk id="2" creationId="{2881E392-0C97-441C-8DA7-97B11198B854}"/>
          </ac:spMkLst>
        </pc:spChg>
        <pc:spChg chg="add del mod">
          <ac:chgData name="Guest User" userId="S::urn:spo:anon#12de21f50e815cd86eb1c721d4c92af93fc7452b97537b2e4d78d8b810a566e7::" providerId="AD" clId="Web-{2F1348D7-1517-A0D1-D8D0-55DDEC3E357D}" dt="2022-02-15T00:03:40.480" v="218"/>
          <ac:spMkLst>
            <pc:docMk/>
            <pc:sldMk cId="4245531805" sldId="283"/>
            <ac:spMk id="5" creationId="{397D490B-E831-44A4-BB6D-CD9C5E009425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08:28.446" v="372" actId="1076"/>
          <ac:spMkLst>
            <pc:docMk/>
            <pc:sldMk cId="4245531805" sldId="283"/>
            <ac:spMk id="8" creationId="{2B22F82D-81AA-424E-A1C3-E8A9875BB79D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10:03.539" v="408" actId="1076"/>
          <ac:spMkLst>
            <pc:docMk/>
            <pc:sldMk cId="4245531805" sldId="283"/>
            <ac:spMk id="10" creationId="{CB7A2FE9-9494-4B13-98CA-84B15548D147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10:03.539" v="407" actId="1076"/>
          <ac:spMkLst>
            <pc:docMk/>
            <pc:sldMk cId="4245531805" sldId="283"/>
            <ac:spMk id="11" creationId="{7C32A3DD-E0B5-4C15-B38D-FA622C713BAC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10:03.539" v="406" actId="1076"/>
          <ac:spMkLst>
            <pc:docMk/>
            <pc:sldMk cId="4245531805" sldId="283"/>
            <ac:spMk id="12" creationId="{9C598777-BB53-4550-9420-FB1F74C7C620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10:03.539" v="405" actId="1076"/>
          <ac:spMkLst>
            <pc:docMk/>
            <pc:sldMk cId="4245531805" sldId="283"/>
            <ac:spMk id="13" creationId="{B398B7F5-13F4-4CC5-B617-5D12379F8015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10:03.539" v="404" actId="1076"/>
          <ac:spMkLst>
            <pc:docMk/>
            <pc:sldMk cId="4245531805" sldId="283"/>
            <ac:spMk id="14" creationId="{2CA7E6DD-27DF-4AF1-9926-0EE147C46E12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10:03.539" v="403" actId="1076"/>
          <ac:spMkLst>
            <pc:docMk/>
            <pc:sldMk cId="4245531805" sldId="283"/>
            <ac:spMk id="15" creationId="{A0050B53-DD98-4F08-9D61-E6D190C0C36E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10:03.539" v="402" actId="1076"/>
          <ac:spMkLst>
            <pc:docMk/>
            <pc:sldMk cId="4245531805" sldId="283"/>
            <ac:spMk id="16" creationId="{2EBBB1C9-AF34-464A-92EE-425AF7719B2A}"/>
          </ac:spMkLst>
        </pc:spChg>
        <pc:spChg chg="del mod">
          <ac:chgData name="Guest User" userId="S::urn:spo:anon#12de21f50e815cd86eb1c721d4c92af93fc7452b97537b2e4d78d8b810a566e7::" providerId="AD" clId="Web-{2F1348D7-1517-A0D1-D8D0-55DDEC3E357D}" dt="2022-02-15T00:03:36.855" v="217"/>
          <ac:spMkLst>
            <pc:docMk/>
            <pc:sldMk cId="4245531805" sldId="283"/>
            <ac:spMk id="23" creationId="{2A9CB10B-08DC-47F4-94CF-F24790EFD723}"/>
          </ac:spMkLst>
        </pc:spChg>
        <pc:grpChg chg="mod">
          <ac:chgData name="Guest User" userId="S::urn:spo:anon#12de21f50e815cd86eb1c721d4c92af93fc7452b97537b2e4d78d8b810a566e7::" providerId="AD" clId="Web-{2F1348D7-1517-A0D1-D8D0-55DDEC3E357D}" dt="2022-02-15T00:09:54.914" v="394" actId="1076"/>
          <ac:grpSpMkLst>
            <pc:docMk/>
            <pc:sldMk cId="4245531805" sldId="283"/>
            <ac:grpSpMk id="9" creationId="{275147E1-D554-41F8-BFD0-F497BA0856B2}"/>
          </ac:grpSpMkLst>
        </pc:grpChg>
        <pc:picChg chg="mod">
          <ac:chgData name="Guest User" userId="S::urn:spo:anon#12de21f50e815cd86eb1c721d4c92af93fc7452b97537b2e4d78d8b810a566e7::" providerId="AD" clId="Web-{2F1348D7-1517-A0D1-D8D0-55DDEC3E357D}" dt="2022-02-15T00:09:24.649" v="390" actId="1076"/>
          <ac:picMkLst>
            <pc:docMk/>
            <pc:sldMk cId="4245531805" sldId="283"/>
            <ac:picMk id="6" creationId="{5990216A-3B20-4668-94F7-B4CDD7B2F417}"/>
          </ac:picMkLst>
        </pc:picChg>
      </pc:sldChg>
      <pc:sldChg chg="addSp delSp modSp">
        <pc:chgData name="Guest User" userId="S::urn:spo:anon#12de21f50e815cd86eb1c721d4c92af93fc7452b97537b2e4d78d8b810a566e7::" providerId="AD" clId="Web-{2F1348D7-1517-A0D1-D8D0-55DDEC3E357D}" dt="2022-02-15T00:27:39.328" v="740" actId="20577"/>
        <pc:sldMkLst>
          <pc:docMk/>
          <pc:sldMk cId="679749575" sldId="284"/>
        </pc:sldMkLst>
        <pc:spChg chg="mod">
          <ac:chgData name="Guest User" userId="S::urn:spo:anon#12de21f50e815cd86eb1c721d4c92af93fc7452b97537b2e4d78d8b810a566e7::" providerId="AD" clId="Web-{2F1348D7-1517-A0D1-D8D0-55DDEC3E357D}" dt="2022-02-15T00:10:45.664" v="422" actId="20577"/>
          <ac:spMkLst>
            <pc:docMk/>
            <pc:sldMk cId="679749575" sldId="284"/>
            <ac:spMk id="2" creationId="{2881E392-0C97-441C-8DA7-97B11198B854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03:48.339" v="219" actId="20577"/>
          <ac:spMkLst>
            <pc:docMk/>
            <pc:sldMk cId="679749575" sldId="284"/>
            <ac:spMk id="3" creationId="{90220B5F-487D-45A1-B86A-C66CDAEEDBCF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27:39.328" v="740" actId="20577"/>
          <ac:spMkLst>
            <pc:docMk/>
            <pc:sldMk cId="679749575" sldId="284"/>
            <ac:spMk id="6" creationId="{3ADC1C9B-1BDF-4261-9EC3-1465C04861C8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06:52.853" v="309" actId="1076"/>
          <ac:spMkLst>
            <pc:docMk/>
            <pc:sldMk cId="679749575" sldId="284"/>
            <ac:spMk id="7" creationId="{67A157F4-9592-4512-994A-202CB760FB08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06:52.869" v="310" actId="1076"/>
          <ac:spMkLst>
            <pc:docMk/>
            <pc:sldMk cId="679749575" sldId="284"/>
            <ac:spMk id="8" creationId="{FD69EA33-5D61-48A7-8673-BD21E6910DAF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06:52.885" v="311" actId="1076"/>
          <ac:spMkLst>
            <pc:docMk/>
            <pc:sldMk cId="679749575" sldId="284"/>
            <ac:spMk id="9" creationId="{A3B6F06F-F0BD-4D76-8A0A-D6A9785C9FCF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06:52.900" v="312" actId="1076"/>
          <ac:spMkLst>
            <pc:docMk/>
            <pc:sldMk cId="679749575" sldId="284"/>
            <ac:spMk id="10" creationId="{385CDB92-F390-47BE-BFCD-EA9094975AA8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06:52.916" v="313" actId="1076"/>
          <ac:spMkLst>
            <pc:docMk/>
            <pc:sldMk cId="679749575" sldId="284"/>
            <ac:spMk id="11" creationId="{C4B1995E-D8F7-4458-B98A-59F26078A710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06:52.916" v="314" actId="1076"/>
          <ac:spMkLst>
            <pc:docMk/>
            <pc:sldMk cId="679749575" sldId="284"/>
            <ac:spMk id="12" creationId="{9D82284B-2C65-4708-A8A3-4B865394B67B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06:52.931" v="315" actId="1076"/>
          <ac:spMkLst>
            <pc:docMk/>
            <pc:sldMk cId="679749575" sldId="284"/>
            <ac:spMk id="13" creationId="{9F615C35-0178-4495-8646-BFD40DEE9DDF}"/>
          </ac:spMkLst>
        </pc:spChg>
        <pc:picChg chg="mod">
          <ac:chgData name="Guest User" userId="S::urn:spo:anon#12de21f50e815cd86eb1c721d4c92af93fc7452b97537b2e4d78d8b810a566e7::" providerId="AD" clId="Web-{2F1348D7-1517-A0D1-D8D0-55DDEC3E357D}" dt="2022-02-15T00:06:52.822" v="307" actId="1076"/>
          <ac:picMkLst>
            <pc:docMk/>
            <pc:sldMk cId="679749575" sldId="284"/>
            <ac:picMk id="5" creationId="{1E0FC9F8-65D4-4A80-A913-160C4D6CE0FB}"/>
          </ac:picMkLst>
        </pc:picChg>
        <pc:picChg chg="add del mod">
          <ac:chgData name="Guest User" userId="S::urn:spo:anon#12de21f50e815cd86eb1c721d4c92af93fc7452b97537b2e4d78d8b810a566e7::" providerId="AD" clId="Web-{2F1348D7-1517-A0D1-D8D0-55DDEC3E357D}" dt="2022-02-15T00:00:27.356" v="130"/>
          <ac:picMkLst>
            <pc:docMk/>
            <pc:sldMk cId="679749575" sldId="284"/>
            <ac:picMk id="14" creationId="{A1BEBEF4-B6C3-45E6-A136-7F8E1BAB2CA3}"/>
          </ac:picMkLst>
        </pc:picChg>
      </pc:sldChg>
      <pc:sldChg chg="del">
        <pc:chgData name="Guest User" userId="S::urn:spo:anon#12de21f50e815cd86eb1c721d4c92af93fc7452b97537b2e4d78d8b810a566e7::" providerId="AD" clId="Web-{2F1348D7-1517-A0D1-D8D0-55DDEC3E357D}" dt="2022-02-15T00:12:02.366" v="493"/>
        <pc:sldMkLst>
          <pc:docMk/>
          <pc:sldMk cId="3327215830" sldId="285"/>
        </pc:sldMkLst>
      </pc:sldChg>
      <pc:sldChg chg="modSp">
        <pc:chgData name="Guest User" userId="S::urn:spo:anon#12de21f50e815cd86eb1c721d4c92af93fc7452b97537b2e4d78d8b810a566e7::" providerId="AD" clId="Web-{2F1348D7-1517-A0D1-D8D0-55DDEC3E357D}" dt="2022-02-15T00:29:46.139" v="762" actId="20577"/>
        <pc:sldMkLst>
          <pc:docMk/>
          <pc:sldMk cId="2027073670" sldId="286"/>
        </pc:sldMkLst>
        <pc:spChg chg="mod">
          <ac:chgData name="Guest User" userId="S::urn:spo:anon#12de21f50e815cd86eb1c721d4c92af93fc7452b97537b2e4d78d8b810a566e7::" providerId="AD" clId="Web-{2F1348D7-1517-A0D1-D8D0-55DDEC3E357D}" dt="2022-02-15T00:29:46.139" v="762" actId="20577"/>
          <ac:spMkLst>
            <pc:docMk/>
            <pc:sldMk cId="2027073670" sldId="286"/>
            <ac:spMk id="3" creationId="{6358A2A8-6EF1-4813-A3A3-375E6410D9B6}"/>
          </ac:spMkLst>
        </pc:spChg>
      </pc:sldChg>
      <pc:sldChg chg="modSp modCm">
        <pc:chgData name="Guest User" userId="S::urn:spo:anon#12de21f50e815cd86eb1c721d4c92af93fc7452b97537b2e4d78d8b810a566e7::" providerId="AD" clId="Web-{2F1348D7-1517-A0D1-D8D0-55DDEC3E357D}" dt="2022-02-15T00:24:45.798" v="691" actId="20577"/>
        <pc:sldMkLst>
          <pc:docMk/>
          <pc:sldMk cId="4190541322" sldId="290"/>
        </pc:sldMkLst>
        <pc:spChg chg="mod">
          <ac:chgData name="Guest User" userId="S::urn:spo:anon#12de21f50e815cd86eb1c721d4c92af93fc7452b97537b2e4d78d8b810a566e7::" providerId="AD" clId="Web-{2F1348D7-1517-A0D1-D8D0-55DDEC3E357D}" dt="2022-02-14T23:54:39.343" v="89" actId="20577"/>
          <ac:spMkLst>
            <pc:docMk/>
            <pc:sldMk cId="4190541322" sldId="290"/>
            <ac:spMk id="2" creationId="{2881E392-0C97-441C-8DA7-97B11198B854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5T00:24:45.798" v="691" actId="20577"/>
          <ac:spMkLst>
            <pc:docMk/>
            <pc:sldMk cId="4190541322" sldId="290"/>
            <ac:spMk id="3" creationId="{90220B5F-487D-45A1-B86A-C66CDAEEDBCF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0:14.127" v="10" actId="1076"/>
          <ac:spMkLst>
            <pc:docMk/>
            <pc:sldMk cId="4190541322" sldId="290"/>
            <ac:spMk id="36" creationId="{509460B8-F74C-49EE-811B-BE9EF7072E2B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0:14.142" v="11" actId="1076"/>
          <ac:spMkLst>
            <pc:docMk/>
            <pc:sldMk cId="4190541322" sldId="290"/>
            <ac:spMk id="38" creationId="{5CDFDC70-3A96-40C7-9B2C-576398F3568B}"/>
          </ac:spMkLst>
        </pc:spChg>
        <pc:grpChg chg="mod">
          <ac:chgData name="Guest User" userId="S::urn:spo:anon#12de21f50e815cd86eb1c721d4c92af93fc7452b97537b2e4d78d8b810a566e7::" providerId="AD" clId="Web-{2F1348D7-1517-A0D1-D8D0-55DDEC3E357D}" dt="2022-02-14T23:50:03.267" v="5" actId="1076"/>
          <ac:grpSpMkLst>
            <pc:docMk/>
            <pc:sldMk cId="4190541322" sldId="290"/>
            <ac:grpSpMk id="5" creationId="{36EBF179-209A-43B4-AAD2-ADE981BC956F}"/>
          </ac:grpSpMkLst>
        </pc:grpChg>
        <pc:grpChg chg="mod">
          <ac:chgData name="Guest User" userId="S::urn:spo:anon#12de21f50e815cd86eb1c721d4c92af93fc7452b97537b2e4d78d8b810a566e7::" providerId="AD" clId="Web-{2F1348D7-1517-A0D1-D8D0-55DDEC3E357D}" dt="2022-02-14T23:50:14.111" v="9" actId="1076"/>
          <ac:grpSpMkLst>
            <pc:docMk/>
            <pc:sldMk cId="4190541322" sldId="290"/>
            <ac:grpSpMk id="6" creationId="{50757C18-A2FF-47CF-8E1E-F6A9A4353D13}"/>
          </ac:grpSpMkLst>
        </pc:grpChg>
      </pc:sldChg>
      <pc:sldChg chg="addSp modSp">
        <pc:chgData name="Guest User" userId="S::urn:spo:anon#12de21f50e815cd86eb1c721d4c92af93fc7452b97537b2e4d78d8b810a566e7::" providerId="AD" clId="Web-{2F1348D7-1517-A0D1-D8D0-55DDEC3E357D}" dt="2022-02-14T23:55:42.140" v="101" actId="14100"/>
        <pc:sldMkLst>
          <pc:docMk/>
          <pc:sldMk cId="2719730762" sldId="291"/>
        </pc:sldMkLst>
        <pc:spChg chg="mod">
          <ac:chgData name="Guest User" userId="S::urn:spo:anon#12de21f50e815cd86eb1c721d4c92af93fc7452b97537b2e4d78d8b810a566e7::" providerId="AD" clId="Web-{2F1348D7-1517-A0D1-D8D0-55DDEC3E357D}" dt="2022-02-14T23:54:41.765" v="91" actId="20577"/>
          <ac:spMkLst>
            <pc:docMk/>
            <pc:sldMk cId="2719730762" sldId="291"/>
            <ac:spMk id="2" creationId="{2881E392-0C97-441C-8DA7-97B11198B854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5:42.140" v="101" actId="14100"/>
          <ac:spMkLst>
            <pc:docMk/>
            <pc:sldMk cId="2719730762" sldId="291"/>
            <ac:spMk id="3" creationId="{90220B5F-487D-45A1-B86A-C66CDAEEDBCF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0:30.845" v="17" actId="1076"/>
          <ac:spMkLst>
            <pc:docMk/>
            <pc:sldMk cId="2719730762" sldId="291"/>
            <ac:spMk id="46" creationId="{7D95BCBB-1ACB-415D-9DAE-63EA06A92CCC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0:30.861" v="18" actId="1076"/>
          <ac:spMkLst>
            <pc:docMk/>
            <pc:sldMk cId="2719730762" sldId="291"/>
            <ac:spMk id="48" creationId="{0825DBE1-12F7-44B0-9C3D-D6B8DB60B700}"/>
          </ac:spMkLst>
        </pc:spChg>
        <pc:grpChg chg="mod">
          <ac:chgData name="Guest User" userId="S::urn:spo:anon#12de21f50e815cd86eb1c721d4c92af93fc7452b97537b2e4d78d8b810a566e7::" providerId="AD" clId="Web-{2F1348D7-1517-A0D1-D8D0-55DDEC3E357D}" dt="2022-02-14T23:50:42.252" v="19" actId="1076"/>
          <ac:grpSpMkLst>
            <pc:docMk/>
            <pc:sldMk cId="2719730762" sldId="291"/>
            <ac:grpSpMk id="4" creationId="{58478E7A-D5F1-48DC-BB22-1F18D442F7E1}"/>
          </ac:grpSpMkLst>
        </pc:grpChg>
        <pc:grpChg chg="mod">
          <ac:chgData name="Guest User" userId="S::urn:spo:anon#12de21f50e815cd86eb1c721d4c92af93fc7452b97537b2e4d78d8b810a566e7::" providerId="AD" clId="Web-{2F1348D7-1517-A0D1-D8D0-55DDEC3E357D}" dt="2022-02-14T23:50:30.830" v="16" actId="1076"/>
          <ac:grpSpMkLst>
            <pc:docMk/>
            <pc:sldMk cId="2719730762" sldId="291"/>
            <ac:grpSpMk id="5" creationId="{D7C6A28E-7E40-43C1-9382-9BD6E8B3AD45}"/>
          </ac:grpSpMkLst>
        </pc:grpChg>
        <pc:cxnChg chg="add mod">
          <ac:chgData name="Guest User" userId="S::urn:spo:anon#12de21f50e815cd86eb1c721d4c92af93fc7452b97537b2e4d78d8b810a566e7::" providerId="AD" clId="Web-{2F1348D7-1517-A0D1-D8D0-55DDEC3E357D}" dt="2022-02-14T23:51:18.829" v="23" actId="1076"/>
          <ac:cxnSpMkLst>
            <pc:docMk/>
            <pc:sldMk cId="2719730762" sldId="291"/>
            <ac:cxnSpMk id="25" creationId="{C5C416FA-E3E1-48A3-B8AF-B4D1CAFA6A03}"/>
          </ac:cxnSpMkLst>
        </pc:cxnChg>
        <pc:cxnChg chg="mod">
          <ac:chgData name="Guest User" userId="S::urn:spo:anon#12de21f50e815cd86eb1c721d4c92af93fc7452b97537b2e4d78d8b810a566e7::" providerId="AD" clId="Web-{2F1348D7-1517-A0D1-D8D0-55DDEC3E357D}" dt="2022-02-14T23:51:11.923" v="21" actId="14100"/>
          <ac:cxnSpMkLst>
            <pc:docMk/>
            <pc:sldMk cId="2719730762" sldId="291"/>
            <ac:cxnSpMk id="58" creationId="{27B0004B-AA21-4F88-AD09-CA7C3A9025BD}"/>
          </ac:cxnSpMkLst>
        </pc:cxnChg>
      </pc:sldChg>
      <pc:sldChg chg="addSp modSp">
        <pc:chgData name="Guest User" userId="S::urn:spo:anon#12de21f50e815cd86eb1c721d4c92af93fc7452b97537b2e4d78d8b810a566e7::" providerId="AD" clId="Web-{2F1348D7-1517-A0D1-D8D0-55DDEC3E357D}" dt="2022-02-15T00:27:07.641" v="734" actId="1076"/>
        <pc:sldMkLst>
          <pc:docMk/>
          <pc:sldMk cId="682638937" sldId="293"/>
        </pc:sldMkLst>
        <pc:spChg chg="mod">
          <ac:chgData name="Guest User" userId="S::urn:spo:anon#12de21f50e815cd86eb1c721d4c92af93fc7452b97537b2e4d78d8b810a566e7::" providerId="AD" clId="Web-{2F1348D7-1517-A0D1-D8D0-55DDEC3E357D}" dt="2022-02-15T00:10:41.398" v="421" actId="20577"/>
          <ac:spMkLst>
            <pc:docMk/>
            <pc:sldMk cId="682638937" sldId="293"/>
            <ac:spMk id="2" creationId="{2881E392-0C97-441C-8DA7-97B11198B854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6:15.046" v="110" actId="14100"/>
          <ac:spMkLst>
            <pc:docMk/>
            <pc:sldMk cId="682638937" sldId="293"/>
            <ac:spMk id="3" creationId="{90220B5F-487D-45A1-B86A-C66CDAEEDBCF}"/>
          </ac:spMkLst>
        </pc:spChg>
        <pc:spChg chg="add mod">
          <ac:chgData name="Guest User" userId="S::urn:spo:anon#12de21f50e815cd86eb1c721d4c92af93fc7452b97537b2e4d78d8b810a566e7::" providerId="AD" clId="Web-{2F1348D7-1517-A0D1-D8D0-55DDEC3E357D}" dt="2022-02-15T00:27:07.641" v="734" actId="1076"/>
          <ac:spMkLst>
            <pc:docMk/>
            <pc:sldMk cId="682638937" sldId="293"/>
            <ac:spMk id="4" creationId="{E224FB15-B217-46DD-9647-6C420D3F7AFA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0.439" v="29" actId="1076"/>
          <ac:spMkLst>
            <pc:docMk/>
            <pc:sldMk cId="682638937" sldId="293"/>
            <ac:spMk id="5" creationId="{FB87B2EF-BABB-42A0-A922-792DD35DD437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0.454" v="30" actId="1076"/>
          <ac:spMkLst>
            <pc:docMk/>
            <pc:sldMk cId="682638937" sldId="293"/>
            <ac:spMk id="6" creationId="{C2F0DC7D-3C74-4B1D-A1C2-BCB6BA79CCB2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0.470" v="31" actId="1076"/>
          <ac:spMkLst>
            <pc:docMk/>
            <pc:sldMk cId="682638937" sldId="293"/>
            <ac:spMk id="10" creationId="{2A041219-039D-4171-883E-C7A854B290FC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0.486" v="32" actId="1076"/>
          <ac:spMkLst>
            <pc:docMk/>
            <pc:sldMk cId="682638937" sldId="293"/>
            <ac:spMk id="23" creationId="{0CFD5350-B96C-47B7-8EC7-C95ED54BFE82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0.501" v="33" actId="1076"/>
          <ac:spMkLst>
            <pc:docMk/>
            <pc:sldMk cId="682638937" sldId="293"/>
            <ac:spMk id="24" creationId="{703EEF02-3959-4142-B69E-B2792EB6335F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6.407" v="35" actId="1076"/>
          <ac:spMkLst>
            <pc:docMk/>
            <pc:sldMk cId="682638937" sldId="293"/>
            <ac:spMk id="32" creationId="{E15D0246-9EE1-4C0E-A340-2D7CF793BB34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6.439" v="36" actId="1076"/>
          <ac:spMkLst>
            <pc:docMk/>
            <pc:sldMk cId="682638937" sldId="293"/>
            <ac:spMk id="34" creationId="{B8210318-F58F-411D-A491-614B7FD4598A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6.454" v="37" actId="1076"/>
          <ac:spMkLst>
            <pc:docMk/>
            <pc:sldMk cId="682638937" sldId="293"/>
            <ac:spMk id="36" creationId="{12DDE418-917A-4F22-902E-5B336E084A0B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6.470" v="38" actId="1076"/>
          <ac:spMkLst>
            <pc:docMk/>
            <pc:sldMk cId="682638937" sldId="293"/>
            <ac:spMk id="40" creationId="{8D1F9BFE-CA3F-4D42-84F3-D13FF20DB199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6.486" v="39" actId="1076"/>
          <ac:spMkLst>
            <pc:docMk/>
            <pc:sldMk cId="682638937" sldId="293"/>
            <ac:spMk id="42" creationId="{110D7039-AAE6-4509-8F85-2870E82DEBD1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6.501" v="40" actId="1076"/>
          <ac:spMkLst>
            <pc:docMk/>
            <pc:sldMk cId="682638937" sldId="293"/>
            <ac:spMk id="46" creationId="{DEC1B7CA-123B-4BCA-A3A1-47AE35A58AFA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6.517" v="41" actId="1076"/>
          <ac:spMkLst>
            <pc:docMk/>
            <pc:sldMk cId="682638937" sldId="293"/>
            <ac:spMk id="48" creationId="{77EAA977-E118-42FC-B663-15530E533EDD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6.548" v="42" actId="1076"/>
          <ac:spMkLst>
            <pc:docMk/>
            <pc:sldMk cId="682638937" sldId="293"/>
            <ac:spMk id="75" creationId="{BCDAAA20-8A42-41D4-BA43-82C9E874FB55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6.564" v="43" actId="1076"/>
          <ac:spMkLst>
            <pc:docMk/>
            <pc:sldMk cId="682638937" sldId="293"/>
            <ac:spMk id="78" creationId="{62FAAB0D-23C4-47CB-B234-A432BDE5B903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6.579" v="44" actId="1076"/>
          <ac:spMkLst>
            <pc:docMk/>
            <pc:sldMk cId="682638937" sldId="293"/>
            <ac:spMk id="79" creationId="{61B80CB7-E802-43AC-8054-637265A43B6B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6.595" v="45" actId="1076"/>
          <ac:spMkLst>
            <pc:docMk/>
            <pc:sldMk cId="682638937" sldId="293"/>
            <ac:spMk id="80" creationId="{06919D2E-CAE4-4FE0-BF46-1332CB93C9C5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6.611" v="46" actId="1076"/>
          <ac:spMkLst>
            <pc:docMk/>
            <pc:sldMk cId="682638937" sldId="293"/>
            <ac:spMk id="83" creationId="{55105AD4-8B24-4882-876E-8ACD6AE48C45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6.626" v="47" actId="1076"/>
          <ac:spMkLst>
            <pc:docMk/>
            <pc:sldMk cId="682638937" sldId="293"/>
            <ac:spMk id="84" creationId="{333BEF8C-A22F-4D6F-87CB-14B0A22E6EA1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6.642" v="48" actId="1076"/>
          <ac:spMkLst>
            <pc:docMk/>
            <pc:sldMk cId="682638937" sldId="293"/>
            <ac:spMk id="85" creationId="{D2DED497-A07B-4B55-ACED-FA07603285BA}"/>
          </ac:spMkLst>
        </pc:spChg>
        <pc:spChg chg="mod">
          <ac:chgData name="Guest User" userId="S::urn:spo:anon#12de21f50e815cd86eb1c721d4c92af93fc7452b97537b2e4d78d8b810a566e7::" providerId="AD" clId="Web-{2F1348D7-1517-A0D1-D8D0-55DDEC3E357D}" dt="2022-02-14T23:51:36.657" v="49" actId="1076"/>
          <ac:spMkLst>
            <pc:docMk/>
            <pc:sldMk cId="682638937" sldId="293"/>
            <ac:spMk id="86" creationId="{7E09CC8B-E449-4E26-9273-4316171CA521}"/>
          </ac:spMkLst>
        </pc:spChg>
        <pc:grpChg chg="mod">
          <ac:chgData name="Guest User" userId="S::urn:spo:anon#12de21f50e815cd86eb1c721d4c92af93fc7452b97537b2e4d78d8b810a566e7::" providerId="AD" clId="Web-{2F1348D7-1517-A0D1-D8D0-55DDEC3E357D}" dt="2022-02-14T23:51:36.392" v="34" actId="1076"/>
          <ac:grpSpMkLst>
            <pc:docMk/>
            <pc:sldMk cId="682638937" sldId="293"/>
            <ac:grpSpMk id="25" creationId="{B731F5AF-2E12-4DD7-A974-EF9F011A3B52}"/>
          </ac:grpSpMkLst>
        </pc:grpChg>
      </pc:sldChg>
      <pc:sldChg chg="ord">
        <pc:chgData name="Guest User" userId="S::urn:spo:anon#12de21f50e815cd86eb1c721d4c92af93fc7452b97537b2e4d78d8b810a566e7::" providerId="AD" clId="Web-{2F1348D7-1517-A0D1-D8D0-55DDEC3E357D}" dt="2022-02-15T00:11:26.804" v="464"/>
        <pc:sldMkLst>
          <pc:docMk/>
          <pc:sldMk cId="634659379" sldId="294"/>
        </pc:sldMkLst>
      </pc:sldChg>
    </pc:docChg>
  </pc:docChgLst>
  <pc:docChgLst>
    <pc:chgData name="Guest User" userId="S::urn:spo:anon#12de21f50e815cd86eb1c721d4c92af93fc7452b97537b2e4d78d8b810a566e7::" providerId="AD" clId="Web-{535EFEF7-91C6-9A08-FF1E-F28BEADEA084}"/>
    <pc:docChg chg="modSld">
      <pc:chgData name="Guest User" userId="S::urn:spo:anon#12de21f50e815cd86eb1c721d4c92af93fc7452b97537b2e4d78d8b810a566e7::" providerId="AD" clId="Web-{535EFEF7-91C6-9A08-FF1E-F28BEADEA084}" dt="2022-02-17T21:37:31.586" v="27" actId="1076"/>
      <pc:docMkLst>
        <pc:docMk/>
      </pc:docMkLst>
      <pc:sldChg chg="modSp">
        <pc:chgData name="Guest User" userId="S::urn:spo:anon#12de21f50e815cd86eb1c721d4c92af93fc7452b97537b2e4d78d8b810a566e7::" providerId="AD" clId="Web-{535EFEF7-91C6-9A08-FF1E-F28BEADEA084}" dt="2022-02-17T21:31:15.785" v="2" actId="20577"/>
        <pc:sldMkLst>
          <pc:docMk/>
          <pc:sldMk cId="163964679" sldId="259"/>
        </pc:sldMkLst>
        <pc:spChg chg="mod">
          <ac:chgData name="Guest User" userId="S::urn:spo:anon#12de21f50e815cd86eb1c721d4c92af93fc7452b97537b2e4d78d8b810a566e7::" providerId="AD" clId="Web-{535EFEF7-91C6-9A08-FF1E-F28BEADEA084}" dt="2022-02-17T21:31:15.785" v="2" actId="20577"/>
          <ac:spMkLst>
            <pc:docMk/>
            <pc:sldMk cId="163964679" sldId="259"/>
            <ac:spMk id="3" creationId="{87BF6D95-1463-46BC-A582-FA6F9117141C}"/>
          </ac:spMkLst>
        </pc:spChg>
      </pc:sldChg>
      <pc:sldChg chg="modSp">
        <pc:chgData name="Guest User" userId="S::urn:spo:anon#12de21f50e815cd86eb1c721d4c92af93fc7452b97537b2e4d78d8b810a566e7::" providerId="AD" clId="Web-{535EFEF7-91C6-9A08-FF1E-F28BEADEA084}" dt="2022-02-17T21:37:31.586" v="27" actId="1076"/>
        <pc:sldMkLst>
          <pc:docMk/>
          <pc:sldMk cId="919053908" sldId="265"/>
        </pc:sldMkLst>
        <pc:graphicFrameChg chg="mod">
          <ac:chgData name="Guest User" userId="S::urn:spo:anon#12de21f50e815cd86eb1c721d4c92af93fc7452b97537b2e4d78d8b810a566e7::" providerId="AD" clId="Web-{535EFEF7-91C6-9A08-FF1E-F28BEADEA084}" dt="2022-02-17T21:37:31.586" v="27" actId="1076"/>
          <ac:graphicFrameMkLst>
            <pc:docMk/>
            <pc:sldMk cId="919053908" sldId="265"/>
            <ac:graphicFrameMk id="5" creationId="{CBFD3D52-6498-4AE0-883D-1C1C080B8AA0}"/>
          </ac:graphicFrameMkLst>
        </pc:graphicFrameChg>
      </pc:sldChg>
      <pc:sldChg chg="modSp modCm">
        <pc:chgData name="Guest User" userId="S::urn:spo:anon#12de21f50e815cd86eb1c721d4c92af93fc7452b97537b2e4d78d8b810a566e7::" providerId="AD" clId="Web-{535EFEF7-91C6-9A08-FF1E-F28BEADEA084}" dt="2022-02-17T21:36:47.148" v="26" actId="20577"/>
        <pc:sldMkLst>
          <pc:docMk/>
          <pc:sldMk cId="2923147215" sldId="266"/>
        </pc:sldMkLst>
        <pc:spChg chg="mod">
          <ac:chgData name="Guest User" userId="S::urn:spo:anon#12de21f50e815cd86eb1c721d4c92af93fc7452b97537b2e4d78d8b810a566e7::" providerId="AD" clId="Web-{535EFEF7-91C6-9A08-FF1E-F28BEADEA084}" dt="2022-02-17T21:36:47.148" v="26" actId="20577"/>
          <ac:spMkLst>
            <pc:docMk/>
            <pc:sldMk cId="2923147215" sldId="266"/>
            <ac:spMk id="3" creationId="{63BA73CB-72B5-4E0B-8115-83A9186A6324}"/>
          </ac:spMkLst>
        </pc:spChg>
      </pc:sldChg>
      <pc:sldChg chg="modSp">
        <pc:chgData name="Guest User" userId="S::urn:spo:anon#12de21f50e815cd86eb1c721d4c92af93fc7452b97537b2e4d78d8b810a566e7::" providerId="AD" clId="Web-{535EFEF7-91C6-9A08-FF1E-F28BEADEA084}" dt="2022-02-17T21:35:34.491" v="17" actId="20577"/>
        <pc:sldMkLst>
          <pc:docMk/>
          <pc:sldMk cId="1979044338" sldId="277"/>
        </pc:sldMkLst>
        <pc:spChg chg="mod">
          <ac:chgData name="Guest User" userId="S::urn:spo:anon#12de21f50e815cd86eb1c721d4c92af93fc7452b97537b2e4d78d8b810a566e7::" providerId="AD" clId="Web-{535EFEF7-91C6-9A08-FF1E-F28BEADEA084}" dt="2022-02-17T21:35:34.491" v="17" actId="20577"/>
          <ac:spMkLst>
            <pc:docMk/>
            <pc:sldMk cId="1979044338" sldId="277"/>
            <ac:spMk id="3" creationId="{90220B5F-487D-45A1-B86A-C66CDAEEDBCF}"/>
          </ac:spMkLst>
        </pc:spChg>
      </pc:sldChg>
      <pc:sldChg chg="modSp">
        <pc:chgData name="Guest User" userId="S::urn:spo:anon#12de21f50e815cd86eb1c721d4c92af93fc7452b97537b2e4d78d8b810a566e7::" providerId="AD" clId="Web-{535EFEF7-91C6-9A08-FF1E-F28BEADEA084}" dt="2022-02-17T21:34:21.381" v="4" actId="20577"/>
        <pc:sldMkLst>
          <pc:docMk/>
          <pc:sldMk cId="4245531805" sldId="283"/>
        </pc:sldMkLst>
        <pc:spChg chg="mod">
          <ac:chgData name="Guest User" userId="S::urn:spo:anon#12de21f50e815cd86eb1c721d4c92af93fc7452b97537b2e4d78d8b810a566e7::" providerId="AD" clId="Web-{535EFEF7-91C6-9A08-FF1E-F28BEADEA084}" dt="2022-02-17T21:34:21.381" v="4" actId="20577"/>
          <ac:spMkLst>
            <pc:docMk/>
            <pc:sldMk cId="4245531805" sldId="283"/>
            <ac:spMk id="8" creationId="{2B22F82D-81AA-424E-A1C3-E8A9875BB79D}"/>
          </ac:spMkLst>
        </pc:spChg>
      </pc:sldChg>
      <pc:sldChg chg="modSp">
        <pc:chgData name="Guest User" userId="S::urn:spo:anon#12de21f50e815cd86eb1c721d4c92af93fc7452b97537b2e4d78d8b810a566e7::" providerId="AD" clId="Web-{535EFEF7-91C6-9A08-FF1E-F28BEADEA084}" dt="2022-02-17T21:34:36.146" v="6" actId="20577"/>
        <pc:sldMkLst>
          <pc:docMk/>
          <pc:sldMk cId="679749575" sldId="284"/>
        </pc:sldMkLst>
        <pc:spChg chg="mod">
          <ac:chgData name="Guest User" userId="S::urn:spo:anon#12de21f50e815cd86eb1c721d4c92af93fc7452b97537b2e4d78d8b810a566e7::" providerId="AD" clId="Web-{535EFEF7-91C6-9A08-FF1E-F28BEADEA084}" dt="2022-02-17T21:34:36.146" v="6" actId="20577"/>
          <ac:spMkLst>
            <pc:docMk/>
            <pc:sldMk cId="679749575" sldId="284"/>
            <ac:spMk id="6" creationId="{3ADC1C9B-1BDF-4261-9EC3-1465C04861C8}"/>
          </ac:spMkLst>
        </pc:spChg>
      </pc:sldChg>
    </pc:docChg>
  </pc:docChgLst>
  <pc:docChgLst>
    <pc:chgData name="Guest User" userId="S::urn:spo:anon#12de21f50e815cd86eb1c721d4c92af93fc7452b97537b2e4d78d8b810a566e7::" providerId="AD" clId="Web-{133DB712-8868-F095-065A-30AD4990994F}"/>
    <pc:docChg chg="modSld">
      <pc:chgData name="Guest User" userId="S::urn:spo:anon#12de21f50e815cd86eb1c721d4c92af93fc7452b97537b2e4d78d8b810a566e7::" providerId="AD" clId="Web-{133DB712-8868-F095-065A-30AD4990994F}" dt="2022-02-11T02:08:11.875" v="69" actId="20577"/>
      <pc:docMkLst>
        <pc:docMk/>
      </pc:docMkLst>
      <pc:sldChg chg="modSp">
        <pc:chgData name="Guest User" userId="S::urn:spo:anon#12de21f50e815cd86eb1c721d4c92af93fc7452b97537b2e4d78d8b810a566e7::" providerId="AD" clId="Web-{133DB712-8868-F095-065A-30AD4990994F}" dt="2022-02-11T02:00:08.930" v="12" actId="1076"/>
        <pc:sldMkLst>
          <pc:docMk/>
          <pc:sldMk cId="2425495780" sldId="256"/>
        </pc:sldMkLst>
        <pc:spChg chg="mod">
          <ac:chgData name="Guest User" userId="S::urn:spo:anon#12de21f50e815cd86eb1c721d4c92af93fc7452b97537b2e4d78d8b810a566e7::" providerId="AD" clId="Web-{133DB712-8868-F095-065A-30AD4990994F}" dt="2022-02-11T01:59:57.461" v="8" actId="20577"/>
          <ac:spMkLst>
            <pc:docMk/>
            <pc:sldMk cId="2425495780" sldId="256"/>
            <ac:spMk id="3" creationId="{DAB360D1-A154-4ABC-885B-BDBC29197298}"/>
          </ac:spMkLst>
        </pc:spChg>
        <pc:picChg chg="mod">
          <ac:chgData name="Guest User" userId="S::urn:spo:anon#12de21f50e815cd86eb1c721d4c92af93fc7452b97537b2e4d78d8b810a566e7::" providerId="AD" clId="Web-{133DB712-8868-F095-065A-30AD4990994F}" dt="2022-02-11T02:00:08.930" v="12" actId="1076"/>
          <ac:picMkLst>
            <pc:docMk/>
            <pc:sldMk cId="2425495780" sldId="256"/>
            <ac:picMk id="7" creationId="{7A64FA6A-627D-4141-B64A-4651F3874A08}"/>
          </ac:picMkLst>
        </pc:picChg>
      </pc:sldChg>
      <pc:sldChg chg="modSp">
        <pc:chgData name="Guest User" userId="S::urn:spo:anon#12de21f50e815cd86eb1c721d4c92af93fc7452b97537b2e4d78d8b810a566e7::" providerId="AD" clId="Web-{133DB712-8868-F095-065A-30AD4990994F}" dt="2022-02-11T02:08:11.875" v="69" actId="20577"/>
        <pc:sldMkLst>
          <pc:docMk/>
          <pc:sldMk cId="3772524191" sldId="260"/>
        </pc:sldMkLst>
        <pc:spChg chg="mod">
          <ac:chgData name="Guest User" userId="S::urn:spo:anon#12de21f50e815cd86eb1c721d4c92af93fc7452b97537b2e4d78d8b810a566e7::" providerId="AD" clId="Web-{133DB712-8868-F095-065A-30AD4990994F}" dt="2022-02-11T02:08:11.875" v="69" actId="20577"/>
          <ac:spMkLst>
            <pc:docMk/>
            <pc:sldMk cId="3772524191" sldId="260"/>
            <ac:spMk id="3" creationId="{90220B5F-487D-45A1-B86A-C66CDAEEDBCF}"/>
          </ac:spMkLst>
        </pc:spChg>
        <pc:grpChg chg="mod">
          <ac:chgData name="Guest User" userId="S::urn:spo:anon#12de21f50e815cd86eb1c721d4c92af93fc7452b97537b2e4d78d8b810a566e7::" providerId="AD" clId="Web-{133DB712-8868-F095-065A-30AD4990994F}" dt="2022-02-11T02:06:19.467" v="48" actId="1076"/>
          <ac:grpSpMkLst>
            <pc:docMk/>
            <pc:sldMk cId="3772524191" sldId="260"/>
            <ac:grpSpMk id="7" creationId="{A780C9FE-DD5E-429B-8A3F-E87694DA1633}"/>
          </ac:grpSpMkLst>
        </pc:grpChg>
      </pc:sldChg>
      <pc:sldChg chg="modSp">
        <pc:chgData name="Guest User" userId="S::urn:spo:anon#12de21f50e815cd86eb1c721d4c92af93fc7452b97537b2e4d78d8b810a566e7::" providerId="AD" clId="Web-{133DB712-8868-F095-065A-30AD4990994F}" dt="2022-02-11T02:07:33.562" v="58" actId="20577"/>
        <pc:sldMkLst>
          <pc:docMk/>
          <pc:sldMk cId="301247203" sldId="262"/>
        </pc:sldMkLst>
        <pc:spChg chg="mod">
          <ac:chgData name="Guest User" userId="S::urn:spo:anon#12de21f50e815cd86eb1c721d4c92af93fc7452b97537b2e4d78d8b810a566e7::" providerId="AD" clId="Web-{133DB712-8868-F095-065A-30AD4990994F}" dt="2022-02-11T02:07:33.562" v="58" actId="20577"/>
          <ac:spMkLst>
            <pc:docMk/>
            <pc:sldMk cId="301247203" sldId="262"/>
            <ac:spMk id="3" creationId="{90220B5F-487D-45A1-B86A-C66CDAEEDBCF}"/>
          </ac:spMkLst>
        </pc:spChg>
        <pc:picChg chg="mod ord">
          <ac:chgData name="Guest User" userId="S::urn:spo:anon#12de21f50e815cd86eb1c721d4c92af93fc7452b97537b2e4d78d8b810a566e7::" providerId="AD" clId="Web-{133DB712-8868-F095-065A-30AD4990994F}" dt="2022-02-11T02:07:15.671" v="54" actId="14100"/>
          <ac:picMkLst>
            <pc:docMk/>
            <pc:sldMk cId="301247203" sldId="262"/>
            <ac:picMk id="7" creationId="{80F226A5-560C-4DE7-AECF-CB7C4652F921}"/>
          </ac:picMkLst>
        </pc:picChg>
      </pc:sldChg>
      <pc:sldChg chg="modSp">
        <pc:chgData name="Guest User" userId="S::urn:spo:anon#12de21f50e815cd86eb1c721d4c92af93fc7452b97537b2e4d78d8b810a566e7::" providerId="AD" clId="Web-{133DB712-8868-F095-065A-30AD4990994F}" dt="2022-02-11T02:04:45.653" v="44" actId="1076"/>
        <pc:sldMkLst>
          <pc:docMk/>
          <pc:sldMk cId="919053908" sldId="265"/>
        </pc:sldMkLst>
        <pc:picChg chg="mod">
          <ac:chgData name="Guest User" userId="S::urn:spo:anon#12de21f50e815cd86eb1c721d4c92af93fc7452b97537b2e4d78d8b810a566e7::" providerId="AD" clId="Web-{133DB712-8868-F095-065A-30AD4990994F}" dt="2022-02-11T02:04:45.653" v="44" actId="1076"/>
          <ac:picMkLst>
            <pc:docMk/>
            <pc:sldMk cId="919053908" sldId="265"/>
            <ac:picMk id="9" creationId="{0E715CEB-B871-4D1C-9026-BB2A0B60999A}"/>
          </ac:picMkLst>
        </pc:picChg>
      </pc:sldChg>
      <pc:sldChg chg="modSp">
        <pc:chgData name="Guest User" userId="S::urn:spo:anon#12de21f50e815cd86eb1c721d4c92af93fc7452b97537b2e4d78d8b810a566e7::" providerId="AD" clId="Web-{133DB712-8868-F095-065A-30AD4990994F}" dt="2022-02-11T02:03:44.340" v="42" actId="20577"/>
        <pc:sldMkLst>
          <pc:docMk/>
          <pc:sldMk cId="1289033403" sldId="272"/>
        </pc:sldMkLst>
        <pc:spChg chg="mod">
          <ac:chgData name="Guest User" userId="S::urn:spo:anon#12de21f50e815cd86eb1c721d4c92af93fc7452b97537b2e4d78d8b810a566e7::" providerId="AD" clId="Web-{133DB712-8868-F095-065A-30AD4990994F}" dt="2022-02-11T02:03:44.340" v="42" actId="20577"/>
          <ac:spMkLst>
            <pc:docMk/>
            <pc:sldMk cId="1289033403" sldId="272"/>
            <ac:spMk id="3" creationId="{63BA73CB-72B5-4E0B-8115-83A9186A6324}"/>
          </ac:spMkLst>
        </pc:spChg>
      </pc:sldChg>
      <pc:sldChg chg="modSp">
        <pc:chgData name="Guest User" userId="S::urn:spo:anon#12de21f50e815cd86eb1c721d4c92af93fc7452b97537b2e4d78d8b810a566e7::" providerId="AD" clId="Web-{133DB712-8868-F095-065A-30AD4990994F}" dt="2022-02-10T19:58:03.548" v="0" actId="20577"/>
        <pc:sldMkLst>
          <pc:docMk/>
          <pc:sldMk cId="3873289439" sldId="276"/>
        </pc:sldMkLst>
        <pc:spChg chg="mod">
          <ac:chgData name="Guest User" userId="S::urn:spo:anon#12de21f50e815cd86eb1c721d4c92af93fc7452b97537b2e4d78d8b810a566e7::" providerId="AD" clId="Web-{133DB712-8868-F095-065A-30AD4990994F}" dt="2022-02-10T19:58:03.548" v="0" actId="20577"/>
          <ac:spMkLst>
            <pc:docMk/>
            <pc:sldMk cId="3873289439" sldId="276"/>
            <ac:spMk id="2" creationId="{09CDDE68-8002-4682-8961-6E9D94446C11}"/>
          </ac:spMkLst>
        </pc:spChg>
      </pc:sldChg>
      <pc:sldChg chg="modSp">
        <pc:chgData name="Guest User" userId="S::urn:spo:anon#12de21f50e815cd86eb1c721d4c92af93fc7452b97537b2e4d78d8b810a566e7::" providerId="AD" clId="Web-{133DB712-8868-F095-065A-30AD4990994F}" dt="2022-02-11T02:01:44.916" v="17" actId="20577"/>
        <pc:sldMkLst>
          <pc:docMk/>
          <pc:sldMk cId="1979044338" sldId="277"/>
        </pc:sldMkLst>
        <pc:spChg chg="mod">
          <ac:chgData name="Guest User" userId="S::urn:spo:anon#12de21f50e815cd86eb1c721d4c92af93fc7452b97537b2e4d78d8b810a566e7::" providerId="AD" clId="Web-{133DB712-8868-F095-065A-30AD4990994F}" dt="2022-02-11T02:01:44.916" v="17" actId="20577"/>
          <ac:spMkLst>
            <pc:docMk/>
            <pc:sldMk cId="1979044338" sldId="277"/>
            <ac:spMk id="3" creationId="{90220B5F-487D-45A1-B86A-C66CDAEEDBCF}"/>
          </ac:spMkLst>
        </pc:spChg>
      </pc:sldChg>
      <pc:sldChg chg="modSp">
        <pc:chgData name="Guest User" userId="S::urn:spo:anon#12de21f50e815cd86eb1c721d4c92af93fc7452b97537b2e4d78d8b810a566e7::" providerId="AD" clId="Web-{133DB712-8868-F095-065A-30AD4990994F}" dt="2022-02-11T02:04:52.060" v="46" actId="1076"/>
        <pc:sldMkLst>
          <pc:docMk/>
          <pc:sldMk cId="573957357" sldId="279"/>
        </pc:sldMkLst>
        <pc:spChg chg="mod">
          <ac:chgData name="Guest User" userId="S::urn:spo:anon#12de21f50e815cd86eb1c721d4c92af93fc7452b97537b2e4d78d8b810a566e7::" providerId="AD" clId="Web-{133DB712-8868-F095-065A-30AD4990994F}" dt="2022-02-11T02:03:02.761" v="19" actId="20577"/>
          <ac:spMkLst>
            <pc:docMk/>
            <pc:sldMk cId="573957357" sldId="279"/>
            <ac:spMk id="2" creationId="{7CA383F0-71BB-4113-8151-AE8F3E4C76DA}"/>
          </ac:spMkLst>
        </pc:spChg>
        <pc:picChg chg="mod">
          <ac:chgData name="Guest User" userId="S::urn:spo:anon#12de21f50e815cd86eb1c721d4c92af93fc7452b97537b2e4d78d8b810a566e7::" providerId="AD" clId="Web-{133DB712-8868-F095-065A-30AD4990994F}" dt="2022-02-11T02:04:52.060" v="46" actId="1076"/>
          <ac:picMkLst>
            <pc:docMk/>
            <pc:sldMk cId="573957357" sldId="279"/>
            <ac:picMk id="5" creationId="{4BC48E82-870E-41DB-90DC-31ADE2805795}"/>
          </ac:picMkLst>
        </pc:picChg>
      </pc:sldChg>
    </pc:docChg>
  </pc:docChgLst>
  <pc:docChgLst>
    <pc:chgData name="Guest User" userId="S::urn:spo:anon#12de21f50e815cd86eb1c721d4c92af93fc7452b97537b2e4d78d8b810a566e7::" providerId="AD" clId="Web-{E781F613-1499-84E7-387C-B13F23F740A9}"/>
    <pc:docChg chg="">
      <pc:chgData name="Guest User" userId="S::urn:spo:anon#12de21f50e815cd86eb1c721d4c92af93fc7452b97537b2e4d78d8b810a566e7::" providerId="AD" clId="Web-{E781F613-1499-84E7-387C-B13F23F740A9}" dt="2022-02-10T19:10:11.344" v="1"/>
      <pc:docMkLst>
        <pc:docMk/>
      </pc:docMkLst>
      <pc:sldChg chg="addCm">
        <pc:chgData name="Guest User" userId="S::urn:spo:anon#12de21f50e815cd86eb1c721d4c92af93fc7452b97537b2e4d78d8b810a566e7::" providerId="AD" clId="Web-{E781F613-1499-84E7-387C-B13F23F740A9}" dt="2022-02-10T19:10:11.344" v="1"/>
        <pc:sldMkLst>
          <pc:docMk/>
          <pc:sldMk cId="1289033403" sldId="272"/>
        </pc:sldMkLst>
      </pc:sldChg>
    </pc:docChg>
  </pc:docChgLst>
  <pc:docChgLst>
    <pc:chgData name="Fuerst, Alex" userId="S::alfuerst@iu.edu::f14cad49-7c8c-4c33-8e27-d90652c9cc6a" providerId="AD" clId="Web-{2A5F0332-909D-C274-1A50-51C80F05B8B5}"/>
    <pc:docChg chg="addSld modSld">
      <pc:chgData name="Fuerst, Alex" userId="S::alfuerst@iu.edu::f14cad49-7c8c-4c33-8e27-d90652c9cc6a" providerId="AD" clId="Web-{2A5F0332-909D-C274-1A50-51C80F05B8B5}" dt="2022-01-19T14:17:47.833" v="59" actId="20577"/>
      <pc:docMkLst>
        <pc:docMk/>
      </pc:docMkLst>
      <pc:sldChg chg="modSp new">
        <pc:chgData name="Fuerst, Alex" userId="S::alfuerst@iu.edu::f14cad49-7c8c-4c33-8e27-d90652c9cc6a" providerId="AD" clId="Web-{2A5F0332-909D-C274-1A50-51C80F05B8B5}" dt="2022-01-19T14:17:47.833" v="59" actId="20577"/>
        <pc:sldMkLst>
          <pc:docMk/>
          <pc:sldMk cId="2425495780" sldId="256"/>
        </pc:sldMkLst>
        <pc:spChg chg="mod">
          <ac:chgData name="Fuerst, Alex" userId="S::alfuerst@iu.edu::f14cad49-7c8c-4c33-8e27-d90652c9cc6a" providerId="AD" clId="Web-{2A5F0332-909D-C274-1A50-51C80F05B8B5}" dt="2022-01-19T14:15:55.223" v="2" actId="20577"/>
          <ac:spMkLst>
            <pc:docMk/>
            <pc:sldMk cId="2425495780" sldId="256"/>
            <ac:spMk id="2" creationId="{8D4C8AA3-ED5F-418C-9B4B-339CC7679398}"/>
          </ac:spMkLst>
        </pc:spChg>
        <pc:spChg chg="mod">
          <ac:chgData name="Fuerst, Alex" userId="S::alfuerst@iu.edu::f14cad49-7c8c-4c33-8e27-d90652c9cc6a" providerId="AD" clId="Web-{2A5F0332-909D-C274-1A50-51C80F05B8B5}" dt="2022-01-19T14:17:47.833" v="59" actId="20577"/>
          <ac:spMkLst>
            <pc:docMk/>
            <pc:sldMk cId="2425495780" sldId="256"/>
            <ac:spMk id="3" creationId="{DAB360D1-A154-4ABC-885B-BDBC29197298}"/>
          </ac:spMkLst>
        </pc:spChg>
      </pc:sldChg>
      <pc:sldChg chg="modSp new">
        <pc:chgData name="Fuerst, Alex" userId="S::alfuerst@iu.edu::f14cad49-7c8c-4c33-8e27-d90652c9cc6a" providerId="AD" clId="Web-{2A5F0332-909D-C274-1A50-51C80F05B8B5}" dt="2022-01-19T14:17:43.551" v="58" actId="20577"/>
        <pc:sldMkLst>
          <pc:docMk/>
          <pc:sldMk cId="3543778091" sldId="257"/>
        </pc:sldMkLst>
        <pc:spChg chg="mod">
          <ac:chgData name="Fuerst, Alex" userId="S::alfuerst@iu.edu::f14cad49-7c8c-4c33-8e27-d90652c9cc6a" providerId="AD" clId="Web-{2A5F0332-909D-C274-1A50-51C80F05B8B5}" dt="2022-01-19T14:17:43.551" v="58" actId="20577"/>
          <ac:spMkLst>
            <pc:docMk/>
            <pc:sldMk cId="3543778091" sldId="257"/>
            <ac:spMk id="2" creationId="{F26C3F67-F73F-4132-8AA6-BA79812C5A6B}"/>
          </ac:spMkLst>
        </pc:spChg>
        <pc:spChg chg="mod">
          <ac:chgData name="Fuerst, Alex" userId="S::alfuerst@iu.edu::f14cad49-7c8c-4c33-8e27-d90652c9cc6a" providerId="AD" clId="Web-{2A5F0332-909D-C274-1A50-51C80F05B8B5}" dt="2022-01-19T14:17:42.442" v="56" actId="20577"/>
          <ac:spMkLst>
            <pc:docMk/>
            <pc:sldMk cId="3543778091" sldId="257"/>
            <ac:spMk id="3" creationId="{6358A2A8-6EF1-4813-A3A3-375E6410D9B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Regular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MH-FaaS</c:v>
                </c:pt>
                <c:pt idx="1">
                  <c:v>MH-Hadoop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2E2-4214-91A7-F967428A92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Spot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MH-FaaS</c:v>
                </c:pt>
                <c:pt idx="1">
                  <c:v>MH-Hadoop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8</c:v>
                </c:pt>
                <c:pt idx="1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2E2-4214-91A7-F967428A92F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HVM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MH-FaaS</c:v>
                </c:pt>
                <c:pt idx="1">
                  <c:v>MH-Hadoop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8</c:v>
                </c:pt>
                <c:pt idx="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E2-4214-91A7-F967428A92F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MHVM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Sheet1!$A$2:$A$3</c:f>
              <c:strCache>
                <c:ptCount val="2"/>
                <c:pt idx="0">
                  <c:v>MH-FaaS</c:v>
                </c:pt>
                <c:pt idx="1">
                  <c:v>MH-Hadoop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4</c:v>
                </c:pt>
                <c:pt idx="1">
                  <c:v>4.3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E2-4214-91A7-F967428A92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83491023"/>
        <c:axId val="983491439"/>
      </c:barChart>
      <c:catAx>
        <c:axId val="98349102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491439"/>
        <c:crosses val="autoZero"/>
        <c:auto val="1"/>
        <c:lblAlgn val="ctr"/>
        <c:lblOffset val="100"/>
        <c:noMultiLvlLbl val="0"/>
      </c:catAx>
      <c:valAx>
        <c:axId val="983491439"/>
        <c:scaling>
          <c:orientation val="minMax"/>
          <c:max val="2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330" b="0" i="0" u="none" strike="noStrike" baseline="0" dirty="0">
                    <a:effectLst/>
                  </a:rPr>
                  <a:t>Provider App Cost ($/hour)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[&lt;=80]0;;;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834910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VM Impact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0.2</c:v>
                </c:pt>
                <c:pt idx="1">
                  <c:v>0.3</c:v>
                </c:pt>
                <c:pt idx="2">
                  <c:v>0.4</c:v>
                </c:pt>
                <c:pt idx="3">
                  <c:v>0.5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0.6</c:v>
                </c:pt>
                <c:pt idx="2">
                  <c:v>1.2</c:v>
                </c:pt>
                <c:pt idx="3">
                  <c:v>1.6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86-4A7F-8917-48C40B2514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83821167"/>
        <c:axId val="2083820751"/>
      </c:lineChart>
      <c:catAx>
        <c:axId val="20838211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Harvested</a:t>
                </a:r>
                <a:r>
                  <a:rPr lang="en-US" baseline="0" dirty="0"/>
                  <a:t> Memory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3820751"/>
        <c:crosses val="autoZero"/>
        <c:auto val="1"/>
        <c:lblAlgn val="ctr"/>
        <c:lblOffset val="100"/>
        <c:noMultiLvlLbl val="0"/>
      </c:catAx>
      <c:valAx>
        <c:axId val="208382075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VM Creation Impact (s)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838211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24715376828307586"/>
          <c:y val="6.493019049730353E-2"/>
          <c:w val="0.73744630879942308"/>
          <c:h val="0.7674865423544203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Sheet1!$A$2:$A$3</c:f>
              <c:strCache>
                <c:ptCount val="2"/>
                <c:pt idx="0">
                  <c:v>Vanilla</c:v>
                </c:pt>
                <c:pt idx="1">
                  <c:v>Improved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4.37</c:v>
                </c:pt>
                <c:pt idx="1">
                  <c:v>6.45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1A-471C-AF16-D65B1F108F3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164794431"/>
        <c:axId val="1164795679"/>
      </c:barChart>
      <c:catAx>
        <c:axId val="11647944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795679"/>
        <c:crosses val="autoZero"/>
        <c:auto val="1"/>
        <c:lblAlgn val="ctr"/>
        <c:lblOffset val="100"/>
        <c:noMultiLvlLbl val="0"/>
      </c:catAx>
      <c:valAx>
        <c:axId val="116479567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Resize Throughput (GB/s)</a:t>
                </a:r>
              </a:p>
            </c:rich>
          </c:tx>
          <c:layout>
            <c:manualLayout>
              <c:xMode val="edge"/>
              <c:yMode val="edge"/>
              <c:x val="4.1469706314171843E-2"/>
              <c:y val="0.1366754495383891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647944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omments/modernComment_103_9C5E70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C2D6B9A-0DAB-480D-A271-2CCA0F36265A}" authorId="{5B4B2476-C786-3269-C2AA-79002D541523}" status="resolved" created="2022-01-29T01:22:33.943">
    <pc:sldMkLst xmlns:pc="http://schemas.microsoft.com/office/powerpoint/2013/main/command">
      <pc:docMk/>
      <pc:sldMk cId="163964679" sldId="259"/>
    </pc:sldMkLst>
    <p188:txBody>
      <a:bodyPr/>
      <a:lstStyle/>
      <a:p>
        <a:r>
          <a:rPr lang="en-US"/>
          <a:t>SN: Mention the key mechanisms early on and cite prior works. Old idea.</a:t>
        </a:r>
      </a:p>
    </p188:txBody>
  </p188:cm>
</p188:cmLst>
</file>

<file path=ppt/comments/modernComment_104_E0DC269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18FF93B-AF89-4D3F-9163-263DC5FC128B}" authorId="{5B4B2476-C786-3269-C2AA-79002D541523}" status="resolved" created="2022-01-25T00:05:26.7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772524191" sldId="260"/>
      <ac:spMk id="2" creationId="{2881E392-0C97-441C-8DA7-97B11198B854}"/>
      <ac:txMk cp="30" len="3">
        <ac:context len="34" hash="1493526543"/>
      </ac:txMk>
    </ac:txMkLst>
    <p188:pos x="4844142" y="462642"/>
    <p188:replyLst>
      <p188:reply id="{FF26C763-BCE7-4708-BE59-DD15FB7ACC9D}" authorId="{5B4B2476-C786-3269-C2AA-79002D541523}" created="2022-01-29T01:24:20.148">
        <p188:txBody>
          <a:bodyPr/>
          <a:lstStyle/>
          <a:p>
            <a:r>
              <a:rPr lang="en-US"/>
              <a:t>Agreed</a:t>
            </a:r>
          </a:p>
        </p188:txBody>
      </p188:reply>
      <p188:reply id="{E79BF073-E340-4120-9F50-12ACD67B34CA}" authorId="{FA9E1A1E-FDDC-C2FB-6206-CF164AF8CAC7}" created="2022-02-01T18:04:13.954">
        <p188:txBody>
          <a:bodyPr/>
          <a:lstStyle/>
          <a:p>
            <a:r>
              <a:rPr lang="en-US"/>
              <a:t>AF: ok</a:t>
            </a:r>
          </a:p>
        </p188:txBody>
      </p188:reply>
    </p188:replyLst>
    <p188:txBody>
      <a:bodyPr/>
      <a:lstStyle/>
      <a:p>
        <a:r>
          <a:rPr lang="en-US"/>
          <a:t>IG: we should keep the order consistent with the paper: creation times, numa, and fragmentation</a:t>
        </a:r>
      </a:p>
    </p188:txBody>
  </p188:cm>
  <p188:cm id="{E2C5E524-A662-4005-AB72-145DD39C1497}" authorId="{5B4B2476-C786-3269-C2AA-79002D541523}" created="2022-01-29T01:34:25.625">
    <pc:sldMkLst xmlns:pc="http://schemas.microsoft.com/office/powerpoint/2013/main/command">
      <pc:docMk/>
      <pc:sldMk cId="3772524191" sldId="260"/>
    </pc:sldMkLst>
    <p188:replyLst>
      <p188:reply id="{1EA946A5-8CAC-4407-8B76-661E44FDBFA7}" authorId="{FA9E1A1E-FDDC-C2FB-6206-CF164AF8CAC7}" created="2022-02-01T18:04:03.532">
        <p188:txBody>
          <a:bodyPr/>
          <a:lstStyle/>
          <a:p>
            <a:r>
              <a:rPr lang="en-US"/>
              <a:t>AF: As in e2e time? Breakdown of the steps?</a:t>
            </a:r>
          </a:p>
        </p188:txBody>
      </p188:reply>
    </p188:replyLst>
    <p188:txBody>
      <a:bodyPr/>
      <a:lstStyle/>
      <a:p>
        <a:r>
          <a:rPr lang="en-US"/>
          <a:t>SN: have a figure here illustrating the end-to-end VM deployment on Azure. At a high-level. </a:t>
        </a:r>
      </a:p>
    </p188:txBody>
  </p188:cm>
  <p188:cm id="{555B1709-ECCD-43C5-9B0B-61DE6067A78D}" authorId="{5B4B2476-C786-3269-C2AA-79002D541523}" created="2022-02-11T17:59:06.163">
    <pc:sldMkLst xmlns:pc="http://schemas.microsoft.com/office/powerpoint/2013/main/command">
      <pc:docMk/>
      <pc:sldMk cId="3772524191" sldId="260"/>
    </pc:sldMkLst>
    <p188:txBody>
      <a:bodyPr/>
      <a:lstStyle/>
      <a:p>
        <a:r>
          <a:rPr lang="en-US"/>
          <a:t>SN: We need to be more consistent with the punchlines (always at the bottom and bold).</a:t>
        </a:r>
      </a:p>
    </p188:txBody>
  </p188:cm>
</p188:cmLst>
</file>

<file path=ppt/comments/modernComment_109_36C7A654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560BB8F-F249-4678-8524-D98E65168358}" authorId="{5B4B2476-C786-3269-C2AA-79002D541523}" status="resolved" created="2022-01-25T00:06:15.749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19053908" sldId="265"/>
      <ac:spMk id="2" creationId="{05786F9A-A0B9-406E-B514-F5278E5F67DF}"/>
      <ac:txMk cp="0" len="19">
        <ac:context len="31" hash="1264844508"/>
      </ac:txMk>
    </ac:txMkLst>
    <p188:pos x="4499428" y="462642"/>
    <p188:txBody>
      <a:bodyPr/>
      <a:lstStyle/>
      <a:p>
        <a:r>
          <a:rPr lang="en-US"/>
          <a:t>IG: I would keep this in the evaluation after the MH apps</a:t>
        </a:r>
      </a:p>
    </p188:txBody>
  </p188:cm>
  <p188:cm id="{798620DB-0DF5-4DDE-9684-FFB8410AF24E}" authorId="{5B4B2476-C786-3269-C2AA-79002D541523}" status="resolved" created="2022-01-29T01:25:03.023" complete="100000">
    <pc:sldMkLst xmlns:pc="http://schemas.microsoft.com/office/powerpoint/2013/main/command">
      <pc:docMk/>
      <pc:sldMk cId="919053908" sldId="265"/>
    </pc:sldMkLst>
    <p188:replyLst>
      <p188:reply id="{175B75EC-788B-4D92-9A4C-9D6BAA1FDE1C}" authorId="{FA9E1A1E-FDDC-C2FB-6206-CF164AF8CAC7}" created="2022-02-02T16:34:29.174">
        <p188:txBody>
          <a:bodyPr/>
          <a:lstStyle/>
          <a:p>
            <a:r>
              <a:rPr lang="en-US"/>
              <a:t>AF: Sure, can you send me the original data points?</a:t>
            </a:r>
          </a:p>
        </p188:txBody>
      </p188:reply>
    </p188:replyLst>
    <p188:txBody>
      <a:bodyPr/>
      <a:lstStyle/>
      <a:p>
        <a:r>
          <a:rPr lang="en-US"/>
          <a:t>SN: Can we plot this in ppt?</a:t>
        </a:r>
      </a:p>
    </p188:txBody>
  </p188:cm>
  <p188:cm id="{15480B78-BFAA-438D-BD14-DCA1BBDFF7C2}" authorId="{5B4B2476-C786-3269-C2AA-79002D541523}" created="2022-02-15T01:07:33.856">
    <pc:sldMkLst xmlns:pc="http://schemas.microsoft.com/office/powerpoint/2013/main/command">
      <pc:docMk/>
      <pc:sldMk cId="919053908" sldId="265"/>
    </pc:sldMkLst>
    <p188:txBody>
      <a:bodyPr/>
      <a:lstStyle/>
      <a:p>
        <a:r>
          <a:rPr lang="en-US"/>
          <a:t>IG: This slide and 13 would be good candidates to remove if we need time.</a:t>
        </a:r>
      </a:p>
    </p188:txBody>
  </p188:cm>
</p188:cmLst>
</file>

<file path=ppt/comments/modernComment_10A_AE3BAFC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7AC40A4-BF54-41FB-8960-FDDC180020EC}" authorId="{5B4B2476-C786-3269-C2AA-79002D541523}" status="resolved" created="2022-02-14T23:40:44.428" complete="100000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923147215" sldId="266"/>
      <ac:spMk id="3" creationId="{63BA73CB-72B5-4E0B-8115-83A9186A6324}"/>
      <ac:txMk cp="303" len="18">
        <ac:context len="349" hash="1967390247"/>
      </ac:txMk>
    </ac:txMkLst>
    <p188:pos x="3496235" y="3675529"/>
    <p188:txBody>
      <a:bodyPr/>
      <a:lstStyle/>
      <a:p>
        <a:r>
          <a:rPr lang="en-US"/>
          <a:t>SN: Not clear what this is</a:t>
        </a:r>
      </a:p>
    </p188:txBody>
  </p188:cm>
</p188:cmLst>
</file>

<file path=ppt/comments/modernComment_10F_9C8B0F1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662D648-519E-46AE-AAF7-5BF6218FC29E}" authorId="{5B4B2476-C786-3269-C2AA-79002D541523}" status="resolved" created="2022-01-29T01:21:38.161">
    <pc:sldMkLst xmlns:pc="http://schemas.microsoft.com/office/powerpoint/2013/main/command">
      <pc:docMk/>
      <pc:sldMk cId="2626359071" sldId="271"/>
    </pc:sldMkLst>
    <p188:txBody>
      <a:bodyPr/>
      <a:lstStyle/>
      <a:p>
        <a:r>
          <a:rPr lang="en-US"/>
          <a:t>SN: Do we want to mention disaggregation here? Software: high overhead (SLAs); Hardware: not there yet, management issues, abstraction, etc.</a:t>
        </a:r>
      </a:p>
    </p188:txBody>
  </p188:cm>
</p188:cmLst>
</file>

<file path=ppt/comments/modernComment_110_4CD516B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F01A3B1-CAC1-4ED0-9ABB-D931A84CD5F1}" authorId="{5B4B2476-C786-3269-C2AA-79002D541523}" status="resolved" created="2022-02-10T19:07:59.205">
    <pc:sldMkLst xmlns:pc="http://schemas.microsoft.com/office/powerpoint/2013/main/command">
      <pc:docMk/>
      <pc:sldMk cId="1289033403" sldId="272"/>
    </pc:sldMkLst>
    <p188:replyLst>
      <p188:reply id="{83D8E899-B145-4AC3-A55E-08808A827BE3}" authorId="{FA9E1A1E-FDDC-C2FB-6206-CF164AF8CAC7}" created="2022-02-10T21:42:07.568">
        <p188:txBody>
          <a:bodyPr/>
          <a:lstStyle/>
          <a:p>
            <a:r>
              <a:rPr lang="en-US"/>
              <a:t>We say "emulates" azure functions, " similar architecturally to OpenWhisk", and "an extension to Azure Functions" to describe MH-FaaS. I'll switch logos to Az Func</a:t>
            </a:r>
          </a:p>
        </p188:txBody>
      </p188:reply>
    </p188:replyLst>
    <p188:txBody>
      <a:bodyPr/>
      <a:lstStyle/>
      <a:p>
        <a:r>
          <a:rPr lang="en-US"/>
          <a:t>SN: In the paper we say that we use Azure Functions, should we stick to that?</a:t>
        </a:r>
      </a:p>
    </p188:txBody>
  </p188:cm>
  <p188:cm id="{DB86EC9D-B591-49E6-A65E-2524121C7733}" authorId="{5B4B2476-C786-3269-C2AA-79002D541523}" status="resolved" created="2022-02-10T19:10:11.344">
    <pc:sldMkLst xmlns:pc="http://schemas.microsoft.com/office/powerpoint/2013/main/command">
      <pc:docMk/>
      <pc:sldMk cId="1289033403" sldId="272"/>
    </pc:sldMkLst>
    <p188:txBody>
      <a:bodyPr/>
      <a:lstStyle/>
      <a:p>
        <a:r>
          <a:rPr lang="en-US"/>
          <a:t>SN: We need to say what kind of computation we are running on Hadoop and FaaS (one sentence per framework). </a:t>
        </a:r>
      </a:p>
    </p188:txBody>
  </p188:cm>
</p188:cmLst>
</file>

<file path=ppt/comments/modernComment_111_938B4C38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7E9AB1C-87DF-4ED0-9A68-CFF3324EF83E}" authorId="{5B4B2476-C786-3269-C2AA-79002D541523}" status="resolved" created="2022-01-29T01:23:32.412">
    <pc:sldMkLst xmlns:pc="http://schemas.microsoft.com/office/powerpoint/2013/main/command">
      <pc:docMk/>
      <pc:sldMk cId="4109541745" sldId="264"/>
    </pc:sldMkLst>
    <p188:txBody>
      <a:bodyPr/>
      <a:lstStyle/>
      <a:p>
        <a:r>
          <a:rPr lang="en-US"/>
          <a:t>SN: Let's please draw this one from scratch or copy "from the source". </a:t>
        </a:r>
      </a:p>
    </p188:txBody>
  </p188:cm>
  <p188:cm id="{C46442E6-66E0-45DA-97BF-0642B8342AA1}" authorId="{5B4B2476-C786-3269-C2AA-79002D541523}" status="resolved" created="2022-02-15T00:37:31.261">
    <pc:sldMkLst xmlns:pc="http://schemas.microsoft.com/office/powerpoint/2013/main/command">
      <pc:docMk/>
      <pc:sldMk cId="2475379768" sldId="273"/>
    </pc:sldMkLst>
    <p188:txBody>
      <a:bodyPr/>
      <a:lstStyle/>
      <a:p>
        <a:r>
          <a:rPr lang="en-US"/>
          <a:t>IG: Make sure to mention that MHVMs are evicted</a:t>
        </a:r>
      </a:p>
    </p188:txBody>
  </p188:cm>
</p188:cmLst>
</file>

<file path=ppt/comments/modernComment_11B_FD0DAC9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7E63185-B12A-4A49-9DD3-B844C3EB36CE}" authorId="{5B4B2476-C786-3269-C2AA-79002D541523}" status="resolved" created="2022-02-14T22:43:25.527" complete="100000">
    <pc:sldMkLst xmlns:pc="http://schemas.microsoft.com/office/powerpoint/2013/main/command">
      <pc:docMk/>
      <pc:sldMk cId="4245531805" sldId="283"/>
    </pc:sldMkLst>
    <p188:txBody>
      <a:bodyPr/>
      <a:lstStyle/>
      <a:p>
        <a:r>
          <a:rPr lang="en-US"/>
          <a:t>SN: How much spanning is there in these experiments?</a:t>
        </a:r>
      </a:p>
    </p188:txBody>
  </p188:cm>
</p188:cmLst>
</file>

<file path=ppt/comments/modernComment_11E_78D2B08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D1212C08-12D0-4C06-AE74-FB4A9BE893E9}" authorId="{5B4B2476-C786-3269-C2AA-79002D541523}" status="resolved" created="2022-01-29T01:21:38.161">
    <pc:sldMkLst xmlns:pc="http://schemas.microsoft.com/office/powerpoint/2013/main/command">
      <pc:docMk/>
      <pc:sldMk cId="2626359071" sldId="271"/>
    </pc:sldMkLst>
    <p188:txBody>
      <a:bodyPr/>
      <a:lstStyle/>
      <a:p>
        <a:r>
          <a:rPr lang="en-US"/>
          <a:t>SN: Do we want to mention disaggregation here? Software: high overhead (SLAs); Hardware: not there yet, management issues, abstraction, etc.</a:t>
        </a:r>
      </a:p>
    </p188:txBody>
  </p188:cm>
</p188:cmLst>
</file>

<file path=ppt/comments/modernComment_122_F9C6960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FCA9CE8-08B5-4EBB-B949-265D98FCEDBB}" authorId="{5B4B2476-C786-3269-C2AA-79002D541523}" status="resolved" created="2022-01-25T00:05:26.73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4190541322" sldId="290"/>
      <ac:spMk id="2" creationId="{2881E392-0C97-441C-8DA7-97B11198B854}"/>
      <ac:txMk cp="34" len="3">
        <ac:context len="38" hash="2418024585"/>
      </ac:txMk>
    </ac:txMkLst>
    <p188:pos x="4844142" y="462642"/>
    <p188:replyLst>
      <p188:reply id="{FF26C763-BCE7-4708-BE59-DD15FB7ACC9D}" authorId="{5B4B2476-C786-3269-C2AA-79002D541523}" created="2022-01-29T01:24:20.148">
        <p188:txBody>
          <a:bodyPr/>
          <a:lstStyle/>
          <a:p>
            <a:r>
              <a:rPr lang="en-US"/>
              <a:t>Agreed</a:t>
            </a:r>
          </a:p>
        </p188:txBody>
      </p188:reply>
      <p188:reply id="{E79BF073-E340-4120-9F50-12ACD67B34CA}" authorId="{FA9E1A1E-FDDC-C2FB-6206-CF164AF8CAC7}" created="2022-02-01T18:04:13.954">
        <p188:txBody>
          <a:bodyPr/>
          <a:lstStyle/>
          <a:p>
            <a:r>
              <a:rPr lang="en-US"/>
              <a:t>AF: ok</a:t>
            </a:r>
          </a:p>
        </p188:txBody>
      </p188:reply>
    </p188:replyLst>
    <p188:txBody>
      <a:bodyPr/>
      <a:lstStyle/>
      <a:p>
        <a:r>
          <a:rPr lang="en-US"/>
          <a:t>IG: we should keep the order consistent with the paper: creation times, numa, and fragmentation</a:t>
        </a:r>
      </a:p>
    </p188:txBody>
  </p188:cm>
  <p188:cm id="{3EB67144-179B-4F53-ABD5-AA69D56D881F}" authorId="{5B4B2476-C786-3269-C2AA-79002D541523}" status="resolved" created="2022-01-29T01:34:25.625" complete="100000">
    <pc:sldMkLst xmlns:pc="http://schemas.microsoft.com/office/powerpoint/2013/main/command">
      <pc:docMk/>
      <pc:sldMk cId="3772524191" sldId="260"/>
    </pc:sldMkLst>
    <p188:replyLst>
      <p188:reply id="{1EA946A5-8CAC-4407-8B76-661E44FDBFA7}" authorId="{FA9E1A1E-FDDC-C2FB-6206-CF164AF8CAC7}" created="2022-02-01T18:04:03.532">
        <p188:txBody>
          <a:bodyPr/>
          <a:lstStyle/>
          <a:p>
            <a:r>
              <a:rPr lang="en-US"/>
              <a:t>AF: As in e2e time? Breakdown of the steps?</a:t>
            </a:r>
          </a:p>
        </p188:txBody>
      </p188:reply>
    </p188:replyLst>
    <p188:txBody>
      <a:bodyPr/>
      <a:lstStyle/>
      <a:p>
        <a:r>
          <a:rPr lang="en-US"/>
          <a:t>SN: have a figure here illustrating the end-to-end VM deployment on Azure. At a high-level. </a:t>
        </a:r>
      </a:p>
    </p188:txBody>
  </p188:cm>
  <p188:cm id="{CDF8A4E3-4644-4ADE-9389-667F9FDD208A}" authorId="{5B4B2476-C786-3269-C2AA-79002D541523}" status="resolved" created="2022-02-11T17:59:06.163" complete="100000">
    <pc:sldMkLst xmlns:pc="http://schemas.microsoft.com/office/powerpoint/2013/main/command">
      <pc:docMk/>
      <pc:sldMk cId="3772524191" sldId="260"/>
    </pc:sldMkLst>
    <p188:txBody>
      <a:bodyPr/>
      <a:lstStyle/>
      <a:p>
        <a:r>
          <a:rPr lang="en-US"/>
          <a:t>SN: We need to be more consistent with the punchlines (always at the bottom and bold).</a:t>
        </a:r>
      </a:p>
    </p188:txBody>
  </p188:cm>
</p188:cmLst>
</file>

<file path=ppt/comments/modernComment_126_25D4223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B2A9164-4350-4181-94B6-BAAA56872B60}" authorId="{5B4B2476-C786-3269-C2AA-79002D541523}" status="resolved" created="2022-01-29T01:23:32.412">
    <pc:sldMkLst xmlns:pc="http://schemas.microsoft.com/office/powerpoint/2013/main/command">
      <pc:docMk/>
      <pc:sldMk cId="4109541745" sldId="264"/>
    </pc:sldMkLst>
    <p188:txBody>
      <a:bodyPr/>
      <a:lstStyle/>
      <a:p>
        <a:r>
          <a:rPr lang="en-US"/>
          <a:t>SN: Let's please draw this one from scratch or copy "from the source". 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BF065E-C7E9-4CDC-AD61-41BFC5F2EE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AC204-CFD6-41B2-AF51-1BC7C66490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Memory-Harvesting VMs in Cloud Platforms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50CB7D-6BDF-419A-8026-10DD8AAE3A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1DFB40-B2B0-4F60-9E9F-770F3D01D12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83726-FEDD-4F71-8ACD-F14BBFCF39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7814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Memory-Harvesting VMs in Cloud Platforms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1F2EB3-3C43-4F91-A947-349D1181D2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6721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Conference name &amp; date</a:t>
            </a:r>
          </a:p>
        </p:txBody>
      </p:sp>
    </p:spTree>
    <p:extLst>
      <p:ext uri="{BB962C8B-B14F-4D97-AF65-F5344CB8AC3E}">
        <p14:creationId xmlns:p14="http://schemas.microsoft.com/office/powerpoint/2010/main" val="36814750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Evictions still a concern</a:t>
            </a:r>
          </a:p>
        </p:txBody>
      </p:sp>
    </p:spTree>
    <p:extLst>
      <p:ext uri="{BB962C8B-B14F-4D97-AF65-F5344CB8AC3E}">
        <p14:creationId xmlns:p14="http://schemas.microsoft.com/office/powerpoint/2010/main" val="19414076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52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Decreasing order on graph</a:t>
            </a:r>
          </a:p>
          <a:p>
            <a:r>
              <a:rPr lang="en-US" dirty="0"/>
              <a:t>Make all </a:t>
            </a:r>
            <a:r>
              <a:rPr lang="en-US"/>
              <a:t>text black</a:t>
            </a:r>
          </a:p>
        </p:txBody>
      </p:sp>
    </p:spTree>
    <p:extLst>
      <p:ext uri="{BB962C8B-B14F-4D97-AF65-F5344CB8AC3E}">
        <p14:creationId xmlns:p14="http://schemas.microsoft.com/office/powerpoint/2010/main" val="464579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Decreasing order on graph</a:t>
            </a:r>
          </a:p>
          <a:p>
            <a:r>
              <a:rPr lang="en-US" dirty="0"/>
              <a:t>Make all text black</a:t>
            </a:r>
          </a:p>
        </p:txBody>
      </p:sp>
    </p:spTree>
    <p:extLst>
      <p:ext uri="{BB962C8B-B14F-4D97-AF65-F5344CB8AC3E}">
        <p14:creationId xmlns:p14="http://schemas.microsoft.com/office/powerpoint/2010/main" val="2198419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4617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Remove captions from figs</a:t>
            </a:r>
          </a:p>
        </p:txBody>
      </p:sp>
    </p:spTree>
    <p:extLst>
      <p:ext uri="{BB962C8B-B14F-4D97-AF65-F5344CB8AC3E}">
        <p14:creationId xmlns:p14="http://schemas.microsoft.com/office/powerpoint/2010/main" val="13448492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</a:t>
            </a:r>
            <a:r>
              <a:rPr lang="en-US" dirty="0" err="1"/>
              <a:t>deflatable</a:t>
            </a:r>
            <a:r>
              <a:rPr lang="en-US" dirty="0"/>
              <a:t> not suitable for production</a:t>
            </a:r>
          </a:p>
          <a:p>
            <a:r>
              <a:rPr lang="en-US" dirty="0"/>
              <a:t>All together they have not utilized the empty resource providers have</a:t>
            </a:r>
          </a:p>
          <a:p>
            <a:endParaRPr lang="en-US" dirty="0"/>
          </a:p>
          <a:p>
            <a:r>
              <a:rPr lang="en-US" dirty="0"/>
              <a:t>Remove disaggregation – be prepared for questions</a:t>
            </a:r>
          </a:p>
        </p:txBody>
      </p:sp>
    </p:spTree>
    <p:extLst>
      <p:ext uri="{BB962C8B-B14F-4D97-AF65-F5344CB8AC3E}">
        <p14:creationId xmlns:p14="http://schemas.microsoft.com/office/powerpoint/2010/main" val="1065899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30% of arrivals are 16 GB or less</a:t>
            </a:r>
          </a:p>
          <a:p>
            <a:r>
              <a:rPr lang="en-US"/>
              <a:t>Another 30% are ~32 GB</a:t>
            </a:r>
          </a:p>
        </p:txBody>
      </p:sp>
    </p:spTree>
    <p:extLst>
      <p:ext uri="{BB962C8B-B14F-4D97-AF65-F5344CB8AC3E}">
        <p14:creationId xmlns:p14="http://schemas.microsoft.com/office/powerpoint/2010/main" val="489925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Servers typically come with 2 sockets</a:t>
            </a:r>
          </a:p>
          <a:p>
            <a:r>
              <a:rPr lang="en-US"/>
              <a:t>Hypervisor tries to keep VMs memory located on same NUMA domain as assigned cores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011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409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Memory is roughly half of server costs</a:t>
            </a:r>
          </a:p>
          <a:p>
            <a:r>
              <a:rPr lang="en-US" dirty="0"/>
              <a:t>40% of servers have 20% cores free</a:t>
            </a:r>
          </a:p>
          <a:p>
            <a:r>
              <a:rPr lang="en-US" dirty="0"/>
              <a:t>Fully half of servers have greater that 40% of memory unused</a:t>
            </a:r>
          </a:p>
        </p:txBody>
      </p:sp>
    </p:spTree>
    <p:extLst>
      <p:ext uri="{BB962C8B-B14F-4D97-AF65-F5344CB8AC3E}">
        <p14:creationId xmlns:p14="http://schemas.microsoft.com/office/powerpoint/2010/main" val="4133114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</a:t>
            </a:r>
            <a:r>
              <a:rPr lang="en-US" dirty="0" err="1"/>
              <a:t>evictability</a:t>
            </a:r>
            <a:r>
              <a:rPr lang="en-US" dirty="0"/>
              <a:t> and building on Spot VMs</a:t>
            </a:r>
          </a:p>
          <a:p>
            <a:r>
              <a:rPr lang="en-US" dirty="0"/>
              <a:t>Remove deflation &amp; disaggregation – be prepared for questions</a:t>
            </a:r>
          </a:p>
        </p:txBody>
      </p:sp>
    </p:spTree>
    <p:extLst>
      <p:ext uri="{BB962C8B-B14F-4D97-AF65-F5344CB8AC3E}">
        <p14:creationId xmlns:p14="http://schemas.microsoft.com/office/powerpoint/2010/main" val="12870635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6043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Reclamation </a:t>
            </a:r>
            <a:r>
              <a:rPr lang="en-US" dirty="0" err="1"/>
              <a:t>tput</a:t>
            </a:r>
            <a:r>
              <a:rPr lang="en-US" dirty="0"/>
              <a:t> is &lt; 10 GB/s </a:t>
            </a:r>
          </a:p>
          <a:p>
            <a:r>
              <a:rPr lang="en-US" dirty="0"/>
              <a:t>Even 1 sec added time is too much</a:t>
            </a:r>
          </a:p>
          <a:p>
            <a:r>
              <a:rPr lang="en-US" dirty="0"/>
              <a:t>Providers care about this metric, </a:t>
            </a:r>
            <a:r>
              <a:rPr lang="en-US" dirty="0" err="1"/>
              <a:t>esp</a:t>
            </a:r>
            <a:r>
              <a:rPr lang="en-US" dirty="0"/>
              <a:t> with comparisons</a:t>
            </a:r>
          </a:p>
        </p:txBody>
      </p:sp>
    </p:spTree>
    <p:extLst>
      <p:ext uri="{BB962C8B-B14F-4D97-AF65-F5344CB8AC3E}">
        <p14:creationId xmlns:p14="http://schemas.microsoft.com/office/powerpoint/2010/main" val="35105127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Servers typically come with 2 sockets</a:t>
            </a:r>
          </a:p>
          <a:p>
            <a:r>
              <a:rPr lang="en-US"/>
              <a:t>Hypervisor tries to keep VMs memory located on same NUMA domain as assigned cores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77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applications suffer unexpected latency when access off-NUMA memory, causing </a:t>
            </a:r>
            <a:r>
              <a:rPr lang="en-US" dirty="0" err="1"/>
              <a:t>degredation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8610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Mention how </a:t>
            </a:r>
          </a:p>
        </p:txBody>
      </p:sp>
    </p:spTree>
    <p:extLst>
      <p:ext uri="{BB962C8B-B14F-4D97-AF65-F5344CB8AC3E}">
        <p14:creationId xmlns:p14="http://schemas.microsoft.com/office/powerpoint/2010/main" val="34576504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395B3-F3D1-46E6-A2D6-3BF388EBF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1A95A8-BF18-4872-A0D8-260D9DDB32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3D004-21A2-40B8-B855-B3F03E7A2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Memory-Harvesting VMs in Cloud Platforms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17F88-B1F4-4A02-A138-B50EEFC6B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7E426-84D0-4236-ACAC-07FFBC35B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456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C120-9276-42E2-8483-6FCA0138D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D0A60B-8A64-453C-B0D0-1ACE80941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74F4B-75F1-4372-BA6B-36AAD333B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Memory-Harvesting VMs in Cloud Platforms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48AE7-109F-4079-93D1-0B391BFB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2724B-B171-4284-98B5-FBF51BACD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260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908D3F-6183-40D1-B030-577CBB1344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6DD266-389B-4B4A-B2BA-9F27E17AC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0F5C1-98FF-4C3F-879D-9669CAC10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Memory-Harvesting VMs in Cloud Platforms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AD231-67CD-45E2-A83D-0864AB55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200F4-FB84-4A44-869D-6BB581DAD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24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5A5D-0931-4837-B066-1B99D79F3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05C9B-FE3A-4A36-9092-8441659A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F12B9-E29A-4C93-B3F9-D9F881B5A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100"/>
            </a:lvl1pPr>
          </a:lstStyle>
          <a:p>
            <a:r>
              <a:rPr lang="en-US"/>
              <a:t>Memory-Harvesting VMs in Cloud Platforms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96CCF-0B4D-4C13-9FEB-B8A68ACCB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405B8-7AA0-4DFA-89E7-A93012AA7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784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90B05-060E-473D-9EF6-62CBB5791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C20C2A-5FF3-491F-BBF8-90A149B18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B4345-599E-4224-8B42-D4AEF080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Memory-Harvesting VMs in Cloud Platforms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F177C-19DC-45A8-8DD0-883D8CBE0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71C56-A0FB-49F7-9BC8-A323459E7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75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E922-C3FF-41C2-B716-D2B85B65A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E0F320-B3C4-4520-ADA3-5956467EB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4C0A2-0C55-4C24-B90F-607DF3040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E308C-4CD7-4C6C-A83A-591D3DE7F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Memory-Harvesting VMs in Cloud Platforms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B1BB84-1865-4047-B6B1-3EA9EF84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BE9DE-AD2A-4933-9052-65C658E5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9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78BA6-BD1D-4D63-923C-53836AB46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B568B3-2C20-43B6-A3DF-CD73A37879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1A1FAD-B193-4100-9E84-5BA0F6F06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8ABE85-D131-4F80-88AF-C4A30A4CFE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F6CC45-E011-4C04-86F8-0751E58C09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BFF178-F56B-42EF-B04F-AA9F931E1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Memory-Harvesting VMs in Cloud Platforms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7A91A-95D7-45F0-8E2A-9C369308C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2FDFD-4ACA-45DD-AD8B-3CDC30DB3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5418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72047-3B5E-4E71-8B4E-4C1FB928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A3B86-07FB-4B40-955A-433BEA43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Memory-Harvesting VMs in Cloud Platforms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952DF-2C34-4DBD-8A61-DADE0830C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07C84B-A181-4A16-908A-E636AE1A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66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723064-449F-4414-9185-6ACBDA876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Memory-Harvesting VMs in Cloud Platforms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35AE92-078E-4D0C-8A08-15738424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ED3708-9F04-48CB-BCD0-FF6B929A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09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3DB4-3F87-4FF5-B742-2C75B00D7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CBABB-AC87-4C93-AE3C-766B94072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4EA61-1495-4C2F-9A89-14DC15AB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4FC7D9-8032-4440-A3D4-25424A9E4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Memory-Harvesting VMs in Cloud Platforms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A3D5CC-A25C-4059-8C3D-4D1C8D96F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E1BD7-39DB-4F1B-B493-F60FA716E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35ED3-D310-4D06-BF27-A84974575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550CB4-BA61-4FB2-AE61-0716C5BA8F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F849B-E35A-404F-9409-D7BFE033F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78EE84-BA20-44DC-A23D-CAD0E1532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Memory-Harvesting VMs in Cloud Platforms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A065A6-210B-4FB2-9758-A269F724D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C81DA-8E7D-40D0-8B70-D89B91646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88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D762A-6E42-46C9-AE16-4C09E26C0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1FCD6-11E3-4615-ABED-46F7876CC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1EBEE-83A4-4727-853A-394FB1EC1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Memory-Harvesting VMs in Cloud Platforms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DC9C-0A8B-4FF1-AFB6-01B4049A1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458FFD-5E6F-4865-A3BE-EB871FB10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2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38B4C3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AE3BAFCF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0_4CD516BB.xml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eklogo.com/vector-logo/339662/azure-functions" TargetMode="External"/><Relationship Id="rId5" Type="http://schemas.openxmlformats.org/officeDocument/2006/relationships/hyperlink" Target="https://xuri.me/wp-content/uploads/2015/03/hadoop-logo.png" TargetMode="Externa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36C7A65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3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E_78D2B086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6_25D4223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E0DC269F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F_9C8B0F1F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3_9C5E70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22_F9C6960A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B_FD0DAC9D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C8AA3-ED5F-418C-9B4B-339CC76793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Memory-Harvesting VMs in Cloud Platforms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B360D1-A154-4ABC-885B-BDBC291972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Alexander Fuerst</a:t>
            </a:r>
            <a:r>
              <a:rPr lang="en-US" dirty="0">
                <a:ea typeface="+mn-lt"/>
                <a:cs typeface="+mn-lt"/>
              </a:rPr>
              <a:t>, Stanko </a:t>
            </a:r>
            <a:r>
              <a:rPr lang="en-US" dirty="0" err="1">
                <a:ea typeface="+mn-lt"/>
                <a:cs typeface="+mn-lt"/>
              </a:rPr>
              <a:t>Novaković</a:t>
            </a:r>
            <a:r>
              <a:rPr lang="en-US" dirty="0">
                <a:ea typeface="+mn-lt"/>
                <a:cs typeface="+mn-lt"/>
              </a:rPr>
              <a:t>, Íñigo Goiri, Gohar Irfan Chaudhry, Prateek Sharma, Kapil Arya, Kevin </a:t>
            </a:r>
            <a:r>
              <a:rPr lang="en-US" dirty="0" err="1">
                <a:ea typeface="+mn-lt"/>
                <a:cs typeface="+mn-lt"/>
              </a:rPr>
              <a:t>Broas</a:t>
            </a:r>
            <a:r>
              <a:rPr lang="en-US" dirty="0">
                <a:ea typeface="+mn-lt"/>
                <a:cs typeface="+mn-lt"/>
              </a:rPr>
              <a:t>, Eugene </a:t>
            </a:r>
            <a:r>
              <a:rPr lang="en-US" dirty="0" err="1">
                <a:ea typeface="+mn-lt"/>
                <a:cs typeface="+mn-lt"/>
              </a:rPr>
              <a:t>Bak</a:t>
            </a:r>
            <a:r>
              <a:rPr lang="en-US" dirty="0">
                <a:ea typeface="+mn-lt"/>
                <a:cs typeface="+mn-lt"/>
              </a:rPr>
              <a:t>, Mehmet </a:t>
            </a:r>
            <a:r>
              <a:rPr lang="en-US" dirty="0" err="1">
                <a:ea typeface="+mn-lt"/>
                <a:cs typeface="+mn-lt"/>
              </a:rPr>
              <a:t>Iyigun</a:t>
            </a:r>
            <a:r>
              <a:rPr lang="en-US" dirty="0">
                <a:ea typeface="+mn-lt"/>
                <a:cs typeface="+mn-lt"/>
              </a:rPr>
              <a:t>, Ricardo Bianchini</a:t>
            </a:r>
          </a:p>
          <a:p>
            <a:r>
              <a:rPr lang="en-US" dirty="0">
                <a:ea typeface="+mn-lt"/>
                <a:cs typeface="Calibri" panose="020F0502020204030204"/>
              </a:rPr>
              <a:t>ASPLOS; March 3rd, 2022; Lausanne, Switzerland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7A64FA6A-627D-4141-B64A-4651F3874A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493" y="5401421"/>
            <a:ext cx="3927806" cy="1141947"/>
          </a:xfrm>
          <a:prstGeom prst="rect">
            <a:avLst/>
          </a:prstGeom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95AFF05E-9987-4DEE-81AB-2E473F3E2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334" y="5477790"/>
            <a:ext cx="4889712" cy="94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957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392-0C97-441C-8DA7-97B11198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Tackling Platform Challenges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ED5A9-B10E-444A-B413-7897B77053F0}"/>
              </a:ext>
            </a:extLst>
          </p:cNvPr>
          <p:cNvSpPr txBox="1"/>
          <p:nvPr/>
        </p:nvSpPr>
        <p:spPr>
          <a:xfrm>
            <a:off x="838200" y="6176963"/>
            <a:ext cx="997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We can ensure NO impact by MHVMs on co-located guests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D0DBBCA8-DEED-46C3-AA1E-68FF1607A8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9897038"/>
              </p:ext>
            </p:extLst>
          </p:nvPr>
        </p:nvGraphicFramePr>
        <p:xfrm>
          <a:off x="837801" y="1595811"/>
          <a:ext cx="10334625" cy="4284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5701">
                  <a:extLst>
                    <a:ext uri="{9D8B030D-6E8A-4147-A177-3AD203B41FA5}">
                      <a16:colId xmlns:a16="http://schemas.microsoft.com/office/drawing/2014/main" val="1690584228"/>
                    </a:ext>
                  </a:extLst>
                </a:gridCol>
                <a:gridCol w="6638924">
                  <a:extLst>
                    <a:ext uri="{9D8B030D-6E8A-4147-A177-3AD203B41FA5}">
                      <a16:colId xmlns:a16="http://schemas.microsoft.com/office/drawing/2014/main" val="484112310"/>
                    </a:ext>
                  </a:extLst>
                </a:gridCol>
              </a:tblGrid>
              <a:tr h="46573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Challenge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Mitigations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1661411"/>
                  </a:ext>
                </a:extLst>
              </a:tr>
              <a:tr h="147289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VM Creation 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Reserve a memory buffer to accommodate incoming VMs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Resize MHVMs off the critical path to refill buffer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0783136"/>
                  </a:ext>
                </a:extLst>
              </a:tr>
              <a:tr h="124002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NUMA Locality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Balance NUMA nodes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Memory buffer reserved across nodes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NUMA-aware resizing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77799"/>
                  </a:ext>
                </a:extLst>
              </a:tr>
              <a:tr h="110612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Fragmentation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Reclaim large pages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3312189"/>
                  </a:ext>
                </a:extLst>
              </a:tr>
            </a:tbl>
          </a:graphicData>
        </a:graphic>
      </p:graphicFrame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F5D20FF-D427-4C85-9261-EF1987726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28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C2ED5-DBD4-469F-91FC-248362B13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Optimizing Memory Resizing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25008-8B56-40A8-9BD9-38AFF9FFE3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Pre-reclamation</a:t>
            </a:r>
          </a:p>
          <a:p>
            <a:pPr lvl="1"/>
            <a:r>
              <a:rPr lang="en-US"/>
              <a:t>Guest prepares memory chunks in the background after a resize starts</a:t>
            </a:r>
            <a:endParaRPr lang="en-US">
              <a:cs typeface="Calibri"/>
            </a:endParaRPr>
          </a:p>
          <a:p>
            <a:pPr marL="514350" indent="-514350">
              <a:buFont typeface="Calibri Light" panose="020F0302020204030204"/>
              <a:buAutoNum type="arabicPeriod"/>
            </a:pPr>
            <a:r>
              <a:rPr lang="en-US"/>
              <a:t>Batch size</a:t>
            </a:r>
            <a:endParaRPr lang="en-US">
              <a:cs typeface="Calibri"/>
            </a:endParaRPr>
          </a:p>
          <a:p>
            <a:pPr lvl="1"/>
            <a:r>
              <a:rPr lang="en-US"/>
              <a:t>Host asks guest synchronously for larger chunks of memory</a:t>
            </a:r>
            <a:endParaRPr lang="en-US">
              <a:cs typeface="Calibri"/>
            </a:endParaRPr>
          </a:p>
          <a:p>
            <a:pPr marL="514350" indent="-514350">
              <a:buFont typeface="Calibri Light" panose="020F0302020204030204"/>
              <a:buAutoNum type="arabicPeriod"/>
            </a:pPr>
            <a:r>
              <a:rPr lang="en-US"/>
              <a:t>Application notification</a:t>
            </a:r>
            <a:endParaRPr lang="en-US">
              <a:cs typeface="Calibri"/>
            </a:endParaRPr>
          </a:p>
          <a:p>
            <a:pPr lvl="1"/>
            <a:r>
              <a:rPr lang="en-US"/>
              <a:t>Notify MHVM and guest applications of the resize target</a:t>
            </a:r>
            <a:endParaRPr lang="en-US">
              <a:cs typeface="Calibri"/>
            </a:endParaRPr>
          </a:p>
          <a:p>
            <a:pPr lvl="1"/>
            <a:r>
              <a:rPr lang="en-US"/>
              <a:t>Applications can free up memory in advance</a:t>
            </a:r>
            <a:endParaRPr lang="en-US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/>
              <a:t>Multiple MHVMs</a:t>
            </a:r>
            <a:endParaRPr lang="en-US">
              <a:cs typeface="Calibri"/>
            </a:endParaRPr>
          </a:p>
          <a:p>
            <a:pPr lvl="1"/>
            <a:r>
              <a:rPr lang="en-US"/>
              <a:t>Memory can be reclaimed in parallel</a:t>
            </a:r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F01963-C8A0-41EF-9068-0E3661AEF44D}"/>
              </a:ext>
            </a:extLst>
          </p:cNvPr>
          <p:cNvSpPr txBox="1"/>
          <p:nvPr/>
        </p:nvSpPr>
        <p:spPr>
          <a:xfrm>
            <a:off x="-130630" y="5981481"/>
            <a:ext cx="1184700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30% higher reclamation throughput</a:t>
            </a:r>
            <a:endParaRPr lang="en-US" sz="36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DB4C34-942A-465A-AA16-B1BB1783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026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148D-293D-417C-ADBC-B85D7EB0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MHVM Resizing Example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08EAB0-925E-4C39-8A32-ED11C9F80DA6}"/>
              </a:ext>
            </a:extLst>
          </p:cNvPr>
          <p:cNvGrpSpPr/>
          <p:nvPr/>
        </p:nvGrpSpPr>
        <p:grpSpPr>
          <a:xfrm>
            <a:off x="1706515" y="1549001"/>
            <a:ext cx="8507895" cy="964096"/>
            <a:chOff x="1706515" y="1549006"/>
            <a:chExt cx="8507895" cy="9640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D4E083-D9E8-4111-9722-75E426F452B9}"/>
                </a:ext>
              </a:extLst>
            </p:cNvPr>
            <p:cNvSpPr/>
            <p:nvPr/>
          </p:nvSpPr>
          <p:spPr>
            <a:xfrm>
              <a:off x="1706515" y="1549006"/>
              <a:ext cx="8507895" cy="9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8DE5EA-36F7-411A-8EB6-6FD8CCF81620}"/>
                </a:ext>
              </a:extLst>
            </p:cNvPr>
            <p:cNvSpPr/>
            <p:nvPr/>
          </p:nvSpPr>
          <p:spPr>
            <a:xfrm>
              <a:off x="1875480" y="1668275"/>
              <a:ext cx="1610139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VM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461A80-6EB0-4C7E-A4CD-613475CFFB4A}"/>
                </a:ext>
              </a:extLst>
            </p:cNvPr>
            <p:cNvSpPr/>
            <p:nvPr/>
          </p:nvSpPr>
          <p:spPr>
            <a:xfrm>
              <a:off x="3566790" y="1665327"/>
              <a:ext cx="1610139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 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28B86C-F98F-427A-9222-76DE845A6B67}"/>
                </a:ext>
              </a:extLst>
            </p:cNvPr>
            <p:cNvSpPr/>
            <p:nvPr/>
          </p:nvSpPr>
          <p:spPr>
            <a:xfrm>
              <a:off x="7221077" y="1668274"/>
              <a:ext cx="2827681" cy="725557"/>
            </a:xfrm>
            <a:prstGeom prst="rect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736960-A407-4C37-BC86-3163AAF0A931}"/>
                </a:ext>
              </a:extLst>
            </p:cNvPr>
            <p:cNvSpPr/>
            <p:nvPr/>
          </p:nvSpPr>
          <p:spPr>
            <a:xfrm>
              <a:off x="8438619" y="1668274"/>
              <a:ext cx="1610139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MHVM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59A0D5-8790-48AF-8B52-C7E16D20FA39}"/>
                </a:ext>
              </a:extLst>
            </p:cNvPr>
            <p:cNvSpPr/>
            <p:nvPr/>
          </p:nvSpPr>
          <p:spPr>
            <a:xfrm>
              <a:off x="5261412" y="1665121"/>
              <a:ext cx="1875182" cy="725557"/>
            </a:xfrm>
            <a:prstGeom prst="rect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Buffer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00A08D-B864-45ED-BB4C-44CB3EA9F9BE}"/>
              </a:ext>
            </a:extLst>
          </p:cNvPr>
          <p:cNvGrpSpPr/>
          <p:nvPr/>
        </p:nvGrpSpPr>
        <p:grpSpPr>
          <a:xfrm>
            <a:off x="1706515" y="2513097"/>
            <a:ext cx="8507895" cy="964096"/>
            <a:chOff x="1706515" y="2513097"/>
            <a:chExt cx="8507895" cy="9640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632C02-D280-49AE-8711-C69806C097D6}"/>
                </a:ext>
              </a:extLst>
            </p:cNvPr>
            <p:cNvSpPr/>
            <p:nvPr/>
          </p:nvSpPr>
          <p:spPr>
            <a:xfrm>
              <a:off x="1706515" y="2513097"/>
              <a:ext cx="8507895" cy="9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1756ABE-28A2-4608-8098-AF516D5D70AB}"/>
                </a:ext>
              </a:extLst>
            </p:cNvPr>
            <p:cNvSpPr/>
            <p:nvPr/>
          </p:nvSpPr>
          <p:spPr>
            <a:xfrm>
              <a:off x="1875480" y="2632366"/>
              <a:ext cx="1610139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VM 1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051AF4-8A41-4021-9B72-7EBAD151B33C}"/>
                </a:ext>
              </a:extLst>
            </p:cNvPr>
            <p:cNvSpPr/>
            <p:nvPr/>
          </p:nvSpPr>
          <p:spPr>
            <a:xfrm>
              <a:off x="5523143" y="2632365"/>
              <a:ext cx="4525615" cy="725557"/>
            </a:xfrm>
            <a:prstGeom prst="rect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85C4BF1-DAC4-40A2-8F3B-BAD0508E42FC}"/>
                </a:ext>
              </a:extLst>
            </p:cNvPr>
            <p:cNvSpPr/>
            <p:nvPr/>
          </p:nvSpPr>
          <p:spPr>
            <a:xfrm>
              <a:off x="8438619" y="2632365"/>
              <a:ext cx="1610139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MHVM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C73998-15A3-4329-B92A-03E49BF5D44A}"/>
                </a:ext>
              </a:extLst>
            </p:cNvPr>
            <p:cNvSpPr/>
            <p:nvPr/>
          </p:nvSpPr>
          <p:spPr>
            <a:xfrm>
              <a:off x="3566790" y="2632364"/>
              <a:ext cx="1875182" cy="725557"/>
            </a:xfrm>
            <a:prstGeom prst="rect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Buffer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93BEB9-DF8C-4706-9D4C-237C0C57AC4C}"/>
              </a:ext>
            </a:extLst>
          </p:cNvPr>
          <p:cNvCxnSpPr>
            <a:cxnSpLocks/>
          </p:cNvCxnSpPr>
          <p:nvPr/>
        </p:nvCxnSpPr>
        <p:spPr>
          <a:xfrm>
            <a:off x="983974" y="2365513"/>
            <a:ext cx="0" cy="27531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86A4B91-AC7E-4E16-B3B6-D4E0774272F9}"/>
              </a:ext>
            </a:extLst>
          </p:cNvPr>
          <p:cNvSpPr txBox="1"/>
          <p:nvPr/>
        </p:nvSpPr>
        <p:spPr>
          <a:xfrm rot="16200000">
            <a:off x="433126" y="367842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0B3307-4A6E-4461-AF87-750B776B2B95}"/>
              </a:ext>
            </a:extLst>
          </p:cNvPr>
          <p:cNvCxnSpPr>
            <a:cxnSpLocks/>
          </p:cNvCxnSpPr>
          <p:nvPr/>
        </p:nvCxnSpPr>
        <p:spPr>
          <a:xfrm flipH="1">
            <a:off x="3734097" y="6502178"/>
            <a:ext cx="422081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BABD457-5826-4333-8731-CA45DB9808CC}"/>
              </a:ext>
            </a:extLst>
          </p:cNvPr>
          <p:cNvSpPr txBox="1"/>
          <p:nvPr/>
        </p:nvSpPr>
        <p:spPr>
          <a:xfrm>
            <a:off x="4971537" y="6488668"/>
            <a:ext cx="988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Memory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E3A5CEA-9F06-4A1F-8BD7-02B441B2586C}"/>
              </a:ext>
            </a:extLst>
          </p:cNvPr>
          <p:cNvGrpSpPr/>
          <p:nvPr/>
        </p:nvGrpSpPr>
        <p:grpSpPr>
          <a:xfrm>
            <a:off x="1706515" y="3477188"/>
            <a:ext cx="8507895" cy="964096"/>
            <a:chOff x="1706515" y="3477188"/>
            <a:chExt cx="8507895" cy="9640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87980AE-28A4-49A4-BCCB-ACD26F34503F}"/>
                </a:ext>
              </a:extLst>
            </p:cNvPr>
            <p:cNvGrpSpPr/>
            <p:nvPr/>
          </p:nvGrpSpPr>
          <p:grpSpPr>
            <a:xfrm>
              <a:off x="1706515" y="3477188"/>
              <a:ext cx="8507895" cy="964096"/>
              <a:chOff x="1706515" y="3477188"/>
              <a:chExt cx="8507895" cy="96409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6758AAB-58AF-4D90-927C-FC8E28DFE300}"/>
                  </a:ext>
                </a:extLst>
              </p:cNvPr>
              <p:cNvSpPr/>
              <p:nvPr/>
            </p:nvSpPr>
            <p:spPr>
              <a:xfrm>
                <a:off x="1706515" y="3477188"/>
                <a:ext cx="8507895" cy="9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645651A-82AA-47B4-8E91-23C668921E90}"/>
                  </a:ext>
                </a:extLst>
              </p:cNvPr>
              <p:cNvSpPr/>
              <p:nvPr/>
            </p:nvSpPr>
            <p:spPr>
              <a:xfrm>
                <a:off x="1875480" y="3596457"/>
                <a:ext cx="1610139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VM 1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AD35C73-01DC-427B-BA71-90B387CC8D48}"/>
                  </a:ext>
                </a:extLst>
              </p:cNvPr>
              <p:cNvSpPr/>
              <p:nvPr/>
            </p:nvSpPr>
            <p:spPr>
              <a:xfrm>
                <a:off x="5523143" y="3604097"/>
                <a:ext cx="1875182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Buffer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89C6D15-C07C-4020-8B49-65C0458F924E}"/>
                  </a:ext>
                </a:extLst>
              </p:cNvPr>
              <p:cNvSpPr/>
              <p:nvPr/>
            </p:nvSpPr>
            <p:spPr>
              <a:xfrm>
                <a:off x="3566791" y="3596450"/>
                <a:ext cx="1875181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VM 3</a:t>
                </a:r>
              </a:p>
            </p:txBody>
          </p:sp>
        </p:grp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E6D08ED6-BABF-4F92-A98A-06BB09209AE5}"/>
                </a:ext>
              </a:extLst>
            </p:cNvPr>
            <p:cNvSpPr/>
            <p:nvPr/>
          </p:nvSpPr>
          <p:spPr>
            <a:xfrm>
              <a:off x="7479495" y="3604865"/>
              <a:ext cx="2600739" cy="725557"/>
            </a:xfrm>
            <a:prstGeom prst="rect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6F2ABE4-AB21-4822-A1A7-ECC34B45CD94}"/>
                </a:ext>
              </a:extLst>
            </p:cNvPr>
            <p:cNvSpPr/>
            <p:nvPr/>
          </p:nvSpPr>
          <p:spPr>
            <a:xfrm>
              <a:off x="8464297" y="3604097"/>
              <a:ext cx="1610139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MHVM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41D0AD4-4504-4DB4-B97E-FB9AF4482373}"/>
              </a:ext>
            </a:extLst>
          </p:cNvPr>
          <p:cNvGrpSpPr/>
          <p:nvPr/>
        </p:nvGrpSpPr>
        <p:grpSpPr>
          <a:xfrm>
            <a:off x="1706515" y="4441264"/>
            <a:ext cx="8507895" cy="964096"/>
            <a:chOff x="1706515" y="4441264"/>
            <a:chExt cx="8507895" cy="96409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E63902E-116D-4154-8383-2F47F9457288}"/>
                </a:ext>
              </a:extLst>
            </p:cNvPr>
            <p:cNvGrpSpPr/>
            <p:nvPr/>
          </p:nvGrpSpPr>
          <p:grpSpPr>
            <a:xfrm>
              <a:off x="1706515" y="4441264"/>
              <a:ext cx="8507895" cy="964096"/>
              <a:chOff x="1706515" y="4441264"/>
              <a:chExt cx="8507895" cy="964096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7CB73C9-CD37-40F0-80AB-5F406FA1D103}"/>
                  </a:ext>
                </a:extLst>
              </p:cNvPr>
              <p:cNvSpPr/>
              <p:nvPr/>
            </p:nvSpPr>
            <p:spPr>
              <a:xfrm>
                <a:off x="1706515" y="4441264"/>
                <a:ext cx="8507895" cy="9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1E25128-0181-4F94-9BD0-615204093448}"/>
                  </a:ext>
                </a:extLst>
              </p:cNvPr>
              <p:cNvSpPr/>
              <p:nvPr/>
            </p:nvSpPr>
            <p:spPr>
              <a:xfrm>
                <a:off x="1875480" y="4560533"/>
                <a:ext cx="1610139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VM 1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13D80C6-69BC-4FB2-86EB-1BE76E2F2DD7}"/>
                  </a:ext>
                </a:extLst>
              </p:cNvPr>
              <p:cNvSpPr/>
              <p:nvPr/>
            </p:nvSpPr>
            <p:spPr>
              <a:xfrm>
                <a:off x="8438619" y="4560532"/>
                <a:ext cx="1610139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MHVM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7A254C1-C4C0-4D65-9E65-F6522974D5BB}"/>
                  </a:ext>
                </a:extLst>
              </p:cNvPr>
              <p:cNvSpPr/>
              <p:nvPr/>
            </p:nvSpPr>
            <p:spPr>
              <a:xfrm>
                <a:off x="3566791" y="4560526"/>
                <a:ext cx="1875182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VM 3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DFCDA08-353F-4E46-9FE9-CD5906F62B86}"/>
                  </a:ext>
                </a:extLst>
              </p:cNvPr>
              <p:cNvSpPr/>
              <p:nvPr/>
            </p:nvSpPr>
            <p:spPr>
              <a:xfrm>
                <a:off x="5523143" y="4560525"/>
                <a:ext cx="1226886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VM 4</a:t>
                </a:r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98B0DBD-F889-4704-BD80-47F8D4FC60DC}"/>
                </a:ext>
              </a:extLst>
            </p:cNvPr>
            <p:cNvSpPr/>
            <p:nvPr/>
          </p:nvSpPr>
          <p:spPr>
            <a:xfrm>
              <a:off x="6831199" y="4557354"/>
              <a:ext cx="1526248" cy="725557"/>
            </a:xfrm>
            <a:prstGeom prst="rect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Buffer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4C83132-C52B-41C2-92A4-17B973E08E4F}"/>
              </a:ext>
            </a:extLst>
          </p:cNvPr>
          <p:cNvGrpSpPr/>
          <p:nvPr/>
        </p:nvGrpSpPr>
        <p:grpSpPr>
          <a:xfrm>
            <a:off x="1706515" y="5405335"/>
            <a:ext cx="8507895" cy="964096"/>
            <a:chOff x="1706515" y="5405335"/>
            <a:chExt cx="8507895" cy="964096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7280FAC-872F-4911-A403-6E5E14A29877}"/>
                </a:ext>
              </a:extLst>
            </p:cNvPr>
            <p:cNvGrpSpPr/>
            <p:nvPr/>
          </p:nvGrpSpPr>
          <p:grpSpPr>
            <a:xfrm>
              <a:off x="1706515" y="5405335"/>
              <a:ext cx="8507895" cy="964096"/>
              <a:chOff x="1706515" y="5405335"/>
              <a:chExt cx="8507895" cy="96409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50E80BB-A3C6-4BD5-8288-AD4772B18F5E}"/>
                  </a:ext>
                </a:extLst>
              </p:cNvPr>
              <p:cNvSpPr/>
              <p:nvPr/>
            </p:nvSpPr>
            <p:spPr>
              <a:xfrm>
                <a:off x="1706515" y="5405335"/>
                <a:ext cx="8507895" cy="9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D15B08A-D0DB-4F5D-96EB-822240FEDCAC}"/>
                  </a:ext>
                </a:extLst>
              </p:cNvPr>
              <p:cNvSpPr/>
              <p:nvPr/>
            </p:nvSpPr>
            <p:spPr>
              <a:xfrm>
                <a:off x="1875480" y="5524604"/>
                <a:ext cx="1610139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VM 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CE0E27C-EA10-4097-B696-778FF3E48F39}"/>
                  </a:ext>
                </a:extLst>
              </p:cNvPr>
              <p:cNvSpPr/>
              <p:nvPr/>
            </p:nvSpPr>
            <p:spPr>
              <a:xfrm>
                <a:off x="3566791" y="5524597"/>
                <a:ext cx="1875182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VM 3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0497A23D-46AE-4B8C-B384-92793A926811}"/>
                  </a:ext>
                </a:extLst>
              </p:cNvPr>
              <p:cNvSpPr/>
              <p:nvPr/>
            </p:nvSpPr>
            <p:spPr>
              <a:xfrm>
                <a:off x="6831200" y="5516201"/>
                <a:ext cx="3210956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VM 5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8975386-6F8C-4DBE-93F2-66FA418ECB50}"/>
                </a:ext>
              </a:extLst>
            </p:cNvPr>
            <p:cNvSpPr/>
            <p:nvPr/>
          </p:nvSpPr>
          <p:spPr>
            <a:xfrm>
              <a:off x="5523143" y="5516202"/>
              <a:ext cx="1226886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 4</a:t>
              </a:r>
            </a:p>
          </p:txBody>
        </p:sp>
      </p:grpSp>
      <p:sp>
        <p:nvSpPr>
          <p:cNvPr id="47" name="Slide Number Placeholder 46">
            <a:extLst>
              <a:ext uri="{FF2B5EF4-FFF2-40B4-BE49-F238E27FC236}">
                <a16:creationId xmlns:a16="http://schemas.microsoft.com/office/drawing/2014/main" id="{481ABCA3-72E1-4C39-8E09-01ECFF50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79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2DBE-7872-435C-94F2-4120DC9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Applications on MHVMs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73CB-72B5-4E0B-8115-83A9186A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indent="-457200"/>
            <a:r>
              <a:rPr lang="en-US" dirty="0"/>
              <a:t>What applications can run on MVHMs?</a:t>
            </a:r>
          </a:p>
          <a:p>
            <a:pPr marL="914400" lvl="1" indent="-457200"/>
            <a:r>
              <a:rPr lang="en-US" dirty="0"/>
              <a:t>It’s hard to be a Memory-Harvesting VM</a:t>
            </a:r>
            <a:endParaRPr lang="en-US" dirty="0">
              <a:cs typeface="Calibri" panose="020F0502020204030204"/>
            </a:endParaRPr>
          </a:p>
          <a:p>
            <a:pPr marL="914400" lvl="1" indent="-457200"/>
            <a:r>
              <a:rPr lang="en-US" dirty="0"/>
              <a:t>Need to handle evictions and variable resources</a:t>
            </a: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/>
              <a:t>Suitable applications</a:t>
            </a:r>
            <a:endParaRPr lang="en-US" dirty="0">
              <a:cs typeface="Calibri" panose="020F0502020204030204"/>
            </a:endParaRPr>
          </a:p>
          <a:p>
            <a:pPr marL="914400" lvl="1" indent="-457200"/>
            <a:r>
              <a:rPr lang="en-US" dirty="0">
                <a:cs typeface="Calibri" panose="020F0502020204030204"/>
              </a:rPr>
              <a:t>Batch workloads (analytics,…)</a:t>
            </a:r>
          </a:p>
          <a:p>
            <a:pPr marL="914400" lvl="1" indent="-457200"/>
            <a:r>
              <a:rPr lang="en-US" dirty="0">
                <a:cs typeface="Calibri" panose="020F0502020204030204"/>
              </a:rPr>
              <a:t>Capable</a:t>
            </a:r>
            <a:r>
              <a:rPr lang="en-US" dirty="0"/>
              <a:t> of using extra memory (serverless, databases,...)</a:t>
            </a:r>
            <a:endParaRPr lang="en-US" dirty="0">
              <a:cs typeface="Calibri" panose="020F0502020204030204"/>
            </a:endParaRPr>
          </a:p>
          <a:p>
            <a:pPr marL="457200" indent="-457200"/>
            <a:r>
              <a:rPr lang="en-US" dirty="0">
                <a:cs typeface="Calibri" panose="020F0502020204030204"/>
              </a:rPr>
              <a:t>Focus on frameworks </a:t>
            </a:r>
          </a:p>
          <a:p>
            <a:pPr marL="914400" lvl="1" indent="-457200"/>
            <a:r>
              <a:rPr lang="en-US" dirty="0"/>
              <a:t>Modifying each individual application requires engineering overhead</a:t>
            </a:r>
            <a:endParaRPr lang="en-US" dirty="0">
              <a:cs typeface="Calibri" panose="020F0502020204030204"/>
            </a:endParaRPr>
          </a:p>
          <a:p>
            <a:pPr marL="914400" lvl="1" indent="-457200"/>
            <a:r>
              <a:rPr lang="en-US" dirty="0" err="1">
                <a:cs typeface="Calibri" panose="020F0502020204030204"/>
              </a:rPr>
              <a:t>FaaS</a:t>
            </a:r>
            <a:r>
              <a:rPr lang="en-US" dirty="0">
                <a:cs typeface="Calibri" panose="020F0502020204030204"/>
              </a:rPr>
              <a:t>, Hadoop, Kubernetes,…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5BB29-B07A-42EE-BA7C-AC0CF41A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147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2DBE-7872-435C-94F2-4120DC90A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Our MHVM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A73CB-72B5-4E0B-8115-83A9186A6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MH-Hadoop: Data analytics</a:t>
            </a:r>
          </a:p>
          <a:p>
            <a:pPr lvl="1"/>
            <a:r>
              <a:rPr lang="en-US" dirty="0"/>
              <a:t>Running batch workloads</a:t>
            </a:r>
          </a:p>
          <a:p>
            <a:pPr lvl="1"/>
            <a:r>
              <a:rPr lang="en-US" dirty="0"/>
              <a:t>Spin up new workers on growing VMs</a:t>
            </a:r>
          </a:p>
          <a:p>
            <a:pPr lvl="1"/>
            <a:r>
              <a:rPr lang="en-US" dirty="0"/>
              <a:t>Better job throughput</a:t>
            </a:r>
          </a:p>
          <a:p>
            <a:pPr lvl="1"/>
            <a:r>
              <a:rPr lang="en-US" dirty="0"/>
              <a:t>Easily adjust work if VM is evicted</a:t>
            </a:r>
          </a:p>
          <a:p>
            <a:r>
              <a:rPr lang="en-US" dirty="0"/>
              <a:t>MH-</a:t>
            </a:r>
            <a:r>
              <a:rPr lang="en-US" dirty="0" err="1"/>
              <a:t>FaaS</a:t>
            </a:r>
            <a:r>
              <a:rPr lang="en-US" dirty="0"/>
              <a:t>: Function as a Service/Serverless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Running latency-sensitive user functions</a:t>
            </a:r>
          </a:p>
          <a:p>
            <a:pPr lvl="1"/>
            <a:r>
              <a:rPr lang="en-US" dirty="0"/>
              <a:t>Use extra memory to keep functions ‘warm’</a:t>
            </a:r>
          </a:p>
          <a:p>
            <a:pPr lvl="1"/>
            <a:r>
              <a:rPr lang="en-US" dirty="0"/>
              <a:t>Better end-user latency</a:t>
            </a:r>
          </a:p>
          <a:p>
            <a:pPr lvl="1"/>
            <a:r>
              <a:rPr lang="en-US" dirty="0"/>
              <a:t>Mix of regular and MHVMs to handle evictions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0B984876-9C00-4433-9E52-E9E03830FA6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090" y="1602266"/>
            <a:ext cx="4103077" cy="1465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5B22E2C-338D-487A-B562-F2BC0162AD4A}"/>
              </a:ext>
            </a:extLst>
          </p:cNvPr>
          <p:cNvSpPr txBox="1"/>
          <p:nvPr/>
        </p:nvSpPr>
        <p:spPr>
          <a:xfrm>
            <a:off x="7213323" y="6471563"/>
            <a:ext cx="38507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hlinkClick r:id="rId5"/>
              </a:rPr>
              <a:t>https://xuri.me/wp-content/uploads/2015/03/hadoop-logo.png</a:t>
            </a:r>
            <a:endParaRPr lang="en-US" sz="1100" dirty="0"/>
          </a:p>
          <a:p>
            <a:r>
              <a:rPr lang="en-US" sz="1100" dirty="0">
                <a:hlinkClick r:id="rId6"/>
              </a:rPr>
              <a:t>https://seeklogo.com/vector-logo/339662/azure-functions</a:t>
            </a:r>
            <a:endParaRPr lang="en-US" sz="1100" dirty="0"/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4470C2C-D060-47E3-840B-8B2CAAD2A2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02" y="4023333"/>
            <a:ext cx="3443281" cy="1067417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CBE8F7D-B6C7-4376-9F3C-518DEFC5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033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3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383F0-71BB-4113-8151-AE8F3E4C7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MH-Hadoop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8BC26-2A4B-423E-8CEA-471969CDC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533" y="1603376"/>
            <a:ext cx="1072726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Replay individual server VM arrivals and run MHVMs when possible</a:t>
            </a:r>
          </a:p>
          <a:p>
            <a:r>
              <a:rPr lang="en-US" dirty="0"/>
              <a:t>MHVM grows and shrinks with arrivals/departures of regular VMs</a:t>
            </a:r>
            <a:endParaRPr lang="en-US" dirty="0">
              <a:cs typeface="Calibri"/>
            </a:endParaRPr>
          </a:p>
          <a:p>
            <a:r>
              <a:rPr lang="en-US" dirty="0"/>
              <a:t>MH-Hadoop uses extra memory to run more workers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C48E82-870E-41DB-90DC-31ADE2805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6168" y="3271954"/>
            <a:ext cx="5457147" cy="27019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DF2778-5A47-4C67-A9B0-F8B505D38C26}"/>
              </a:ext>
            </a:extLst>
          </p:cNvPr>
          <p:cNvSpPr txBox="1"/>
          <p:nvPr/>
        </p:nvSpPr>
        <p:spPr>
          <a:xfrm>
            <a:off x="2145477" y="6157098"/>
            <a:ext cx="7895559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Extra memory improves the workload runtime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C0CFCC-C126-4678-AA23-4C63CDB3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5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EC3A-4808-4434-83B7-52C8AFC8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Platform Feasibility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7A4D-121D-448F-899F-D3B310606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444"/>
            <a:ext cx="107549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 panose="020F0502020204030204"/>
              </a:rPr>
              <a:t>MHVMs are provided at reduced cost, akin to Spot</a:t>
            </a:r>
          </a:p>
          <a:p>
            <a:r>
              <a:rPr lang="en-US" dirty="0">
                <a:cs typeface="Calibri" panose="020F0502020204030204"/>
              </a:rPr>
              <a:t>MHVMs are 91% cheaper than Regular VMs</a:t>
            </a:r>
          </a:p>
          <a:p>
            <a:pPr lvl="1"/>
            <a:r>
              <a:rPr lang="en-US" dirty="0">
                <a:cs typeface="Calibri" panose="020F0502020204030204"/>
              </a:rPr>
              <a:t>Harvested resources are significantly discounted</a:t>
            </a:r>
          </a:p>
          <a:p>
            <a:r>
              <a:rPr lang="en-US" dirty="0">
                <a:cs typeface="Calibri" panose="020F0502020204030204"/>
              </a:rPr>
              <a:t>Memory bound applications see better cost benefit (e.g., MH-</a:t>
            </a:r>
            <a:r>
              <a:rPr lang="en-US" dirty="0" err="1">
                <a:cs typeface="Calibri" panose="020F0502020204030204"/>
              </a:rPr>
              <a:t>FaaS</a:t>
            </a:r>
            <a:r>
              <a:rPr lang="en-US" dirty="0">
                <a:cs typeface="Calibri" panose="020F0502020204030204"/>
              </a:rPr>
              <a:t>)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4440017F-804E-4F2B-B73D-12BCF7EE8A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6737836"/>
              </p:ext>
            </p:extLst>
          </p:nvPr>
        </p:nvGraphicFramePr>
        <p:xfrm>
          <a:off x="3193667" y="3626889"/>
          <a:ext cx="5969000" cy="30023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0239995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EC3A-4808-4434-83B7-52C8AFC81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Cloud Platform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F7A4D-121D-448F-899F-D3B310606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0444"/>
            <a:ext cx="1075497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Replay VM arrivals/departures across thousands of servers</a:t>
            </a:r>
            <a:endParaRPr lang="en-US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No impact of MHVMs on regular VM creation time or NUMA spanning</a:t>
            </a:r>
          </a:p>
          <a:p>
            <a:r>
              <a:rPr lang="en-US" dirty="0"/>
              <a:t>We can harvest 20% of free Azure memory</a:t>
            </a:r>
          </a:p>
          <a:p>
            <a:pPr lvl="1"/>
            <a:r>
              <a:rPr lang="en-US" dirty="0">
                <a:cs typeface="Calibri"/>
              </a:rPr>
              <a:t>Tradeoff between VM creation impact and harvested memory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A59AB1-3A34-40F3-89A4-4E8295FB3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 dirty="0"/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CE61B472-AF42-445F-B1AD-039E652279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0171314"/>
              </p:ext>
            </p:extLst>
          </p:nvPr>
        </p:nvGraphicFramePr>
        <p:xfrm>
          <a:off x="3790949" y="3978275"/>
          <a:ext cx="4610101" cy="22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56768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DDE68-8002-4682-8961-6E9D94446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4DF9F-B022-45AD-BBB0-494A2464B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Addresses challenges of running MHVMs in production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 can harvest 20% of free Azure memory</a:t>
            </a: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Extend several frameworks to transparently run on MHVMs</a:t>
            </a:r>
            <a:endParaRPr lang="en-US" dirty="0"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Enable providers to cheaply utilize spare resources</a:t>
            </a:r>
            <a:endParaRPr lang="en-US" dirty="0">
              <a:cs typeface="Calibri"/>
            </a:endParaRPr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  <a:p>
            <a:pPr marL="0" indent="0" algn="ctr">
              <a:buNone/>
            </a:pPr>
            <a:endParaRPr lang="en-US" dirty="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Thank you for listening!</a:t>
            </a:r>
          </a:p>
          <a:p>
            <a:pPr marL="0" indent="0" algn="ctr">
              <a:buNone/>
            </a:pPr>
            <a:r>
              <a:rPr lang="en-US" dirty="0">
                <a:ea typeface="+mn-lt"/>
                <a:cs typeface="+mn-lt"/>
              </a:rPr>
              <a:t>Please see our paper for more details, experiments, and results</a:t>
            </a:r>
            <a:endParaRPr lang="en-US" dirty="0"/>
          </a:p>
          <a:p>
            <a:pPr marL="514350" indent="-514350">
              <a:buAutoNum type="arabicPeriod"/>
            </a:pPr>
            <a:endParaRPr lang="en-US" dirty="0"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B5121B-55EE-4654-ADB1-8B480438D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28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392-0C97-441C-8DA7-97B11198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Tackling Platform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0B5F-487D-45A1-B86A-C66CDAEE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Reserving a memory buffer </a:t>
            </a:r>
          </a:p>
          <a:p>
            <a:pPr lvl="1"/>
            <a:r>
              <a:rPr lang="en-US" dirty="0"/>
              <a:t>Accommodate incoming VMs immediately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Resize MHVMs off critical path to refill buffer</a:t>
            </a:r>
            <a:endParaRPr lang="en-US" dirty="0">
              <a:cs typeface="Calibri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Balancing NUMA nodes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Expose virtual NUMA topology inside MHVMs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Enable NUMA-aware assignment and memory reclamation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Have memory buffer reserve memory across NUMA nodes evenly</a:t>
            </a:r>
            <a:endParaRPr lang="en-US" dirty="0">
              <a:cs typeface="Calibri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Reclaiming large pages</a:t>
            </a:r>
            <a:endParaRPr lang="en-US" dirty="0">
              <a:cs typeface="Calibri"/>
            </a:endParaRPr>
          </a:p>
          <a:p>
            <a:pPr lvl="1"/>
            <a:r>
              <a:rPr lang="en-US" dirty="0"/>
              <a:t>Require MHVM to return contiguous large pages</a:t>
            </a:r>
            <a:endParaRPr lang="en-US" dirty="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CED5A9-B10E-444A-B413-7897B77053F0}"/>
              </a:ext>
            </a:extLst>
          </p:cNvPr>
          <p:cNvSpPr txBox="1"/>
          <p:nvPr/>
        </p:nvSpPr>
        <p:spPr>
          <a:xfrm>
            <a:off x="838200" y="6176963"/>
            <a:ext cx="99720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We can ensure NO impact by MHVMs on co-located guests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B960794-2164-4883-A987-127420375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44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BA8BE-9DAE-4162-8746-74F937A2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808AE-512A-4331-A7EE-B4582CAC0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Server memory is expensive</a:t>
            </a:r>
          </a:p>
          <a:p>
            <a:r>
              <a:rPr lang="en-US" dirty="0">
                <a:ea typeface="+mn-lt"/>
                <a:cs typeface="+mn-lt"/>
              </a:rPr>
              <a:t>Cloud providers have lots of unallocated resources</a:t>
            </a:r>
          </a:p>
        </p:txBody>
      </p:sp>
      <p:pic>
        <p:nvPicPr>
          <p:cNvPr id="5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429C5806-E480-4B43-B6C6-4775BA5E7E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0402" y="3237143"/>
            <a:ext cx="5496704" cy="2799481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993D2E-2D83-4281-B727-85A775FA3063}"/>
              </a:ext>
            </a:extLst>
          </p:cNvPr>
          <p:cNvSpPr txBox="1"/>
          <p:nvPr/>
        </p:nvSpPr>
        <p:spPr>
          <a:xfrm>
            <a:off x="2035064" y="6239511"/>
            <a:ext cx="812037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200" dirty="0">
                <a:solidFill>
                  <a:srgbClr val="FF0000"/>
                </a:solidFill>
              </a:rPr>
              <a:t>Half of servers have &gt;40% of memory unused</a:t>
            </a:r>
            <a:endParaRPr lang="en-US" sz="3200" dirty="0">
              <a:ea typeface="+mn-lt"/>
              <a:cs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23BDDC-E0CB-4F4B-A22A-8F46355001A6}"/>
              </a:ext>
            </a:extLst>
          </p:cNvPr>
          <p:cNvSpPr txBox="1"/>
          <p:nvPr/>
        </p:nvSpPr>
        <p:spPr>
          <a:xfrm>
            <a:off x="4723652" y="2896447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3 weeks in June 2021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6142DC-9025-4D08-AD2F-126C06330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7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86F9A-A0B9-406E-B514-F5278E5F6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Optimizing Resizing Throughput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7F0AEE-995B-4619-B9AC-6A0825265391}"/>
              </a:ext>
            </a:extLst>
          </p:cNvPr>
          <p:cNvSpPr txBox="1"/>
          <p:nvPr/>
        </p:nvSpPr>
        <p:spPr>
          <a:xfrm>
            <a:off x="838200" y="1690688"/>
            <a:ext cx="10515600" cy="13849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US" sz="2800" dirty="0"/>
              <a:t>Custom guest resize driver to improve reclamation throughput</a:t>
            </a:r>
          </a:p>
          <a:p>
            <a:pPr marL="914400" lvl="1" indent="-457200">
              <a:buFont typeface="Arial"/>
              <a:buChar char="•"/>
            </a:pPr>
            <a:r>
              <a:rPr lang="en-US" sz="2800" dirty="0">
                <a:cs typeface="Calibri"/>
              </a:rPr>
              <a:t>Batching and pre-reclamation</a:t>
            </a:r>
          </a:p>
          <a:p>
            <a:pPr marL="457200" indent="-457200">
              <a:buFont typeface="Arial"/>
              <a:buChar char="•"/>
            </a:pPr>
            <a:r>
              <a:rPr lang="en-US" sz="2800" dirty="0"/>
              <a:t>Proactive reclamation maintains throughput for busy guests</a:t>
            </a:r>
            <a:endParaRPr lang="en-US" sz="2400" dirty="0">
              <a:cs typeface="Calibri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FD3D52-6498-4AE0-883D-1C1C080B8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894400"/>
              </p:ext>
            </p:extLst>
          </p:nvPr>
        </p:nvGraphicFramePr>
        <p:xfrm>
          <a:off x="4567748" y="2968932"/>
          <a:ext cx="2654299" cy="2940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73AF2D6A-DF64-4563-B0A7-51E4D987ACF4}"/>
              </a:ext>
            </a:extLst>
          </p:cNvPr>
          <p:cNvSpPr/>
          <p:nvPr/>
        </p:nvSpPr>
        <p:spPr>
          <a:xfrm rot="18553872">
            <a:off x="5815591" y="3553836"/>
            <a:ext cx="762923" cy="30480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94E30-2624-4522-951A-489093452A33}"/>
              </a:ext>
            </a:extLst>
          </p:cNvPr>
          <p:cNvSpPr txBox="1"/>
          <p:nvPr/>
        </p:nvSpPr>
        <p:spPr>
          <a:xfrm>
            <a:off x="2331085" y="5734066"/>
            <a:ext cx="75298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lvl="1" algn="ctr"/>
            <a:r>
              <a:rPr lang="en-US" sz="3600" dirty="0">
                <a:solidFill>
                  <a:srgbClr val="FF0000"/>
                </a:solidFill>
                <a:ea typeface="+mn-lt"/>
                <a:cs typeface="+mn-lt"/>
              </a:rPr>
              <a:t>30% higher reclamation throughput</a:t>
            </a:r>
            <a:endParaRPr lang="en-US" sz="3600" dirty="0">
              <a:solidFill>
                <a:srgbClr val="FF0000"/>
              </a:solidFill>
              <a:cs typeface="Calibri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FE39EC-A90F-42F3-B0E0-61289B903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5390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C3F67-F73F-4132-8AA6-BA79812C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alibri Light"/>
              </a:rPr>
              <a:t>Work on Variable-Resource VMs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A2A8-6EF1-4813-A3A3-375E6410D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dirty="0">
                <a:cs typeface="Calibri"/>
              </a:rPr>
              <a:t>Most focus on unallocated or idle CPU</a:t>
            </a:r>
            <a:endParaRPr lang="en-US"/>
          </a:p>
          <a:p>
            <a:r>
              <a:rPr lang="en-US" sz="3000" dirty="0" err="1">
                <a:cs typeface="Calibri"/>
              </a:rPr>
              <a:t>Deflatable</a:t>
            </a:r>
            <a:r>
              <a:rPr lang="en-US" sz="3000" dirty="0">
                <a:cs typeface="Calibri"/>
              </a:rPr>
              <a:t> VMs is the closest to our proposal</a:t>
            </a:r>
          </a:p>
          <a:p>
            <a:pPr lvl="1"/>
            <a:r>
              <a:rPr lang="en-US" sz="2600" dirty="0">
                <a:cs typeface="Calibri"/>
              </a:rPr>
              <a:t>Harvesting both unallocated and idle memory</a:t>
            </a:r>
          </a:p>
          <a:p>
            <a:pPr lvl="1"/>
            <a:r>
              <a:rPr lang="en-US" sz="2600" dirty="0">
                <a:cs typeface="Calibri"/>
              </a:rPr>
              <a:t>Does not consider platform challenges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D3277-37C2-4F94-9758-1DD2ACDF7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7367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148D-293D-417C-ADBC-B85D7EB02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MHVM Resizing Example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C08EAB0-925E-4C39-8A32-ED11C9F80DA6}"/>
              </a:ext>
            </a:extLst>
          </p:cNvPr>
          <p:cNvGrpSpPr/>
          <p:nvPr/>
        </p:nvGrpSpPr>
        <p:grpSpPr>
          <a:xfrm>
            <a:off x="1773984" y="1731568"/>
            <a:ext cx="8507895" cy="964096"/>
            <a:chOff x="1706515" y="1549006"/>
            <a:chExt cx="8507895" cy="9640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6D4E083-D9E8-4111-9722-75E426F452B9}"/>
                </a:ext>
              </a:extLst>
            </p:cNvPr>
            <p:cNvSpPr/>
            <p:nvPr/>
          </p:nvSpPr>
          <p:spPr>
            <a:xfrm>
              <a:off x="1706515" y="1549006"/>
              <a:ext cx="8507895" cy="9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8DE5EA-36F7-411A-8EB6-6FD8CCF81620}"/>
                </a:ext>
              </a:extLst>
            </p:cNvPr>
            <p:cNvSpPr/>
            <p:nvPr/>
          </p:nvSpPr>
          <p:spPr>
            <a:xfrm>
              <a:off x="1875480" y="1668275"/>
              <a:ext cx="1610139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VM 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28B86C-F98F-427A-9222-76DE845A6B67}"/>
                </a:ext>
              </a:extLst>
            </p:cNvPr>
            <p:cNvSpPr/>
            <p:nvPr/>
          </p:nvSpPr>
          <p:spPr>
            <a:xfrm>
              <a:off x="8687339" y="1660336"/>
              <a:ext cx="1357450" cy="725557"/>
            </a:xfrm>
            <a:prstGeom prst="rect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4736960-A407-4C37-BC86-3163AAF0A931}"/>
                </a:ext>
              </a:extLst>
            </p:cNvPr>
            <p:cNvSpPr/>
            <p:nvPr/>
          </p:nvSpPr>
          <p:spPr>
            <a:xfrm>
              <a:off x="9208556" y="1660336"/>
              <a:ext cx="848139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MHVM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C000A08D-B864-45ED-BB4C-44CB3EA9F9BE}"/>
              </a:ext>
            </a:extLst>
          </p:cNvPr>
          <p:cNvGrpSpPr/>
          <p:nvPr/>
        </p:nvGrpSpPr>
        <p:grpSpPr>
          <a:xfrm>
            <a:off x="1773984" y="2687721"/>
            <a:ext cx="8507895" cy="964096"/>
            <a:chOff x="1706515" y="2513097"/>
            <a:chExt cx="8507895" cy="964096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2632C02-D280-49AE-8711-C69806C097D6}"/>
                </a:ext>
              </a:extLst>
            </p:cNvPr>
            <p:cNvSpPr/>
            <p:nvPr/>
          </p:nvSpPr>
          <p:spPr>
            <a:xfrm>
              <a:off x="1706515" y="2513097"/>
              <a:ext cx="8507895" cy="9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7051AF4-8A41-4021-9B72-7EBAD151B33C}"/>
                </a:ext>
              </a:extLst>
            </p:cNvPr>
            <p:cNvSpPr/>
            <p:nvPr/>
          </p:nvSpPr>
          <p:spPr>
            <a:xfrm>
              <a:off x="6967768" y="2632365"/>
              <a:ext cx="3080990" cy="725557"/>
            </a:xfrm>
            <a:prstGeom prst="rect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DC73998-15A3-4329-B92A-03E49BF5D44A}"/>
                </a:ext>
              </a:extLst>
            </p:cNvPr>
            <p:cNvSpPr/>
            <p:nvPr/>
          </p:nvSpPr>
          <p:spPr>
            <a:xfrm>
              <a:off x="1880072" y="2628395"/>
              <a:ext cx="835369" cy="725557"/>
            </a:xfrm>
            <a:prstGeom prst="rect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Buffer</a:t>
              </a:r>
            </a:p>
          </p:txBody>
        </p:sp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593BEB9-DF8C-4706-9D4C-237C0C57AC4C}"/>
              </a:ext>
            </a:extLst>
          </p:cNvPr>
          <p:cNvCxnSpPr>
            <a:cxnSpLocks/>
          </p:cNvCxnSpPr>
          <p:nvPr/>
        </p:nvCxnSpPr>
        <p:spPr>
          <a:xfrm>
            <a:off x="1579287" y="2587762"/>
            <a:ext cx="0" cy="27531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86A4B91-AC7E-4E16-B3B6-D4E0774272F9}"/>
              </a:ext>
            </a:extLst>
          </p:cNvPr>
          <p:cNvSpPr txBox="1"/>
          <p:nvPr/>
        </p:nvSpPr>
        <p:spPr>
          <a:xfrm rot="16200000">
            <a:off x="1032407" y="390464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40B3307-4A6E-4461-AF87-750B776B2B95}"/>
              </a:ext>
            </a:extLst>
          </p:cNvPr>
          <p:cNvCxnSpPr>
            <a:cxnSpLocks/>
          </p:cNvCxnSpPr>
          <p:nvPr/>
        </p:nvCxnSpPr>
        <p:spPr>
          <a:xfrm flipH="1">
            <a:off x="4039691" y="1600771"/>
            <a:ext cx="422081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BABD457-5826-4333-8731-CA45DB9808CC}"/>
              </a:ext>
            </a:extLst>
          </p:cNvPr>
          <p:cNvSpPr txBox="1"/>
          <p:nvPr/>
        </p:nvSpPr>
        <p:spPr>
          <a:xfrm>
            <a:off x="5479537" y="1249918"/>
            <a:ext cx="145924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Host memory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B9FA042-93CA-4040-827C-98C40BF150CF}"/>
              </a:ext>
            </a:extLst>
          </p:cNvPr>
          <p:cNvSpPr/>
          <p:nvPr/>
        </p:nvSpPr>
        <p:spPr>
          <a:xfrm>
            <a:off x="4525707" y="1844487"/>
            <a:ext cx="1361420" cy="725557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29FA0F-D5D7-45C1-9094-BA77B3800B0B}"/>
              </a:ext>
            </a:extLst>
          </p:cNvPr>
          <p:cNvSpPr/>
          <p:nvPr/>
        </p:nvSpPr>
        <p:spPr>
          <a:xfrm>
            <a:off x="5027081" y="1848454"/>
            <a:ext cx="864014" cy="72555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MHVM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6350110-9746-43EB-A393-D1657830B605}"/>
              </a:ext>
            </a:extLst>
          </p:cNvPr>
          <p:cNvSpPr/>
          <p:nvPr/>
        </p:nvSpPr>
        <p:spPr>
          <a:xfrm>
            <a:off x="3619971" y="1844170"/>
            <a:ext cx="835370" cy="725557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Buffer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3915D5-6948-41E9-B3EB-08234125ABA0}"/>
              </a:ext>
            </a:extLst>
          </p:cNvPr>
          <p:cNvSpPr/>
          <p:nvPr/>
        </p:nvSpPr>
        <p:spPr>
          <a:xfrm>
            <a:off x="7854626" y="1844169"/>
            <a:ext cx="835370" cy="725557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Buffer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1607546-6256-400C-B844-B3CBF7855884}"/>
              </a:ext>
            </a:extLst>
          </p:cNvPr>
          <p:cNvSpPr/>
          <p:nvPr/>
        </p:nvSpPr>
        <p:spPr>
          <a:xfrm>
            <a:off x="2882645" y="2804923"/>
            <a:ext cx="3016388" cy="725557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80293E-BB86-4B9F-BE06-2F9EEE715AAD}"/>
              </a:ext>
            </a:extLst>
          </p:cNvPr>
          <p:cNvSpPr/>
          <p:nvPr/>
        </p:nvSpPr>
        <p:spPr>
          <a:xfrm>
            <a:off x="5038987" y="2804922"/>
            <a:ext cx="864014" cy="72555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MHVM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774ED776-4BA5-40FD-98AF-30DCEE35D4F1}"/>
              </a:ext>
            </a:extLst>
          </p:cNvPr>
          <p:cNvSpPr/>
          <p:nvPr/>
        </p:nvSpPr>
        <p:spPr>
          <a:xfrm>
            <a:off x="6100438" y="2804606"/>
            <a:ext cx="835370" cy="725557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Buffer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5F3BA96-250A-4F67-8192-A4A096E7984A}"/>
              </a:ext>
            </a:extLst>
          </p:cNvPr>
          <p:cNvSpPr/>
          <p:nvPr/>
        </p:nvSpPr>
        <p:spPr>
          <a:xfrm>
            <a:off x="9273644" y="2800954"/>
            <a:ext cx="848139" cy="733495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MHVM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880E179-2FC6-4C1B-A0EF-5A25F8B13068}"/>
              </a:ext>
            </a:extLst>
          </p:cNvPr>
          <p:cNvGrpSpPr/>
          <p:nvPr/>
        </p:nvGrpSpPr>
        <p:grpSpPr>
          <a:xfrm>
            <a:off x="1771602" y="3650062"/>
            <a:ext cx="8507895" cy="964096"/>
            <a:chOff x="1706515" y="1549006"/>
            <a:chExt cx="8507895" cy="964096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22868664-3039-483B-99C3-BC2F2049FDE0}"/>
                </a:ext>
              </a:extLst>
            </p:cNvPr>
            <p:cNvSpPr/>
            <p:nvPr/>
          </p:nvSpPr>
          <p:spPr>
            <a:xfrm>
              <a:off x="1706515" y="1549006"/>
              <a:ext cx="8507895" cy="9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B4E27788-7B16-412C-AE9C-4E20D147F122}"/>
                </a:ext>
              </a:extLst>
            </p:cNvPr>
            <p:cNvSpPr/>
            <p:nvPr/>
          </p:nvSpPr>
          <p:spPr>
            <a:xfrm>
              <a:off x="1875480" y="1660338"/>
              <a:ext cx="1582358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VM 2</a:t>
              </a: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B2251F7E-B501-43E7-BC68-DE843DF487DD}"/>
                </a:ext>
              </a:extLst>
            </p:cNvPr>
            <p:cNvSpPr/>
            <p:nvPr/>
          </p:nvSpPr>
          <p:spPr>
            <a:xfrm>
              <a:off x="8683370" y="1660336"/>
              <a:ext cx="1357450" cy="725557"/>
            </a:xfrm>
            <a:prstGeom prst="rect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BCC6D3A6-1D6C-4767-95CE-F9F63249EE26}"/>
                </a:ext>
              </a:extLst>
            </p:cNvPr>
            <p:cNvSpPr/>
            <p:nvPr/>
          </p:nvSpPr>
          <p:spPr>
            <a:xfrm>
              <a:off x="9204587" y="1660336"/>
              <a:ext cx="848139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MHVM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186C5924-7ED2-466F-AC11-A4AFC62CDD38}"/>
              </a:ext>
            </a:extLst>
          </p:cNvPr>
          <p:cNvSpPr/>
          <p:nvPr/>
        </p:nvSpPr>
        <p:spPr>
          <a:xfrm>
            <a:off x="4517769" y="3757424"/>
            <a:ext cx="1361420" cy="725557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1F245E6-4569-4313-8F2E-5BF3B758535B}"/>
              </a:ext>
            </a:extLst>
          </p:cNvPr>
          <p:cNvSpPr/>
          <p:nvPr/>
        </p:nvSpPr>
        <p:spPr>
          <a:xfrm>
            <a:off x="5019143" y="3757422"/>
            <a:ext cx="864014" cy="72555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MHVM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84C1678-6168-4B98-8778-77E96C4F8DF1}"/>
              </a:ext>
            </a:extLst>
          </p:cNvPr>
          <p:cNvSpPr/>
          <p:nvPr/>
        </p:nvSpPr>
        <p:spPr>
          <a:xfrm>
            <a:off x="3612033" y="3757107"/>
            <a:ext cx="835370" cy="725557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Buffer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7716708F-28EF-403A-82BE-1918F6A3852D}"/>
              </a:ext>
            </a:extLst>
          </p:cNvPr>
          <p:cNvSpPr/>
          <p:nvPr/>
        </p:nvSpPr>
        <p:spPr>
          <a:xfrm>
            <a:off x="7810970" y="3765043"/>
            <a:ext cx="835370" cy="725557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Buffer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D67E3F9-CA8A-40CC-AAA8-04EF2F5FE2E9}"/>
              </a:ext>
            </a:extLst>
          </p:cNvPr>
          <p:cNvSpPr/>
          <p:nvPr/>
        </p:nvSpPr>
        <p:spPr>
          <a:xfrm>
            <a:off x="6094813" y="3756452"/>
            <a:ext cx="1610139" cy="72555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VM 2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A44436E-5C3D-477A-90B9-0C674918C44B}"/>
              </a:ext>
            </a:extLst>
          </p:cNvPr>
          <p:cNvGrpSpPr/>
          <p:nvPr/>
        </p:nvGrpSpPr>
        <p:grpSpPr>
          <a:xfrm>
            <a:off x="1773189" y="4616055"/>
            <a:ext cx="8507895" cy="964096"/>
            <a:chOff x="1706515" y="1549006"/>
            <a:chExt cx="8507895" cy="964096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1DBCE28-A162-4132-8776-DD484C196832}"/>
                </a:ext>
              </a:extLst>
            </p:cNvPr>
            <p:cNvSpPr/>
            <p:nvPr/>
          </p:nvSpPr>
          <p:spPr>
            <a:xfrm>
              <a:off x="1706515" y="1549006"/>
              <a:ext cx="8507895" cy="9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068C02F-6C4A-46B6-86FB-EB5354160608}"/>
                </a:ext>
              </a:extLst>
            </p:cNvPr>
            <p:cNvSpPr/>
            <p:nvPr/>
          </p:nvSpPr>
          <p:spPr>
            <a:xfrm>
              <a:off x="1875480" y="1660338"/>
              <a:ext cx="1582358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VM 2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F8AC979C-0975-4076-BF3A-FFF0C5071E59}"/>
                </a:ext>
              </a:extLst>
            </p:cNvPr>
            <p:cNvSpPr/>
            <p:nvPr/>
          </p:nvSpPr>
          <p:spPr>
            <a:xfrm>
              <a:off x="9256181" y="1660336"/>
              <a:ext cx="848139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MHVM</a:t>
              </a:r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5B538001-5FAC-4A99-8FDC-4BCA1E2081FE}"/>
              </a:ext>
            </a:extLst>
          </p:cNvPr>
          <p:cNvSpPr/>
          <p:nvPr/>
        </p:nvSpPr>
        <p:spPr>
          <a:xfrm>
            <a:off x="5015173" y="4721827"/>
            <a:ext cx="864014" cy="72555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MHVM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39527EC7-3270-4F04-A68C-F9089ECE0583}"/>
              </a:ext>
            </a:extLst>
          </p:cNvPr>
          <p:cNvSpPr/>
          <p:nvPr/>
        </p:nvSpPr>
        <p:spPr>
          <a:xfrm>
            <a:off x="6094813" y="4720857"/>
            <a:ext cx="1610139" cy="72555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VM 2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D7FFE8F-FD8B-4603-971E-4F7E1132EFBE}"/>
              </a:ext>
            </a:extLst>
          </p:cNvPr>
          <p:cNvSpPr/>
          <p:nvPr/>
        </p:nvSpPr>
        <p:spPr>
          <a:xfrm>
            <a:off x="3610617" y="4721038"/>
            <a:ext cx="840202" cy="72952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VM 3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13933C3D-6BC2-4F00-8B66-9B65528024E6}"/>
              </a:ext>
            </a:extLst>
          </p:cNvPr>
          <p:cNvSpPr/>
          <p:nvPr/>
        </p:nvSpPr>
        <p:spPr>
          <a:xfrm>
            <a:off x="8354689" y="4721511"/>
            <a:ext cx="835370" cy="725557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Buffer</a:t>
            </a: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6E9BA1FC-D4C8-45A7-9D2D-1A6B39CBE0E3}"/>
              </a:ext>
            </a:extLst>
          </p:cNvPr>
          <p:cNvGrpSpPr/>
          <p:nvPr/>
        </p:nvGrpSpPr>
        <p:grpSpPr>
          <a:xfrm>
            <a:off x="1774777" y="5582048"/>
            <a:ext cx="8507895" cy="964096"/>
            <a:chOff x="1706515" y="1549006"/>
            <a:chExt cx="8507895" cy="964096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ED9E9AC-FF5E-4758-80F0-6FF3E4113E5B}"/>
                </a:ext>
              </a:extLst>
            </p:cNvPr>
            <p:cNvSpPr/>
            <p:nvPr/>
          </p:nvSpPr>
          <p:spPr>
            <a:xfrm>
              <a:off x="1706515" y="1549006"/>
              <a:ext cx="8507895" cy="9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D6807986-74AB-4846-A588-3FAD8B36661F}"/>
                </a:ext>
              </a:extLst>
            </p:cNvPr>
            <p:cNvSpPr/>
            <p:nvPr/>
          </p:nvSpPr>
          <p:spPr>
            <a:xfrm>
              <a:off x="1875480" y="1660338"/>
              <a:ext cx="1582358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VM 2</a:t>
              </a:r>
            </a:p>
          </p:txBody>
        </p:sp>
      </p:grpSp>
      <p:sp>
        <p:nvSpPr>
          <p:cNvPr id="92" name="Rectangle 91">
            <a:extLst>
              <a:ext uri="{FF2B5EF4-FFF2-40B4-BE49-F238E27FC236}">
                <a16:creationId xmlns:a16="http://schemas.microsoft.com/office/drawing/2014/main" id="{2B8551DD-BED1-4D66-8581-898D4936BA23}"/>
              </a:ext>
            </a:extLst>
          </p:cNvPr>
          <p:cNvSpPr/>
          <p:nvPr/>
        </p:nvSpPr>
        <p:spPr>
          <a:xfrm>
            <a:off x="6086875" y="5681294"/>
            <a:ext cx="1610139" cy="72555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VM 2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50EA173-14ED-46EC-98D9-BAB350F4B9A7}"/>
              </a:ext>
            </a:extLst>
          </p:cNvPr>
          <p:cNvSpPr/>
          <p:nvPr/>
        </p:nvSpPr>
        <p:spPr>
          <a:xfrm>
            <a:off x="3606647" y="5681476"/>
            <a:ext cx="844172" cy="729526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VM 3</a:t>
            </a: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88134BB-43DE-4D26-BBEC-725B31ECC4A6}"/>
              </a:ext>
            </a:extLst>
          </p:cNvPr>
          <p:cNvCxnSpPr>
            <a:cxnSpLocks/>
          </p:cNvCxnSpPr>
          <p:nvPr/>
        </p:nvCxnSpPr>
        <p:spPr>
          <a:xfrm>
            <a:off x="5987624" y="1726205"/>
            <a:ext cx="3969" cy="4822031"/>
          </a:xfrm>
          <a:prstGeom prst="straightConnector1">
            <a:avLst/>
          </a:prstGeom>
          <a:ln w="5715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489D5239-0AAB-4FDD-9284-A53F57101288}"/>
              </a:ext>
            </a:extLst>
          </p:cNvPr>
          <p:cNvSpPr/>
          <p:nvPr/>
        </p:nvSpPr>
        <p:spPr>
          <a:xfrm>
            <a:off x="7761687" y="5681292"/>
            <a:ext cx="2360232" cy="72555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/>
              <a:t>VM 5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CE007C5-8E74-4F09-96F9-B1276B0BCEEB}"/>
              </a:ext>
            </a:extLst>
          </p:cNvPr>
          <p:cNvSpPr txBox="1"/>
          <p:nvPr/>
        </p:nvSpPr>
        <p:spPr>
          <a:xfrm>
            <a:off x="3539667" y="6501274"/>
            <a:ext cx="98892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NUMA 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5066DFD-0F82-4C48-84B0-957AB5751B5F}"/>
              </a:ext>
            </a:extLst>
          </p:cNvPr>
          <p:cNvSpPr txBox="1"/>
          <p:nvPr/>
        </p:nvSpPr>
        <p:spPr>
          <a:xfrm>
            <a:off x="7683042" y="6481431"/>
            <a:ext cx="98892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NUMA 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9823A5A9-C0FB-4809-B4D7-666C3C6B46E8}"/>
              </a:ext>
            </a:extLst>
          </p:cNvPr>
          <p:cNvSpPr/>
          <p:nvPr/>
        </p:nvSpPr>
        <p:spPr>
          <a:xfrm>
            <a:off x="4537613" y="4717860"/>
            <a:ext cx="1361420" cy="725557"/>
          </a:xfrm>
          <a:prstGeom prst="rect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60680022-AE26-4F34-8842-447B5B935B7A}"/>
              </a:ext>
            </a:extLst>
          </p:cNvPr>
          <p:cNvSpPr/>
          <p:nvPr/>
        </p:nvSpPr>
        <p:spPr>
          <a:xfrm>
            <a:off x="5035016" y="4717859"/>
            <a:ext cx="864014" cy="72555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MHVM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38444FB-4401-4A04-BF9B-E65E2615D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659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392-0C97-441C-8DA7-97B11198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issues: VM Creation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0B5F-487D-45A1-B86A-C66CDAEE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544" y="1825625"/>
            <a:ext cx="669510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VMs arrive and depart hosts</a:t>
            </a:r>
            <a:endParaRPr lang="en-US">
              <a:cs typeface="Calibri" panose="020F0502020204030204"/>
            </a:endParaRPr>
          </a:p>
          <a:p>
            <a:r>
              <a:rPr lang="en-US" sz="2400"/>
              <a:t>We may need to adjust MHVM memory</a:t>
            </a:r>
            <a:endParaRPr lang="en-US" sz="2400">
              <a:cs typeface="Calibri" panose="020F0502020204030204"/>
            </a:endParaRPr>
          </a:p>
          <a:p>
            <a:r>
              <a:rPr lang="en-US" sz="2400"/>
              <a:t>Reclamation slow (unlike CPUs)</a:t>
            </a:r>
          </a:p>
          <a:p>
            <a:r>
              <a:rPr lang="en-US" sz="2400"/>
              <a:t>End-to-end VM creation time critical for provider</a:t>
            </a:r>
            <a:endParaRPr lang="en-US" sz="2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0928D-7EE4-4D37-BFB8-59F09F66C695}"/>
              </a:ext>
            </a:extLst>
          </p:cNvPr>
          <p:cNvSpPr txBox="1"/>
          <p:nvPr/>
        </p:nvSpPr>
        <p:spPr>
          <a:xfrm>
            <a:off x="283213" y="4869243"/>
            <a:ext cx="669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>
                <a:solidFill>
                  <a:srgbClr val="FF0000"/>
                </a:solidFill>
              </a:rPr>
              <a:t>MVHMs must not impact creation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4EA40A-AD80-428F-A189-BFB0B7D20B19}"/>
              </a:ext>
            </a:extLst>
          </p:cNvPr>
          <p:cNvSpPr/>
          <p:nvPr/>
        </p:nvSpPr>
        <p:spPr>
          <a:xfrm>
            <a:off x="6978316" y="1690687"/>
            <a:ext cx="5051759" cy="4802187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/>
              <a:t>Host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37E581-C5D0-482B-AF26-45FCFC8CB8E3}"/>
              </a:ext>
            </a:extLst>
          </p:cNvPr>
          <p:cNvSpPr/>
          <p:nvPr/>
        </p:nvSpPr>
        <p:spPr>
          <a:xfrm>
            <a:off x="7115175" y="3533775"/>
            <a:ext cx="2667000" cy="28479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MHVM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67E8C1E-A239-4DFD-873D-AEE68E171CA6}"/>
              </a:ext>
            </a:extLst>
          </p:cNvPr>
          <p:cNvSpPr/>
          <p:nvPr/>
        </p:nvSpPr>
        <p:spPr>
          <a:xfrm>
            <a:off x="9850604" y="3533774"/>
            <a:ext cx="2111041" cy="28479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7C8796-147D-4C1E-B02E-C6306CF4A922}"/>
              </a:ext>
            </a:extLst>
          </p:cNvPr>
          <p:cNvSpPr/>
          <p:nvPr/>
        </p:nvSpPr>
        <p:spPr>
          <a:xfrm>
            <a:off x="7115175" y="2047875"/>
            <a:ext cx="4846470" cy="14184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ED5DD7-91B7-4C5E-A58D-3B7A5E8C77C9}"/>
              </a:ext>
            </a:extLst>
          </p:cNvPr>
          <p:cNvSpPr/>
          <p:nvPr/>
        </p:nvSpPr>
        <p:spPr>
          <a:xfrm>
            <a:off x="4163273" y="1274366"/>
            <a:ext cx="2666999" cy="10374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VM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A6C2C2A5-27B7-4408-9AEA-4191E68F3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524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0.01485 0.34329 " pathEditMode="relative" rAng="0" ptsTypes="AA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42" y="1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10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4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33333E-6 L 0.00078 0.1048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485 0.34329 L 0.24128 0.327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276" y="-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2" grpId="0" animBg="1"/>
      <p:bldP spid="12" grpId="1" animBg="1"/>
      <p:bldP spid="12" grpId="2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392-0C97-441C-8DA7-97B11198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issues: NUMA 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0B5F-487D-45A1-B86A-C66CDAEE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275" y="1916111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VMs may span NUMA domains</a:t>
            </a:r>
          </a:p>
          <a:p>
            <a:pPr lvl="1"/>
            <a:r>
              <a:rPr lang="en-US"/>
              <a:t>Such spanning not surfaced to the guest</a:t>
            </a:r>
          </a:p>
          <a:p>
            <a:pPr lvl="1"/>
            <a:r>
              <a:rPr lang="en-US"/>
              <a:t>Loss of memory access locality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B48F2-C392-4DAD-A14A-C504815D9D90}"/>
              </a:ext>
            </a:extLst>
          </p:cNvPr>
          <p:cNvSpPr/>
          <p:nvPr/>
        </p:nvSpPr>
        <p:spPr>
          <a:xfrm>
            <a:off x="6978316" y="1690687"/>
            <a:ext cx="5051759" cy="4802187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/>
              <a:t>Host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6515FF-E6D4-45C4-B391-3EFFC539B6FC}"/>
              </a:ext>
            </a:extLst>
          </p:cNvPr>
          <p:cNvSpPr/>
          <p:nvPr/>
        </p:nvSpPr>
        <p:spPr>
          <a:xfrm>
            <a:off x="7096125" y="2028824"/>
            <a:ext cx="2333625" cy="435133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/>
              <a:t>NUMA 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D89330-FA33-4546-882A-1B31CF1B2D7A}"/>
              </a:ext>
            </a:extLst>
          </p:cNvPr>
          <p:cNvSpPr/>
          <p:nvPr/>
        </p:nvSpPr>
        <p:spPr>
          <a:xfrm>
            <a:off x="9595183" y="2028824"/>
            <a:ext cx="2333625" cy="4351337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/>
              <a:t>NUMA 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D218FC-15BA-4E4B-B694-204F814A684D}"/>
              </a:ext>
            </a:extLst>
          </p:cNvPr>
          <p:cNvSpPr/>
          <p:nvPr/>
        </p:nvSpPr>
        <p:spPr>
          <a:xfrm>
            <a:off x="7162800" y="2457450"/>
            <a:ext cx="1028701" cy="392271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MHVM</a:t>
            </a:r>
          </a:p>
        </p:txBody>
      </p:sp>
      <p:pic>
        <p:nvPicPr>
          <p:cNvPr id="11" name="Graphic 10" descr="Processor with solid fill">
            <a:extLst>
              <a:ext uri="{FF2B5EF4-FFF2-40B4-BE49-F238E27FC236}">
                <a16:creationId xmlns:a16="http://schemas.microsoft.com/office/drawing/2014/main" id="{A0AB3374-5BF8-4B40-824A-5AA360911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87915" y="5841663"/>
            <a:ext cx="651209" cy="651209"/>
          </a:xfrm>
          <a:prstGeom prst="rect">
            <a:avLst/>
          </a:prstGeom>
        </p:spPr>
      </p:pic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523B69C9-E060-442C-82E4-F38DBF395C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8316" y="5841663"/>
            <a:ext cx="651209" cy="651209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5A3F26D0-45C9-4E56-A63E-CF7A700578A5}"/>
              </a:ext>
            </a:extLst>
          </p:cNvPr>
          <p:cNvSpPr/>
          <p:nvPr/>
        </p:nvSpPr>
        <p:spPr>
          <a:xfrm>
            <a:off x="8191500" y="2457449"/>
            <a:ext cx="1161547" cy="237490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0B72A91-6F41-4A34-8C99-8395E78DB6E6}"/>
              </a:ext>
            </a:extLst>
          </p:cNvPr>
          <p:cNvSpPr/>
          <p:nvPr/>
        </p:nvSpPr>
        <p:spPr>
          <a:xfrm>
            <a:off x="10855491" y="2457450"/>
            <a:ext cx="1028701" cy="3922711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MHVM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84FE30-488E-4F73-9457-4BBC363E0CB4}"/>
              </a:ext>
            </a:extLst>
          </p:cNvPr>
          <p:cNvSpPr/>
          <p:nvPr/>
        </p:nvSpPr>
        <p:spPr>
          <a:xfrm>
            <a:off x="9700379" y="2457449"/>
            <a:ext cx="1161547" cy="2374902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242EB9F-E8D8-4357-B61B-60EBC29559A1}"/>
              </a:ext>
            </a:extLst>
          </p:cNvPr>
          <p:cNvSpPr/>
          <p:nvPr/>
        </p:nvSpPr>
        <p:spPr>
          <a:xfrm>
            <a:off x="8253540" y="4876449"/>
            <a:ext cx="2554954" cy="150371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New VM</a:t>
            </a:r>
          </a:p>
        </p:txBody>
      </p:sp>
      <p:pic>
        <p:nvPicPr>
          <p:cNvPr id="12" name="Graphic 11" descr="Processor with solid fill">
            <a:extLst>
              <a:ext uri="{FF2B5EF4-FFF2-40B4-BE49-F238E27FC236}">
                <a16:creationId xmlns:a16="http://schemas.microsoft.com/office/drawing/2014/main" id="{3D29F8B7-9010-49F3-989B-110D0F3F7E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3529" y="5841663"/>
            <a:ext cx="651209" cy="651209"/>
          </a:xfrm>
          <a:prstGeom prst="rect">
            <a:avLst/>
          </a:prstGeom>
        </p:spPr>
      </p:pic>
      <p:pic>
        <p:nvPicPr>
          <p:cNvPr id="13" name="Graphic 12" descr="Processor with solid fill">
            <a:extLst>
              <a:ext uri="{FF2B5EF4-FFF2-40B4-BE49-F238E27FC236}">
                <a16:creationId xmlns:a16="http://schemas.microsoft.com/office/drawing/2014/main" id="{A31A03E0-5A97-4F09-8B58-DC376AE17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49979" y="5841663"/>
            <a:ext cx="651209" cy="651209"/>
          </a:xfrm>
          <a:prstGeom prst="rect">
            <a:avLst/>
          </a:prstGeom>
        </p:spPr>
      </p:pic>
      <p:pic>
        <p:nvPicPr>
          <p:cNvPr id="14" name="Graphic 13" descr="Processor with solid fill">
            <a:extLst>
              <a:ext uri="{FF2B5EF4-FFF2-40B4-BE49-F238E27FC236}">
                <a16:creationId xmlns:a16="http://schemas.microsoft.com/office/drawing/2014/main" id="{1197ECCD-6754-4652-9750-CD9C5A169A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01188" y="5854193"/>
            <a:ext cx="651209" cy="651209"/>
          </a:xfrm>
          <a:prstGeom prst="rect">
            <a:avLst/>
          </a:prstGeom>
        </p:spPr>
      </p:pic>
      <p:pic>
        <p:nvPicPr>
          <p:cNvPr id="15" name="Graphic 14" descr="Processor with solid fill">
            <a:extLst>
              <a:ext uri="{FF2B5EF4-FFF2-40B4-BE49-F238E27FC236}">
                <a16:creationId xmlns:a16="http://schemas.microsoft.com/office/drawing/2014/main" id="{E17449B2-C691-4A59-9E5E-9A2FA7E439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0787" y="5854193"/>
            <a:ext cx="651209" cy="651209"/>
          </a:xfrm>
          <a:prstGeom prst="rect">
            <a:avLst/>
          </a:prstGeom>
        </p:spPr>
      </p:pic>
      <p:pic>
        <p:nvPicPr>
          <p:cNvPr id="16" name="Graphic 15" descr="Processor with solid fill">
            <a:extLst>
              <a:ext uri="{FF2B5EF4-FFF2-40B4-BE49-F238E27FC236}">
                <a16:creationId xmlns:a16="http://schemas.microsoft.com/office/drawing/2014/main" id="{B63F823A-FD43-4EC1-8D8A-5A91FF1211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26401" y="5854193"/>
            <a:ext cx="651209" cy="651209"/>
          </a:xfrm>
          <a:prstGeom prst="rect">
            <a:avLst/>
          </a:prstGeom>
        </p:spPr>
      </p:pic>
      <p:pic>
        <p:nvPicPr>
          <p:cNvPr id="17" name="Graphic 16" descr="Processor with solid fill">
            <a:extLst>
              <a:ext uri="{FF2B5EF4-FFF2-40B4-BE49-F238E27FC236}">
                <a16:creationId xmlns:a16="http://schemas.microsoft.com/office/drawing/2014/main" id="{FCE52DA9-4193-4956-A637-7F85F964BE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372851" y="5854193"/>
            <a:ext cx="651209" cy="651209"/>
          </a:xfrm>
          <a:prstGeom prst="rect">
            <a:avLst/>
          </a:prstGeom>
        </p:spPr>
      </p:pic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7726FBE-4041-4B2F-91DB-D9C9FF867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47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392-0C97-441C-8DA7-97B11198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issues: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0B5F-487D-45A1-B86A-C66CDAEE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VMs are assigned 2 MB pages by the hypervisor</a:t>
            </a:r>
            <a:endParaRPr lang="en-US">
              <a:cs typeface="Calibri" panose="020F0502020204030204"/>
            </a:endParaRPr>
          </a:p>
          <a:p>
            <a:pPr lvl="1"/>
            <a:r>
              <a:rPr lang="en-US"/>
              <a:t>Exchange is done at 4k page granularity</a:t>
            </a:r>
            <a:endParaRPr lang="en-US">
              <a:cs typeface="Calibri" panose="020F0502020204030204"/>
            </a:endParaRPr>
          </a:p>
          <a:p>
            <a:pPr lvl="1"/>
            <a:r>
              <a:rPr lang="en-US"/>
              <a:t>Guest may return unaligned and non-contiguous</a:t>
            </a:r>
            <a:endParaRPr lang="en-US">
              <a:cs typeface="Calibri" panose="020F0502020204030204"/>
            </a:endParaRPr>
          </a:p>
          <a:p>
            <a:r>
              <a:rPr lang="en-US"/>
              <a:t>Guest fragmentation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host fragmentation</a:t>
            </a:r>
            <a:endParaRPr lang="en-US">
              <a:cs typeface="Calibri" panose="020F050202020403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ED2ADFF-EC22-4B7F-A39C-1A0F17D42E10}"/>
              </a:ext>
            </a:extLst>
          </p:cNvPr>
          <p:cNvSpPr/>
          <p:nvPr/>
        </p:nvSpPr>
        <p:spPr>
          <a:xfrm>
            <a:off x="4924424" y="3759200"/>
            <a:ext cx="504825" cy="6381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6F132D-0741-4047-8685-973A3C20F4CD}"/>
              </a:ext>
            </a:extLst>
          </p:cNvPr>
          <p:cNvSpPr/>
          <p:nvPr/>
        </p:nvSpPr>
        <p:spPr>
          <a:xfrm>
            <a:off x="5429250" y="3759201"/>
            <a:ext cx="504825" cy="6381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F179CF-93F0-4363-8C00-EF85E65C56E7}"/>
              </a:ext>
            </a:extLst>
          </p:cNvPr>
          <p:cNvSpPr/>
          <p:nvPr/>
        </p:nvSpPr>
        <p:spPr>
          <a:xfrm>
            <a:off x="5934075" y="3759201"/>
            <a:ext cx="504825" cy="6381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6BDA32F-DAFB-447B-8FCB-0B9F5424AB43}"/>
              </a:ext>
            </a:extLst>
          </p:cNvPr>
          <p:cNvSpPr/>
          <p:nvPr/>
        </p:nvSpPr>
        <p:spPr>
          <a:xfrm>
            <a:off x="6438900" y="3759200"/>
            <a:ext cx="504825" cy="6381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5A5F57-8F44-42B4-B10F-634D98F7F073}"/>
              </a:ext>
            </a:extLst>
          </p:cNvPr>
          <p:cNvSpPr/>
          <p:nvPr/>
        </p:nvSpPr>
        <p:spPr>
          <a:xfrm>
            <a:off x="4924425" y="4397376"/>
            <a:ext cx="504825" cy="6381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76F247-57E0-4284-97A4-4DFF3CE23D2C}"/>
              </a:ext>
            </a:extLst>
          </p:cNvPr>
          <p:cNvSpPr/>
          <p:nvPr/>
        </p:nvSpPr>
        <p:spPr>
          <a:xfrm>
            <a:off x="5429250" y="4397376"/>
            <a:ext cx="504825" cy="6381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79B15D-D224-4884-BF2A-6A8CAD2D3E6E}"/>
              </a:ext>
            </a:extLst>
          </p:cNvPr>
          <p:cNvSpPr/>
          <p:nvPr/>
        </p:nvSpPr>
        <p:spPr>
          <a:xfrm>
            <a:off x="5934075" y="4397376"/>
            <a:ext cx="504825" cy="6381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A4159B-1213-4F51-B94A-8983B65AFB7D}"/>
              </a:ext>
            </a:extLst>
          </p:cNvPr>
          <p:cNvSpPr/>
          <p:nvPr/>
        </p:nvSpPr>
        <p:spPr>
          <a:xfrm>
            <a:off x="6438900" y="4397375"/>
            <a:ext cx="504825" cy="6381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DE32EA-D9FD-427A-95D4-E5DEBBC066A2}"/>
              </a:ext>
            </a:extLst>
          </p:cNvPr>
          <p:cNvSpPr/>
          <p:nvPr/>
        </p:nvSpPr>
        <p:spPr>
          <a:xfrm>
            <a:off x="4924425" y="5035551"/>
            <a:ext cx="504825" cy="6381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E5F5AD7-B629-45EE-98F8-BD04ED617AA4}"/>
              </a:ext>
            </a:extLst>
          </p:cNvPr>
          <p:cNvSpPr/>
          <p:nvPr/>
        </p:nvSpPr>
        <p:spPr>
          <a:xfrm>
            <a:off x="5429250" y="5035551"/>
            <a:ext cx="504825" cy="6381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6791B0-7C2E-4EE6-B345-3B679412F4B0}"/>
              </a:ext>
            </a:extLst>
          </p:cNvPr>
          <p:cNvSpPr/>
          <p:nvPr/>
        </p:nvSpPr>
        <p:spPr>
          <a:xfrm>
            <a:off x="5934075" y="5035551"/>
            <a:ext cx="504825" cy="6381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91429E4-73B2-4739-979C-366430D6298F}"/>
              </a:ext>
            </a:extLst>
          </p:cNvPr>
          <p:cNvSpPr/>
          <p:nvPr/>
        </p:nvSpPr>
        <p:spPr>
          <a:xfrm>
            <a:off x="6438900" y="5035550"/>
            <a:ext cx="504825" cy="6381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6C28E4-C8FE-4A06-8F5C-88DD6DD0400C}"/>
              </a:ext>
            </a:extLst>
          </p:cNvPr>
          <p:cNvSpPr/>
          <p:nvPr/>
        </p:nvSpPr>
        <p:spPr>
          <a:xfrm>
            <a:off x="4924425" y="5673725"/>
            <a:ext cx="504825" cy="6381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C63214-8EAA-4E2B-8630-AEFD3F4951EE}"/>
              </a:ext>
            </a:extLst>
          </p:cNvPr>
          <p:cNvSpPr/>
          <p:nvPr/>
        </p:nvSpPr>
        <p:spPr>
          <a:xfrm>
            <a:off x="5429250" y="5673725"/>
            <a:ext cx="504825" cy="6381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311E20-4F11-4C44-81E4-9DCAD48F49BC}"/>
              </a:ext>
            </a:extLst>
          </p:cNvPr>
          <p:cNvSpPr/>
          <p:nvPr/>
        </p:nvSpPr>
        <p:spPr>
          <a:xfrm>
            <a:off x="5934075" y="5673725"/>
            <a:ext cx="504825" cy="6381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41DFE16-613D-457F-87CA-8A69E182C93F}"/>
              </a:ext>
            </a:extLst>
          </p:cNvPr>
          <p:cNvSpPr/>
          <p:nvPr/>
        </p:nvSpPr>
        <p:spPr>
          <a:xfrm>
            <a:off x="6438900" y="5673724"/>
            <a:ext cx="504825" cy="63817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CA5DC6E-2FBD-4EA3-A3ED-CF8082792E3F}"/>
              </a:ext>
            </a:extLst>
          </p:cNvPr>
          <p:cNvSpPr txBox="1"/>
          <p:nvPr/>
        </p:nvSpPr>
        <p:spPr>
          <a:xfrm>
            <a:off x="4661450" y="6268324"/>
            <a:ext cx="2545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Guest memory allocation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418AECD9-8926-4DC6-B0DF-F5E2FFD07C35}"/>
              </a:ext>
            </a:extLst>
          </p:cNvPr>
          <p:cNvSpPr/>
          <p:nvPr/>
        </p:nvSpPr>
        <p:spPr>
          <a:xfrm>
            <a:off x="5038725" y="4068763"/>
            <a:ext cx="123825" cy="102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DE384F61-24B9-474F-84EE-63C507EB846B}"/>
              </a:ext>
            </a:extLst>
          </p:cNvPr>
          <p:cNvSpPr/>
          <p:nvPr/>
        </p:nvSpPr>
        <p:spPr>
          <a:xfrm>
            <a:off x="5162550" y="4457937"/>
            <a:ext cx="123825" cy="102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2026218E-BE31-4742-AF58-249CACA187B6}"/>
              </a:ext>
            </a:extLst>
          </p:cNvPr>
          <p:cNvSpPr/>
          <p:nvPr/>
        </p:nvSpPr>
        <p:spPr>
          <a:xfrm>
            <a:off x="5495924" y="4243903"/>
            <a:ext cx="123825" cy="102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AC1094CB-81B0-4FEF-BCB0-B57790ABDE06}"/>
              </a:ext>
            </a:extLst>
          </p:cNvPr>
          <p:cNvSpPr/>
          <p:nvPr/>
        </p:nvSpPr>
        <p:spPr>
          <a:xfrm>
            <a:off x="6005512" y="3878263"/>
            <a:ext cx="123825" cy="102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F71BED33-5A10-4F7A-8341-B4204B708496}"/>
              </a:ext>
            </a:extLst>
          </p:cNvPr>
          <p:cNvSpPr/>
          <p:nvPr/>
        </p:nvSpPr>
        <p:spPr>
          <a:xfrm>
            <a:off x="6160293" y="4213226"/>
            <a:ext cx="123825" cy="102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50C6D4DB-814D-4B16-968C-35EB6D7C315D}"/>
              </a:ext>
            </a:extLst>
          </p:cNvPr>
          <p:cNvSpPr/>
          <p:nvPr/>
        </p:nvSpPr>
        <p:spPr>
          <a:xfrm>
            <a:off x="5619749" y="4741663"/>
            <a:ext cx="123825" cy="102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05FA5D0-02D4-42BE-9329-A86B111CE2CB}"/>
              </a:ext>
            </a:extLst>
          </p:cNvPr>
          <p:cNvSpPr/>
          <p:nvPr/>
        </p:nvSpPr>
        <p:spPr>
          <a:xfrm>
            <a:off x="6284118" y="4882078"/>
            <a:ext cx="123825" cy="102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E0FFAC6-CC44-4821-992B-D9F383880123}"/>
              </a:ext>
            </a:extLst>
          </p:cNvPr>
          <p:cNvSpPr/>
          <p:nvPr/>
        </p:nvSpPr>
        <p:spPr>
          <a:xfrm>
            <a:off x="5743574" y="5185269"/>
            <a:ext cx="123825" cy="102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CAD46CC-4EB5-4772-BEC2-3041723AA515}"/>
              </a:ext>
            </a:extLst>
          </p:cNvPr>
          <p:cNvSpPr/>
          <p:nvPr/>
        </p:nvSpPr>
        <p:spPr>
          <a:xfrm>
            <a:off x="6629399" y="5900024"/>
            <a:ext cx="123825" cy="102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A05C20D-0150-4AE6-8F2F-8E397F9A6673}"/>
              </a:ext>
            </a:extLst>
          </p:cNvPr>
          <p:cNvSpPr/>
          <p:nvPr/>
        </p:nvSpPr>
        <p:spPr>
          <a:xfrm>
            <a:off x="5238751" y="5785446"/>
            <a:ext cx="123825" cy="102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B57F6C67-C2F8-488F-9091-8DB185BCE9B4}"/>
              </a:ext>
            </a:extLst>
          </p:cNvPr>
          <p:cNvSpPr/>
          <p:nvPr/>
        </p:nvSpPr>
        <p:spPr>
          <a:xfrm>
            <a:off x="5100637" y="5788072"/>
            <a:ext cx="123825" cy="102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8295752-4448-4F04-97F7-52F1914617F1}"/>
              </a:ext>
            </a:extLst>
          </p:cNvPr>
          <p:cNvSpPr/>
          <p:nvPr/>
        </p:nvSpPr>
        <p:spPr>
          <a:xfrm>
            <a:off x="5232123" y="5887761"/>
            <a:ext cx="123825" cy="10231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77055EEF-3E93-4D34-BB8A-D641DD97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32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" grpId="0" animBg="1"/>
      <p:bldP spid="160" grpId="0" animBg="1"/>
      <p:bldP spid="161" grpId="0" animBg="1"/>
      <p:bldP spid="162" grpId="0" animBg="1"/>
      <p:bldP spid="163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  <p:bldP spid="1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D5C65E-1F15-4597-B582-0DB449966945}"/>
              </a:ext>
            </a:extLst>
          </p:cNvPr>
          <p:cNvSpPr/>
          <p:nvPr/>
        </p:nvSpPr>
        <p:spPr>
          <a:xfrm>
            <a:off x="2775457" y="3838979"/>
            <a:ext cx="5728368" cy="2607350"/>
          </a:xfrm>
          <a:prstGeom prst="rect">
            <a:avLst/>
          </a:prstGeom>
          <a:ln w="2857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 anchorCtr="0"/>
          <a:lstStyle/>
          <a:p>
            <a:pPr algn="ctr"/>
            <a:r>
              <a:rPr lang="en-US"/>
              <a:t>Host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8EB56B8-9F87-43AD-A487-98D923BEBC9C}"/>
              </a:ext>
            </a:extLst>
          </p:cNvPr>
          <p:cNvSpPr/>
          <p:nvPr/>
        </p:nvSpPr>
        <p:spPr>
          <a:xfrm>
            <a:off x="2881384" y="4277117"/>
            <a:ext cx="3657597" cy="2036453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/>
              <a:t>Harvest VM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701FC6E-431A-40FA-A32E-6F847900485B}"/>
              </a:ext>
            </a:extLst>
          </p:cNvPr>
          <p:cNvSpPr/>
          <p:nvPr/>
        </p:nvSpPr>
        <p:spPr>
          <a:xfrm>
            <a:off x="6533428" y="4276934"/>
            <a:ext cx="1840555" cy="2036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/>
              <a:t>VM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1353A03-EF85-4219-AD53-BF69153BCDFC}"/>
              </a:ext>
            </a:extLst>
          </p:cNvPr>
          <p:cNvSpPr/>
          <p:nvPr/>
        </p:nvSpPr>
        <p:spPr>
          <a:xfrm>
            <a:off x="4730560" y="4276915"/>
            <a:ext cx="1796899" cy="20364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/>
              <a:t>VM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863E00-AF3A-4FF5-B115-995D0DF282FA}"/>
              </a:ext>
            </a:extLst>
          </p:cNvPr>
          <p:cNvSpPr/>
          <p:nvPr/>
        </p:nvSpPr>
        <p:spPr>
          <a:xfrm>
            <a:off x="2892894" y="4280925"/>
            <a:ext cx="1828649" cy="2036453"/>
          </a:xfrm>
          <a:prstGeom prst="rect">
            <a:avLst/>
          </a:prstGeom>
          <a:solidFill>
            <a:schemeClr val="accent4"/>
          </a:solidFill>
          <a:ln>
            <a:solidFill>
              <a:schemeClr val="accent2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/>
              <a:t>Harvest VM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6C3F67-F73F-4132-8AA6-BA79812C5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8A2A8-6EF1-4813-A3A3-375E6410D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127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Enable provider to turn these resources into cheap offerings</a:t>
            </a:r>
          </a:p>
          <a:p>
            <a:pPr lvl="1"/>
            <a:r>
              <a:rPr lang="en-US" dirty="0">
                <a:cs typeface="Calibri"/>
              </a:rPr>
              <a:t>Platform-as-a-Service, Software-as-a-Service, Function-as-a-Service</a:t>
            </a:r>
          </a:p>
          <a:p>
            <a:r>
              <a:rPr lang="en-US" dirty="0">
                <a:cs typeface="Calibri"/>
              </a:rPr>
              <a:t>CPU Harvest VMs: big step in dynamic resources [1]</a:t>
            </a:r>
          </a:p>
          <a:p>
            <a:pPr lvl="1"/>
            <a:r>
              <a:rPr lang="en-US" dirty="0">
                <a:cs typeface="Calibri"/>
              </a:rPr>
              <a:t>Adjusting to resource demands leads to lower eviction rate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28106-E91C-41F4-890A-F7CEF703347A}"/>
              </a:ext>
            </a:extLst>
          </p:cNvPr>
          <p:cNvSpPr txBox="1"/>
          <p:nvPr/>
        </p:nvSpPr>
        <p:spPr>
          <a:xfrm>
            <a:off x="2006982" y="6650772"/>
            <a:ext cx="10341293" cy="25391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1050" dirty="0"/>
              <a:t>[1] Ambati, Pradeep, et al. "Providing SLOs for Resource-Harvesting VMs in Cloud Platforms." </a:t>
            </a:r>
            <a:r>
              <a:rPr lang="en-US" sz="1050" i="1" dirty="0"/>
              <a:t>14th USENIX Symposium on Operating Systems Design and Implementation (OSDI'20)</a:t>
            </a:r>
            <a:r>
              <a:rPr lang="en-US" sz="1050" dirty="0"/>
              <a:t>. 2020.</a:t>
            </a:r>
          </a:p>
        </p:txBody>
      </p:sp>
      <p:pic>
        <p:nvPicPr>
          <p:cNvPr id="5" name="Graphic 4" descr="Processor with solid fill">
            <a:extLst>
              <a:ext uri="{FF2B5EF4-FFF2-40B4-BE49-F238E27FC236}">
                <a16:creationId xmlns:a16="http://schemas.microsoft.com/office/drawing/2014/main" id="{863A50E6-E764-438F-A80B-F680C4557C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4497" y="5414332"/>
            <a:ext cx="935665" cy="935665"/>
          </a:xfrm>
          <a:prstGeom prst="rect">
            <a:avLst/>
          </a:prstGeom>
        </p:spPr>
      </p:pic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0BAC50F2-A869-4B61-A0B5-B50C84A24A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4496" y="4610510"/>
            <a:ext cx="935665" cy="935665"/>
          </a:xfrm>
          <a:prstGeom prst="rect">
            <a:avLst/>
          </a:prstGeom>
        </p:spPr>
      </p:pic>
      <p:pic>
        <p:nvPicPr>
          <p:cNvPr id="8" name="Graphic 7" descr="Processor with solid fill">
            <a:extLst>
              <a:ext uri="{FF2B5EF4-FFF2-40B4-BE49-F238E27FC236}">
                <a16:creationId xmlns:a16="http://schemas.microsoft.com/office/drawing/2014/main" id="{24DC4ECD-66EF-4419-8BE3-7DBF54A9B9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4150" y="5414332"/>
            <a:ext cx="935665" cy="935665"/>
          </a:xfrm>
          <a:prstGeom prst="rect">
            <a:avLst/>
          </a:prstGeom>
        </p:spPr>
      </p:pic>
      <p:pic>
        <p:nvPicPr>
          <p:cNvPr id="9" name="Graphic 8" descr="Processor with solid fill">
            <a:extLst>
              <a:ext uri="{FF2B5EF4-FFF2-40B4-BE49-F238E27FC236}">
                <a16:creationId xmlns:a16="http://schemas.microsoft.com/office/drawing/2014/main" id="{30CE7F09-49D3-49C7-8D4B-EAC9FC9CE1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754150" y="4610511"/>
            <a:ext cx="935665" cy="935665"/>
          </a:xfrm>
          <a:prstGeom prst="rect">
            <a:avLst/>
          </a:prstGeom>
        </p:spPr>
      </p:pic>
      <p:pic>
        <p:nvPicPr>
          <p:cNvPr id="10" name="Graphic 9" descr="Processor with solid fill">
            <a:extLst>
              <a:ext uri="{FF2B5EF4-FFF2-40B4-BE49-F238E27FC236}">
                <a16:creationId xmlns:a16="http://schemas.microsoft.com/office/drawing/2014/main" id="{D63011BC-2DE9-47CE-BA78-7F84AFEA5C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3857" y="5414332"/>
            <a:ext cx="935665" cy="935665"/>
          </a:xfrm>
          <a:prstGeom prst="rect">
            <a:avLst/>
          </a:prstGeom>
        </p:spPr>
      </p:pic>
      <p:pic>
        <p:nvPicPr>
          <p:cNvPr id="11" name="Graphic 10" descr="Processor with solid fill">
            <a:extLst>
              <a:ext uri="{FF2B5EF4-FFF2-40B4-BE49-F238E27FC236}">
                <a16:creationId xmlns:a16="http://schemas.microsoft.com/office/drawing/2014/main" id="{B3CF9FA7-769E-415C-9B7F-83D42D2570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73857" y="4610511"/>
            <a:ext cx="935665" cy="935665"/>
          </a:xfrm>
          <a:prstGeom prst="rect">
            <a:avLst/>
          </a:prstGeom>
        </p:spPr>
      </p:pic>
      <p:pic>
        <p:nvPicPr>
          <p:cNvPr id="12" name="Graphic 11" descr="Processor with solid fill">
            <a:extLst>
              <a:ext uri="{FF2B5EF4-FFF2-40B4-BE49-F238E27FC236}">
                <a16:creationId xmlns:a16="http://schemas.microsoft.com/office/drawing/2014/main" id="{D9C4071E-868E-4014-A38F-7A9E45AAF5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9273" y="5414332"/>
            <a:ext cx="935665" cy="935665"/>
          </a:xfrm>
          <a:prstGeom prst="rect">
            <a:avLst/>
          </a:prstGeom>
        </p:spPr>
      </p:pic>
      <p:pic>
        <p:nvPicPr>
          <p:cNvPr id="13" name="Graphic 12" descr="Processor with solid fill">
            <a:extLst>
              <a:ext uri="{FF2B5EF4-FFF2-40B4-BE49-F238E27FC236}">
                <a16:creationId xmlns:a16="http://schemas.microsoft.com/office/drawing/2014/main" id="{81D02749-9EB7-4476-B104-B92E5BB3B5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49272" y="4610511"/>
            <a:ext cx="935665" cy="935665"/>
          </a:xfrm>
          <a:prstGeom prst="rect">
            <a:avLst/>
          </a:prstGeom>
        </p:spPr>
      </p:pic>
      <p:pic>
        <p:nvPicPr>
          <p:cNvPr id="14" name="Graphic 13" descr="Processor with solid fill">
            <a:extLst>
              <a:ext uri="{FF2B5EF4-FFF2-40B4-BE49-F238E27FC236}">
                <a16:creationId xmlns:a16="http://schemas.microsoft.com/office/drawing/2014/main" id="{44A0FD08-7100-44A8-8DCD-7383AC4BDF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8101" y="5410342"/>
            <a:ext cx="935665" cy="935665"/>
          </a:xfrm>
          <a:prstGeom prst="rect">
            <a:avLst/>
          </a:prstGeom>
        </p:spPr>
      </p:pic>
      <p:pic>
        <p:nvPicPr>
          <p:cNvPr id="15" name="Graphic 14" descr="Processor with solid fill">
            <a:extLst>
              <a:ext uri="{FF2B5EF4-FFF2-40B4-BE49-F238E27FC236}">
                <a16:creationId xmlns:a16="http://schemas.microsoft.com/office/drawing/2014/main" id="{CE854624-3FFE-4E7B-BA79-6C70781E76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38100" y="4606521"/>
            <a:ext cx="935665" cy="935665"/>
          </a:xfrm>
          <a:prstGeom prst="rect">
            <a:avLst/>
          </a:prstGeom>
        </p:spPr>
      </p:pic>
      <p:pic>
        <p:nvPicPr>
          <p:cNvPr id="16" name="Graphic 15" descr="Processor with solid fill">
            <a:extLst>
              <a:ext uri="{FF2B5EF4-FFF2-40B4-BE49-F238E27FC236}">
                <a16:creationId xmlns:a16="http://schemas.microsoft.com/office/drawing/2014/main" id="{1D9BA39D-A456-4FC3-B7C5-F322254A71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3516" y="5410342"/>
            <a:ext cx="935665" cy="935665"/>
          </a:xfrm>
          <a:prstGeom prst="rect">
            <a:avLst/>
          </a:prstGeom>
        </p:spPr>
      </p:pic>
      <p:pic>
        <p:nvPicPr>
          <p:cNvPr id="17" name="Graphic 16" descr="Processor with solid fill">
            <a:extLst>
              <a:ext uri="{FF2B5EF4-FFF2-40B4-BE49-F238E27FC236}">
                <a16:creationId xmlns:a16="http://schemas.microsoft.com/office/drawing/2014/main" id="{E027E91C-D533-49C7-B643-CABEE052F9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13516" y="4606521"/>
            <a:ext cx="935665" cy="935665"/>
          </a:xfrm>
          <a:prstGeom prst="rect">
            <a:avLst/>
          </a:prstGeom>
        </p:spPr>
      </p:pic>
      <p:pic>
        <p:nvPicPr>
          <p:cNvPr id="19" name="Graphic 18" descr="Processor with solid fill">
            <a:extLst>
              <a:ext uri="{FF2B5EF4-FFF2-40B4-BE49-F238E27FC236}">
                <a16:creationId xmlns:a16="http://schemas.microsoft.com/office/drawing/2014/main" id="{9B85A3D8-E1B8-4AD7-A027-CF8EA85F81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4497" y="5414332"/>
            <a:ext cx="935665" cy="935665"/>
          </a:xfrm>
          <a:prstGeom prst="rect">
            <a:avLst/>
          </a:prstGeom>
        </p:spPr>
      </p:pic>
      <p:pic>
        <p:nvPicPr>
          <p:cNvPr id="20" name="Graphic 19" descr="Processor with solid fill">
            <a:extLst>
              <a:ext uri="{FF2B5EF4-FFF2-40B4-BE49-F238E27FC236}">
                <a16:creationId xmlns:a16="http://schemas.microsoft.com/office/drawing/2014/main" id="{A247562D-97BB-4500-962C-6B27F715F1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14496" y="4610511"/>
            <a:ext cx="935665" cy="935665"/>
          </a:xfrm>
          <a:prstGeom prst="rect">
            <a:avLst/>
          </a:prstGeom>
        </p:spPr>
      </p:pic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EF013B5-CA2A-4FF9-B345-A31D86BE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35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1" grpId="0" animBg="1"/>
      <p:bldP spid="18" grpId="0" animBg="1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D30CD-B0BA-4B66-A035-8AFD28EB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Proposal: Memory-Harvesting VMs (MHVMs)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F6D95-1463-46BC-A582-FA6F91171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5506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Build on existing CPU Harvest VMs</a:t>
            </a:r>
          </a:p>
          <a:p>
            <a:pPr lvl="1"/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Maximize DRAM utilization without impacting regular (high SLA) guests</a:t>
            </a:r>
          </a:p>
          <a:p>
            <a:pPr lvl="1"/>
            <a:r>
              <a:rPr lang="en-US" dirty="0">
                <a:ea typeface="+mn-lt"/>
                <a:cs typeface="+mn-lt"/>
              </a:rPr>
              <a:t>Assign unallocated memory to MHVMs for temporary use</a:t>
            </a:r>
          </a:p>
          <a:p>
            <a:pPr lvl="1"/>
            <a:r>
              <a:rPr lang="en-US" dirty="0">
                <a:ea typeface="+mn-lt"/>
                <a:cs typeface="+mn-lt"/>
              </a:rPr>
              <a:t>Reclaim extra memory on demand</a:t>
            </a:r>
            <a:endParaRPr lang="en-US" dirty="0">
              <a:cs typeface="Calibri" panose="020F0502020204030204"/>
            </a:endParaRPr>
          </a:p>
          <a:p>
            <a:pPr lvl="1"/>
            <a:endParaRPr lang="en-US" dirty="0">
              <a:cs typeface="Calibri" panose="020F0502020204030204"/>
            </a:endParaRPr>
          </a:p>
          <a:p>
            <a:r>
              <a:rPr lang="en-US" dirty="0"/>
              <a:t>Enhance and build on existing dynamic VM memory techniques</a:t>
            </a:r>
            <a:endParaRPr lang="en-US" dirty="0">
              <a:cs typeface="Calibri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Identify and mitigate </a:t>
            </a:r>
            <a:r>
              <a:rPr lang="en-US" b="1" dirty="0">
                <a:ea typeface="+mn-lt"/>
                <a:cs typeface="+mn-lt"/>
              </a:rPr>
              <a:t>challenges </a:t>
            </a:r>
            <a:r>
              <a:rPr lang="en-US" dirty="0">
                <a:ea typeface="+mn-lt"/>
                <a:cs typeface="+mn-lt"/>
              </a:rPr>
              <a:t>in production deployments</a:t>
            </a:r>
          </a:p>
          <a:p>
            <a:pPr lvl="1"/>
            <a:r>
              <a:rPr lang="en-US" dirty="0"/>
              <a:t>Ensure MHVMs do not interfere with co-located guests</a:t>
            </a:r>
            <a:endParaRPr lang="en-US" dirty="0"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A5B2D-84FC-4208-BE5D-0C89081ED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46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392-0C97-441C-8DA7-97B11198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challenges: VM Creation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0B5F-487D-45A1-B86A-C66CDAEE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392" y="1825625"/>
            <a:ext cx="10518565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As VMs arrive and depart hosts, we may need to adjust MHVM memory</a:t>
            </a:r>
            <a:endParaRPr lang="en-US" sz="2400">
              <a:cs typeface="Calibri" panose="020F0502020204030204"/>
            </a:endParaRPr>
          </a:p>
          <a:p>
            <a:r>
              <a:rPr lang="en-US" sz="2400"/>
              <a:t>Memory reclamation is slow (unlike CPUs)</a:t>
            </a:r>
            <a:endParaRPr lang="en-US" sz="2400">
              <a:cs typeface="Calibri"/>
            </a:endParaRPr>
          </a:p>
          <a:p>
            <a:r>
              <a:rPr lang="en-US" sz="2400"/>
              <a:t>End-to-end VM creation time critical for provider</a:t>
            </a:r>
            <a:endParaRPr lang="en-US" sz="2400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0928D-7EE4-4D37-BFB8-59F09F66C695}"/>
              </a:ext>
            </a:extLst>
          </p:cNvPr>
          <p:cNvSpPr txBox="1"/>
          <p:nvPr/>
        </p:nvSpPr>
        <p:spPr>
          <a:xfrm>
            <a:off x="2471416" y="6275072"/>
            <a:ext cx="6695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MVHMs must not impact creation time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6EBF179-209A-43B4-AAD2-ADE981BC956F}"/>
              </a:ext>
            </a:extLst>
          </p:cNvPr>
          <p:cNvGrpSpPr/>
          <p:nvPr/>
        </p:nvGrpSpPr>
        <p:grpSpPr>
          <a:xfrm>
            <a:off x="1860447" y="3838614"/>
            <a:ext cx="8507895" cy="964096"/>
            <a:chOff x="1706515" y="1549006"/>
            <a:chExt cx="8507895" cy="96409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77B144-D6AD-4370-A55A-8B5A66846AC9}"/>
                </a:ext>
              </a:extLst>
            </p:cNvPr>
            <p:cNvSpPr/>
            <p:nvPr/>
          </p:nvSpPr>
          <p:spPr>
            <a:xfrm>
              <a:off x="1706515" y="1549006"/>
              <a:ext cx="8507895" cy="9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B11C5F-E804-4EBD-8A52-AE4481695C80}"/>
                </a:ext>
              </a:extLst>
            </p:cNvPr>
            <p:cNvSpPr/>
            <p:nvPr/>
          </p:nvSpPr>
          <p:spPr>
            <a:xfrm>
              <a:off x="1875480" y="1668275"/>
              <a:ext cx="1610139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 1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D9F650-F555-4574-85AB-34C945E187E3}"/>
                </a:ext>
              </a:extLst>
            </p:cNvPr>
            <p:cNvSpPr/>
            <p:nvPr/>
          </p:nvSpPr>
          <p:spPr>
            <a:xfrm>
              <a:off x="3650616" y="1668274"/>
              <a:ext cx="1991138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VM 2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3E4E65-6630-4A30-A8B4-9ED422FC6392}"/>
                </a:ext>
              </a:extLst>
            </p:cNvPr>
            <p:cNvSpPr/>
            <p:nvPr/>
          </p:nvSpPr>
          <p:spPr>
            <a:xfrm>
              <a:off x="5797815" y="1668274"/>
              <a:ext cx="4250943" cy="725557"/>
            </a:xfrm>
            <a:prstGeom prst="rect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AF8427-99FB-41DA-AD17-02D3A78B2721}"/>
                </a:ext>
              </a:extLst>
            </p:cNvPr>
            <p:cNvSpPr/>
            <p:nvPr/>
          </p:nvSpPr>
          <p:spPr>
            <a:xfrm>
              <a:off x="8438619" y="1668274"/>
              <a:ext cx="1610139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MHVM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11F72DB-0633-4AE7-A8C3-23C66B5039C1}"/>
              </a:ext>
            </a:extLst>
          </p:cNvPr>
          <p:cNvCxnSpPr>
            <a:cxnSpLocks/>
          </p:cNvCxnSpPr>
          <p:nvPr/>
        </p:nvCxnSpPr>
        <p:spPr>
          <a:xfrm flipH="1">
            <a:off x="1534782" y="3878308"/>
            <a:ext cx="0" cy="20070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58081D9-03F0-4316-9564-49CE9BA22323}"/>
              </a:ext>
            </a:extLst>
          </p:cNvPr>
          <p:cNvSpPr txBox="1"/>
          <p:nvPr/>
        </p:nvSpPr>
        <p:spPr>
          <a:xfrm rot="16200000">
            <a:off x="987902" y="4568124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3838477-4FDC-49F0-90B2-BB0A032413BA}"/>
              </a:ext>
            </a:extLst>
          </p:cNvPr>
          <p:cNvCxnSpPr>
            <a:cxnSpLocks/>
          </p:cNvCxnSpPr>
          <p:nvPr/>
        </p:nvCxnSpPr>
        <p:spPr>
          <a:xfrm flipH="1">
            <a:off x="4094404" y="3625535"/>
            <a:ext cx="422081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921EF07-CECF-47AC-8657-4CE06551BA1F}"/>
              </a:ext>
            </a:extLst>
          </p:cNvPr>
          <p:cNvSpPr txBox="1"/>
          <p:nvPr/>
        </p:nvSpPr>
        <p:spPr>
          <a:xfrm>
            <a:off x="5621563" y="3238963"/>
            <a:ext cx="1459246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Host memory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371D58-98FD-43AC-BEA3-88913A9F0E86}"/>
              </a:ext>
            </a:extLst>
          </p:cNvPr>
          <p:cNvGrpSpPr/>
          <p:nvPr/>
        </p:nvGrpSpPr>
        <p:grpSpPr>
          <a:xfrm>
            <a:off x="1860447" y="4937176"/>
            <a:ext cx="8507895" cy="964096"/>
            <a:chOff x="1860447" y="4937176"/>
            <a:chExt cx="8507895" cy="96409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50757C18-A2FF-47CF-8E1E-F6A9A4353D13}"/>
                </a:ext>
              </a:extLst>
            </p:cNvPr>
            <p:cNvGrpSpPr/>
            <p:nvPr/>
          </p:nvGrpSpPr>
          <p:grpSpPr>
            <a:xfrm>
              <a:off x="1860447" y="4937176"/>
              <a:ext cx="8507895" cy="964096"/>
              <a:chOff x="1706515" y="2513097"/>
              <a:chExt cx="8507895" cy="964096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5BEEE13-865F-47A3-B69C-605C581A75D8}"/>
                  </a:ext>
                </a:extLst>
              </p:cNvPr>
              <p:cNvSpPr/>
              <p:nvPr/>
            </p:nvSpPr>
            <p:spPr>
              <a:xfrm>
                <a:off x="1706515" y="2513097"/>
                <a:ext cx="8507895" cy="9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5261487-1485-4CA5-A85C-ABE23C9AD98C}"/>
                  </a:ext>
                </a:extLst>
              </p:cNvPr>
              <p:cNvSpPr/>
              <p:nvPr/>
            </p:nvSpPr>
            <p:spPr>
              <a:xfrm>
                <a:off x="1875480" y="2632366"/>
                <a:ext cx="1610139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VM 1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B2092CB-B1E7-4D48-AF76-1169932B9043}"/>
                  </a:ext>
                </a:extLst>
              </p:cNvPr>
              <p:cNvSpPr/>
              <p:nvPr/>
            </p:nvSpPr>
            <p:spPr>
              <a:xfrm>
                <a:off x="7936142" y="2632365"/>
                <a:ext cx="2112616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43DC06E1-B3F3-4662-BDCE-D94CA866D4B4}"/>
                  </a:ext>
                </a:extLst>
              </p:cNvPr>
              <p:cNvSpPr/>
              <p:nvPr/>
            </p:nvSpPr>
            <p:spPr>
              <a:xfrm>
                <a:off x="8438619" y="2632365"/>
                <a:ext cx="1610139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MHVM</a:t>
                </a:r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509460B8-F74C-49EE-811B-BE9EF7072E2B}"/>
                </a:ext>
              </a:extLst>
            </p:cNvPr>
            <p:cNvSpPr/>
            <p:nvPr/>
          </p:nvSpPr>
          <p:spPr>
            <a:xfrm>
              <a:off x="3802166" y="5054378"/>
              <a:ext cx="2003045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VM 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5CDFDC70-3A96-40C7-9B2C-576398F3568B}"/>
                </a:ext>
              </a:extLst>
            </p:cNvPr>
            <p:cNvSpPr/>
            <p:nvPr/>
          </p:nvSpPr>
          <p:spPr>
            <a:xfrm>
              <a:off x="5948771" y="5054378"/>
              <a:ext cx="2043221" cy="72555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VM 3</a:t>
              </a:r>
            </a:p>
          </p:txBody>
        </p:sp>
      </p:grp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14630CBA-94DF-495D-B478-2EAEAC20F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54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392-0C97-441C-8DA7-97B11198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</a:t>
            </a:r>
            <a:r>
              <a:rPr lang="en-US">
                <a:ea typeface="+mj-lt"/>
                <a:cs typeface="+mj-lt"/>
              </a:rPr>
              <a:t>challenges</a:t>
            </a:r>
            <a:r>
              <a:rPr lang="en-US"/>
              <a:t>: NUMA 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0B5F-487D-45A1-B86A-C66CDAEE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851" y="1916111"/>
            <a:ext cx="10567464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VMs may span NUMA domains</a:t>
            </a:r>
          </a:p>
          <a:p>
            <a:pPr lvl="1"/>
            <a:r>
              <a:rPr lang="en-US" dirty="0"/>
              <a:t>Such spanning not surfaced to the guest</a:t>
            </a:r>
          </a:p>
          <a:p>
            <a:pPr lvl="1"/>
            <a:r>
              <a:rPr lang="en-US" dirty="0"/>
              <a:t>Loss of memory access locality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A0DF30-8620-47CF-ABCE-FBFA6CEDA30B}"/>
              </a:ext>
            </a:extLst>
          </p:cNvPr>
          <p:cNvCxnSpPr>
            <a:cxnSpLocks/>
          </p:cNvCxnSpPr>
          <p:nvPr/>
        </p:nvCxnSpPr>
        <p:spPr>
          <a:xfrm flipH="1">
            <a:off x="1567381" y="3782357"/>
            <a:ext cx="0" cy="20070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95F3324-50BD-41C5-8E2B-2409B2BD2E2D}"/>
              </a:ext>
            </a:extLst>
          </p:cNvPr>
          <p:cNvSpPr txBox="1"/>
          <p:nvPr/>
        </p:nvSpPr>
        <p:spPr>
          <a:xfrm rot="16200000">
            <a:off x="1020501" y="4472173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4F08D075-E09B-43F6-A6F3-4640AC61E75B}"/>
              </a:ext>
            </a:extLst>
          </p:cNvPr>
          <p:cNvCxnSpPr>
            <a:cxnSpLocks/>
          </p:cNvCxnSpPr>
          <p:nvPr/>
        </p:nvCxnSpPr>
        <p:spPr>
          <a:xfrm flipH="1">
            <a:off x="4127003" y="3529584"/>
            <a:ext cx="422081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0742863C-2B45-4E46-BA5A-33833A39CC6A}"/>
              </a:ext>
            </a:extLst>
          </p:cNvPr>
          <p:cNvSpPr txBox="1"/>
          <p:nvPr/>
        </p:nvSpPr>
        <p:spPr>
          <a:xfrm>
            <a:off x="5654162" y="3143012"/>
            <a:ext cx="151695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Host memory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91D228-4757-4EB3-B5C9-CC527E331A11}"/>
              </a:ext>
            </a:extLst>
          </p:cNvPr>
          <p:cNvSpPr txBox="1"/>
          <p:nvPr/>
        </p:nvSpPr>
        <p:spPr>
          <a:xfrm>
            <a:off x="983135" y="6187759"/>
            <a:ext cx="10021718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MVHMs have the potential to make NUMA spanning worse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B7F2518-1C9F-4C2D-82A0-2EFFFC53D57B}"/>
              </a:ext>
            </a:extLst>
          </p:cNvPr>
          <p:cNvSpPr txBox="1"/>
          <p:nvPr/>
        </p:nvSpPr>
        <p:spPr>
          <a:xfrm>
            <a:off x="3645125" y="5778963"/>
            <a:ext cx="98892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NUMA 0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C50A2C-1C3C-4D00-9678-E21B673231CA}"/>
              </a:ext>
            </a:extLst>
          </p:cNvPr>
          <p:cNvSpPr txBox="1"/>
          <p:nvPr/>
        </p:nvSpPr>
        <p:spPr>
          <a:xfrm>
            <a:off x="7800406" y="5778963"/>
            <a:ext cx="988925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NUMA 1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D8F105-BFAA-44AD-B059-1FF192AFE77A}"/>
              </a:ext>
            </a:extLst>
          </p:cNvPr>
          <p:cNvGrpSpPr/>
          <p:nvPr/>
        </p:nvGrpSpPr>
        <p:grpSpPr>
          <a:xfrm>
            <a:off x="1893046" y="3727559"/>
            <a:ext cx="8507895" cy="970038"/>
            <a:chOff x="1893046" y="3727559"/>
            <a:chExt cx="8507895" cy="970038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8478E7A-D5F1-48DC-BB22-1F18D442F7E1}"/>
                </a:ext>
              </a:extLst>
            </p:cNvPr>
            <p:cNvGrpSpPr/>
            <p:nvPr/>
          </p:nvGrpSpPr>
          <p:grpSpPr>
            <a:xfrm>
              <a:off x="1893046" y="3727559"/>
              <a:ext cx="8507895" cy="964096"/>
              <a:chOff x="1706515" y="1549006"/>
              <a:chExt cx="8507895" cy="964096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5F41CC6-A0DD-4DAA-8DEC-741B78D93CED}"/>
                  </a:ext>
                </a:extLst>
              </p:cNvPr>
              <p:cNvSpPr/>
              <p:nvPr/>
            </p:nvSpPr>
            <p:spPr>
              <a:xfrm>
                <a:off x="1706515" y="1549006"/>
                <a:ext cx="8507895" cy="9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478DAA4-0CF8-4FE7-A012-317D32E2D8FE}"/>
                  </a:ext>
                </a:extLst>
              </p:cNvPr>
              <p:cNvSpPr/>
              <p:nvPr/>
            </p:nvSpPr>
            <p:spPr>
              <a:xfrm>
                <a:off x="1875480" y="1668275"/>
                <a:ext cx="1610139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VM 1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3720E72-5BD3-4A42-AF08-C3C0965A59D9}"/>
                  </a:ext>
                </a:extLst>
              </p:cNvPr>
              <p:cNvSpPr/>
              <p:nvPr/>
            </p:nvSpPr>
            <p:spPr>
              <a:xfrm>
                <a:off x="3650616" y="1668274"/>
                <a:ext cx="1102139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VM 2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6C2299-EC12-4E1B-847F-E543BE0ABC96}"/>
                  </a:ext>
                </a:extLst>
              </p:cNvPr>
              <p:cNvSpPr/>
              <p:nvPr/>
            </p:nvSpPr>
            <p:spPr>
              <a:xfrm>
                <a:off x="4897185" y="1668274"/>
                <a:ext cx="5151573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3253CBF-9C88-486D-91CA-831AA905B7DB}"/>
                  </a:ext>
                </a:extLst>
              </p:cNvPr>
              <p:cNvSpPr/>
              <p:nvPr/>
            </p:nvSpPr>
            <p:spPr>
              <a:xfrm>
                <a:off x="8438619" y="1668274"/>
                <a:ext cx="1610139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MHVM</a:t>
                </a:r>
              </a:p>
            </p:txBody>
          </p:sp>
        </p:grp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7B0004B-AA21-4F88-AD09-CA7C3A9025BD}"/>
                </a:ext>
              </a:extLst>
            </p:cNvPr>
            <p:cNvCxnSpPr>
              <a:cxnSpLocks/>
            </p:cNvCxnSpPr>
            <p:nvPr/>
          </p:nvCxnSpPr>
          <p:spPr>
            <a:xfrm>
              <a:off x="5951481" y="3730283"/>
              <a:ext cx="3969" cy="967314"/>
            </a:xfrm>
            <a:prstGeom prst="straightConnector1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38643441-69E0-4872-85F1-ED7FA190B680}"/>
              </a:ext>
            </a:extLst>
          </p:cNvPr>
          <p:cNvGrpSpPr/>
          <p:nvPr/>
        </p:nvGrpSpPr>
        <p:grpSpPr>
          <a:xfrm>
            <a:off x="1893046" y="4823304"/>
            <a:ext cx="8507895" cy="967424"/>
            <a:chOff x="1893046" y="4823304"/>
            <a:chExt cx="8507895" cy="96742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C6A28E-7E40-43C1-9382-9BD6E8B3AD45}"/>
                </a:ext>
              </a:extLst>
            </p:cNvPr>
            <p:cNvGrpSpPr/>
            <p:nvPr/>
          </p:nvGrpSpPr>
          <p:grpSpPr>
            <a:xfrm>
              <a:off x="1893046" y="4823304"/>
              <a:ext cx="8507895" cy="964096"/>
              <a:chOff x="1706515" y="2513097"/>
              <a:chExt cx="8507895" cy="964096"/>
            </a:xfrm>
          </p:grpSpPr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D1F98803-D7C0-40F0-A60A-2A9D5C209D53}"/>
                  </a:ext>
                </a:extLst>
              </p:cNvPr>
              <p:cNvSpPr/>
              <p:nvPr/>
            </p:nvSpPr>
            <p:spPr>
              <a:xfrm>
                <a:off x="1706515" y="2513097"/>
                <a:ext cx="8507895" cy="96409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501EBE27-3C5A-40DD-83EC-74036726EA30}"/>
                  </a:ext>
                </a:extLst>
              </p:cNvPr>
              <p:cNvSpPr/>
              <p:nvPr/>
            </p:nvSpPr>
            <p:spPr>
              <a:xfrm>
                <a:off x="1875480" y="2632366"/>
                <a:ext cx="1610139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VM 1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645583F-9E3D-4285-85F1-D2101331F8D6}"/>
                  </a:ext>
                </a:extLst>
              </p:cNvPr>
              <p:cNvSpPr/>
              <p:nvPr/>
            </p:nvSpPr>
            <p:spPr>
              <a:xfrm>
                <a:off x="7936142" y="2632365"/>
                <a:ext cx="2112616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1176684-C4CB-4C3D-99B8-42F0EAEF5D79}"/>
                  </a:ext>
                </a:extLst>
              </p:cNvPr>
              <p:cNvSpPr/>
              <p:nvPr/>
            </p:nvSpPr>
            <p:spPr>
              <a:xfrm>
                <a:off x="8438619" y="2632365"/>
                <a:ext cx="1610139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MHVM</a:t>
                </a:r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D95BCBB-1ACB-415D-9DAE-63EA06A92CCC}"/>
                </a:ext>
              </a:extLst>
            </p:cNvPr>
            <p:cNvSpPr/>
            <p:nvPr/>
          </p:nvSpPr>
          <p:spPr>
            <a:xfrm>
              <a:off x="3834765" y="4940506"/>
              <a:ext cx="1106108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VM 2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0825DBE1-12F7-44B0-9C3D-D6B8DB60B700}"/>
                </a:ext>
              </a:extLst>
            </p:cNvPr>
            <p:cNvSpPr/>
            <p:nvPr/>
          </p:nvSpPr>
          <p:spPr>
            <a:xfrm>
              <a:off x="5096828" y="4940506"/>
              <a:ext cx="2927763" cy="72555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r>
                <a:rPr lang="en-US"/>
                <a:t>VM 3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5C416FA-E3E1-48A3-B8AF-B4D1CAFA6A03}"/>
                </a:ext>
              </a:extLst>
            </p:cNvPr>
            <p:cNvCxnSpPr>
              <a:cxnSpLocks/>
            </p:cNvCxnSpPr>
            <p:nvPr/>
          </p:nvCxnSpPr>
          <p:spPr>
            <a:xfrm>
              <a:off x="5951481" y="4823414"/>
              <a:ext cx="3969" cy="967314"/>
            </a:xfrm>
            <a:prstGeom prst="straightConnector1">
              <a:avLst/>
            </a:prstGeom>
            <a:ln w="57150">
              <a:solidFill>
                <a:srgbClr val="FF0000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08CBDDE7-03A0-4713-BDAA-5465B74BF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730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392-0C97-441C-8DA7-97B11198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</a:t>
            </a:r>
            <a:r>
              <a:rPr lang="en-US">
                <a:ea typeface="+mj-lt"/>
                <a:cs typeface="+mj-lt"/>
              </a:rPr>
              <a:t>challenges</a:t>
            </a:r>
            <a:r>
              <a:rPr lang="en-US"/>
              <a:t>: NUMA Locality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75147E1-D554-41F8-BFD0-F497BA0856B2}"/>
              </a:ext>
            </a:extLst>
          </p:cNvPr>
          <p:cNvGrpSpPr/>
          <p:nvPr/>
        </p:nvGrpSpPr>
        <p:grpSpPr>
          <a:xfrm>
            <a:off x="2307601" y="1642970"/>
            <a:ext cx="7237109" cy="4466236"/>
            <a:chOff x="5903900" y="898868"/>
            <a:chExt cx="7237109" cy="446623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990216A-3B20-4668-94F7-B4CDD7B2F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9660" y="1800540"/>
              <a:ext cx="4248430" cy="356456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22F82D-81AA-424E-A1C3-E8A9875BB79D}"/>
                </a:ext>
              </a:extLst>
            </p:cNvPr>
            <p:cNvSpPr txBox="1"/>
            <p:nvPr/>
          </p:nvSpPr>
          <p:spPr>
            <a:xfrm>
              <a:off x="5903900" y="898868"/>
              <a:ext cx="7237109" cy="830997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pPr algn="ctr"/>
              <a:r>
                <a:rPr lang="en-US" sz="2400" dirty="0"/>
                <a:t>Performance degradation to common Cloud applications</a:t>
              </a:r>
              <a:endParaRPr lang="en-US" dirty="0">
                <a:cs typeface="Calibri" panose="020F0502020204030204"/>
              </a:endParaRPr>
            </a:p>
            <a:p>
              <a:pPr algn="ctr"/>
              <a:r>
                <a:rPr lang="en-US" sz="2400" dirty="0"/>
                <a:t>under NUMA spanning</a:t>
              </a:r>
              <a:endParaRPr lang="en-US" dirty="0">
                <a:cs typeface="Calibri" panose="020F0502020204030204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B7A2FE9-9494-4B13-98CA-84B15548D147}"/>
              </a:ext>
            </a:extLst>
          </p:cNvPr>
          <p:cNvSpPr/>
          <p:nvPr/>
        </p:nvSpPr>
        <p:spPr>
          <a:xfrm>
            <a:off x="4318976" y="5469723"/>
            <a:ext cx="3413218" cy="6793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32A3DD-E0B5-4C15-B38D-FA622C713BAC}"/>
              </a:ext>
            </a:extLst>
          </p:cNvPr>
          <p:cNvSpPr txBox="1"/>
          <p:nvPr/>
        </p:nvSpPr>
        <p:spPr>
          <a:xfrm rot="18868817">
            <a:off x="3886028" y="5589190"/>
            <a:ext cx="107163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Analytics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598777-BB53-4550-9420-FB1F74C7C620}"/>
              </a:ext>
            </a:extLst>
          </p:cNvPr>
          <p:cNvSpPr txBox="1"/>
          <p:nvPr/>
        </p:nvSpPr>
        <p:spPr>
          <a:xfrm rot="18868817">
            <a:off x="4499366" y="5545320"/>
            <a:ext cx="120020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Key-value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98B7F5-13F4-4CC5-B617-5D12379F8015}"/>
              </a:ext>
            </a:extLst>
          </p:cNvPr>
          <p:cNvSpPr txBox="1"/>
          <p:nvPr/>
        </p:nvSpPr>
        <p:spPr>
          <a:xfrm rot="18868817">
            <a:off x="5408615" y="5402680"/>
            <a:ext cx="745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A7E6DD-27DF-4AF1-9926-0EE147C46E12}"/>
              </a:ext>
            </a:extLst>
          </p:cNvPr>
          <p:cNvSpPr txBox="1"/>
          <p:nvPr/>
        </p:nvSpPr>
        <p:spPr>
          <a:xfrm rot="18868817">
            <a:off x="5797782" y="5485932"/>
            <a:ext cx="972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Search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050B53-DD98-4F08-9D61-E6D190C0C36E}"/>
              </a:ext>
            </a:extLst>
          </p:cNvPr>
          <p:cNvSpPr txBox="1"/>
          <p:nvPr/>
        </p:nvSpPr>
        <p:spPr>
          <a:xfrm rot="18868817">
            <a:off x="6475774" y="5387893"/>
            <a:ext cx="821195" cy="377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BBB1C9-AF34-464A-92EE-425AF7719B2A}"/>
              </a:ext>
            </a:extLst>
          </p:cNvPr>
          <p:cNvSpPr txBox="1"/>
          <p:nvPr/>
        </p:nvSpPr>
        <p:spPr>
          <a:xfrm rot="18868817">
            <a:off x="7144432" y="5379850"/>
            <a:ext cx="809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8BE49-5410-499B-ADE8-3F02211F5D13}"/>
              </a:ext>
            </a:extLst>
          </p:cNvPr>
          <p:cNvSpPr txBox="1"/>
          <p:nvPr/>
        </p:nvSpPr>
        <p:spPr>
          <a:xfrm>
            <a:off x="1844353" y="6076634"/>
            <a:ext cx="8171211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MHVMs must not lead to more NUMA spanning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F9BBDBC-1B93-45AF-91DD-12FE95CC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53180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392-0C97-441C-8DA7-97B11198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challenges: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0B5F-487D-45A1-B86A-C66CDAEE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 panose="020F0502020204030204"/>
              </a:rPr>
              <a:t>Reclamation done at 4KB granularity</a:t>
            </a:r>
          </a:p>
          <a:p>
            <a:pPr lvl="1"/>
            <a:r>
              <a:rPr lang="en-US"/>
              <a:t>MHVM may return unaligned and non-contiguous pages</a:t>
            </a:r>
            <a:endParaRPr lang="en-US">
              <a:cs typeface="Calibri" panose="020F0502020204030204"/>
            </a:endParaRPr>
          </a:p>
          <a:p>
            <a:r>
              <a:rPr lang="en-US"/>
              <a:t>Guest fragmentation </a:t>
            </a:r>
            <a:r>
              <a:rPr lang="en-US">
                <a:sym typeface="Wingdings" panose="05000000000000000000" pitchFamily="2" charset="2"/>
              </a:rPr>
              <a:t> </a:t>
            </a:r>
            <a:r>
              <a:rPr lang="en-US"/>
              <a:t>host fragmentation</a:t>
            </a:r>
            <a:endParaRPr lang="en-US">
              <a:cs typeface="Calibri" panose="020F0502020204030204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CAB9E9F-B0E4-47B2-8CBF-E739D00DD958}"/>
              </a:ext>
            </a:extLst>
          </p:cNvPr>
          <p:cNvGrpSpPr/>
          <p:nvPr/>
        </p:nvGrpSpPr>
        <p:grpSpPr>
          <a:xfrm>
            <a:off x="1925645" y="3906852"/>
            <a:ext cx="8507895" cy="964096"/>
            <a:chOff x="1925645" y="3906852"/>
            <a:chExt cx="8507895" cy="9640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B87B2EF-BABB-42A0-A922-792DD35DD437}"/>
                </a:ext>
              </a:extLst>
            </p:cNvPr>
            <p:cNvSpPr/>
            <p:nvPr/>
          </p:nvSpPr>
          <p:spPr>
            <a:xfrm>
              <a:off x="1925645" y="3906852"/>
              <a:ext cx="8507895" cy="96409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2F0DC7D-3C74-4B1D-A1C2-BCB6BA79CCB2}"/>
                </a:ext>
              </a:extLst>
            </p:cNvPr>
            <p:cNvSpPr/>
            <p:nvPr/>
          </p:nvSpPr>
          <p:spPr>
            <a:xfrm>
              <a:off x="2094610" y="4026121"/>
              <a:ext cx="1610139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VM 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041219-039D-4171-883E-C7A854B290FC}"/>
                </a:ext>
              </a:extLst>
            </p:cNvPr>
            <p:cNvSpPr/>
            <p:nvPr/>
          </p:nvSpPr>
          <p:spPr>
            <a:xfrm>
              <a:off x="3869746" y="4026120"/>
              <a:ext cx="1102139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VM 2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CFD5350-B96C-47B7-8EC7-C95ED54BFE82}"/>
                </a:ext>
              </a:extLst>
            </p:cNvPr>
            <p:cNvSpPr/>
            <p:nvPr/>
          </p:nvSpPr>
          <p:spPr>
            <a:xfrm>
              <a:off x="5116315" y="4026120"/>
              <a:ext cx="5151573" cy="725557"/>
            </a:xfrm>
            <a:prstGeom prst="rect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03EEF02-3959-4142-B69E-B2792EB6335F}"/>
                </a:ext>
              </a:extLst>
            </p:cNvPr>
            <p:cNvSpPr/>
            <p:nvPr/>
          </p:nvSpPr>
          <p:spPr>
            <a:xfrm>
              <a:off x="8657749" y="4026120"/>
              <a:ext cx="1610139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MHVM</a:t>
              </a:r>
            </a:p>
          </p:txBody>
        </p: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DD03993-20A2-4C5A-A932-71CCEB5D3E2C}"/>
              </a:ext>
            </a:extLst>
          </p:cNvPr>
          <p:cNvCxnSpPr>
            <a:cxnSpLocks/>
          </p:cNvCxnSpPr>
          <p:nvPr/>
        </p:nvCxnSpPr>
        <p:spPr>
          <a:xfrm flipH="1">
            <a:off x="1599980" y="3961651"/>
            <a:ext cx="0" cy="200701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C9DE965-B475-4C62-8D34-D419C53C7FF9}"/>
              </a:ext>
            </a:extLst>
          </p:cNvPr>
          <p:cNvSpPr txBox="1"/>
          <p:nvPr/>
        </p:nvSpPr>
        <p:spPr>
          <a:xfrm rot="16200000">
            <a:off x="1053100" y="465146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Time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FD35E5-437F-469B-A8E3-7C28546158F5}"/>
              </a:ext>
            </a:extLst>
          </p:cNvPr>
          <p:cNvCxnSpPr>
            <a:cxnSpLocks/>
          </p:cNvCxnSpPr>
          <p:nvPr/>
        </p:nvCxnSpPr>
        <p:spPr>
          <a:xfrm flipH="1">
            <a:off x="4159602" y="3708878"/>
            <a:ext cx="4220817" cy="0"/>
          </a:xfrm>
          <a:prstGeom prst="straightConnector1">
            <a:avLst/>
          </a:prstGeom>
          <a:ln w="571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E9E9E4E-74C4-4A2B-8F93-5E5B9B675E53}"/>
              </a:ext>
            </a:extLst>
          </p:cNvPr>
          <p:cNvSpPr txBox="1"/>
          <p:nvPr/>
        </p:nvSpPr>
        <p:spPr>
          <a:xfrm>
            <a:off x="5686761" y="3322306"/>
            <a:ext cx="147207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/>
              <a:t>Host memory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2BC311-8A6E-4F04-AA08-B9664D474754}"/>
              </a:ext>
            </a:extLst>
          </p:cNvPr>
          <p:cNvGrpSpPr/>
          <p:nvPr/>
        </p:nvGrpSpPr>
        <p:grpSpPr>
          <a:xfrm>
            <a:off x="1925645" y="4982650"/>
            <a:ext cx="8507895" cy="964096"/>
            <a:chOff x="1925645" y="4982650"/>
            <a:chExt cx="8507895" cy="96409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D6056CF-AF19-41B1-A2EE-034ECC5817EC}"/>
                </a:ext>
              </a:extLst>
            </p:cNvPr>
            <p:cNvGrpSpPr/>
            <p:nvPr/>
          </p:nvGrpSpPr>
          <p:grpSpPr>
            <a:xfrm>
              <a:off x="1925645" y="4982650"/>
              <a:ext cx="8507895" cy="964096"/>
              <a:chOff x="1925645" y="4982650"/>
              <a:chExt cx="8507895" cy="964096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B731F5AF-2E12-4DD7-A974-EF9F011A3B52}"/>
                  </a:ext>
                </a:extLst>
              </p:cNvPr>
              <p:cNvGrpSpPr/>
              <p:nvPr/>
            </p:nvGrpSpPr>
            <p:grpSpPr>
              <a:xfrm>
                <a:off x="1925645" y="4982650"/>
                <a:ext cx="8507895" cy="964096"/>
                <a:chOff x="1706515" y="2513097"/>
                <a:chExt cx="8507895" cy="964096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1443CC2-D83B-411A-91B6-D7A9B2AF4F20}"/>
                    </a:ext>
                  </a:extLst>
                </p:cNvPr>
                <p:cNvSpPr/>
                <p:nvPr/>
              </p:nvSpPr>
              <p:spPr>
                <a:xfrm>
                  <a:off x="1706515" y="2513097"/>
                  <a:ext cx="8507895" cy="96409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153937F8-2ACE-470D-9563-0965FDE572F3}"/>
                    </a:ext>
                  </a:extLst>
                </p:cNvPr>
                <p:cNvSpPr/>
                <p:nvPr/>
              </p:nvSpPr>
              <p:spPr>
                <a:xfrm>
                  <a:off x="1875480" y="2632366"/>
                  <a:ext cx="1610139" cy="725557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VM 1</a:t>
                  </a:r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E15D0246-9EE1-4C0E-A340-2D7CF793BB34}"/>
                  </a:ext>
                </a:extLst>
              </p:cNvPr>
              <p:cNvSpPr/>
              <p:nvPr/>
            </p:nvSpPr>
            <p:spPr>
              <a:xfrm>
                <a:off x="3867364" y="5099852"/>
                <a:ext cx="1106108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VM 2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B8210318-F58F-411D-A491-614B7FD4598A}"/>
                  </a:ext>
                </a:extLst>
              </p:cNvPr>
              <p:cNvSpPr/>
              <p:nvPr/>
            </p:nvSpPr>
            <p:spPr>
              <a:xfrm>
                <a:off x="5120390" y="5103570"/>
                <a:ext cx="5151573" cy="725557"/>
              </a:xfrm>
              <a:prstGeom prst="rect">
                <a:avLst/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2DDE418-917A-4F22-902E-5B336E084A0B}"/>
                </a:ext>
              </a:extLst>
            </p:cNvPr>
            <p:cNvSpPr/>
            <p:nvPr/>
          </p:nvSpPr>
          <p:spPr>
            <a:xfrm>
              <a:off x="8661824" y="5103570"/>
              <a:ext cx="1610139" cy="725557"/>
            </a:xfrm>
            <a:prstGeom prst="rect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/>
                <a:t>MHVM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D1F9BFE-CA3F-4D42-84F3-D13FF20DB199}"/>
                </a:ext>
              </a:extLst>
            </p:cNvPr>
            <p:cNvSpPr/>
            <p:nvPr/>
          </p:nvSpPr>
          <p:spPr>
            <a:xfrm>
              <a:off x="5353544" y="5103927"/>
              <a:ext cx="438021" cy="72555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900">
                <a:cs typeface="Calibri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10D7039-AAE6-4509-8F85-2870E82DEBD1}"/>
                </a:ext>
              </a:extLst>
            </p:cNvPr>
            <p:cNvSpPr/>
            <p:nvPr/>
          </p:nvSpPr>
          <p:spPr>
            <a:xfrm>
              <a:off x="6396709" y="5099852"/>
              <a:ext cx="241982" cy="72555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900">
                <a:cs typeface="Calibri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EC1B7CA-123B-4BCA-A3A1-47AE35A58AFA}"/>
                </a:ext>
              </a:extLst>
            </p:cNvPr>
            <p:cNvSpPr/>
            <p:nvPr/>
          </p:nvSpPr>
          <p:spPr>
            <a:xfrm>
              <a:off x="9758473" y="5099853"/>
              <a:ext cx="446170" cy="72555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900">
                <a:cs typeface="Calibri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7EAA977-E118-42FC-B663-15530E533EDD}"/>
                </a:ext>
              </a:extLst>
            </p:cNvPr>
            <p:cNvSpPr/>
            <p:nvPr/>
          </p:nvSpPr>
          <p:spPr>
            <a:xfrm>
              <a:off x="8075552" y="5103927"/>
              <a:ext cx="433946" cy="72555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900">
                <a:cs typeface="Calibri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CDAAA20-8A42-41D4-BA43-82C9E874FB55}"/>
                </a:ext>
              </a:extLst>
            </p:cNvPr>
            <p:cNvSpPr txBox="1"/>
            <p:nvPr/>
          </p:nvSpPr>
          <p:spPr>
            <a:xfrm>
              <a:off x="6325729" y="5354595"/>
              <a:ext cx="381836" cy="21544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VM3</a:t>
              </a:r>
              <a:endParaRPr lang="en-US" sz="80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2FAAB0D-23C4-47CB-B234-A432BDE5B903}"/>
                </a:ext>
              </a:extLst>
            </p:cNvPr>
            <p:cNvSpPr txBox="1"/>
            <p:nvPr/>
          </p:nvSpPr>
          <p:spPr>
            <a:xfrm>
              <a:off x="5381165" y="5358563"/>
              <a:ext cx="381836" cy="21544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VM3</a:t>
              </a:r>
              <a:endParaRPr lang="en-US" sz="80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61B80CB7-E802-43AC-8054-637265A43B6B}"/>
                </a:ext>
              </a:extLst>
            </p:cNvPr>
            <p:cNvSpPr/>
            <p:nvPr/>
          </p:nvSpPr>
          <p:spPr>
            <a:xfrm>
              <a:off x="6868990" y="5099851"/>
              <a:ext cx="241982" cy="72555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900">
                <a:cs typeface="Calibri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919D2E-CAE4-4FE0-BF46-1332CB93C9C5}"/>
                </a:ext>
              </a:extLst>
            </p:cNvPr>
            <p:cNvSpPr txBox="1"/>
            <p:nvPr/>
          </p:nvSpPr>
          <p:spPr>
            <a:xfrm>
              <a:off x="6798009" y="5354594"/>
              <a:ext cx="381836" cy="21544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VM3</a:t>
              </a:r>
              <a:endParaRPr lang="en-US" sz="80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55105AD4-8B24-4882-876E-8ACD6AE48C45}"/>
                </a:ext>
              </a:extLst>
            </p:cNvPr>
            <p:cNvSpPr txBox="1"/>
            <p:nvPr/>
          </p:nvSpPr>
          <p:spPr>
            <a:xfrm>
              <a:off x="8099759" y="5358562"/>
              <a:ext cx="381836" cy="21544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VM3</a:t>
              </a:r>
              <a:endParaRPr lang="en-US" sz="80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33BEF8C-A22F-4D6F-87CB-14B0A22E6EA1}"/>
                </a:ext>
              </a:extLst>
            </p:cNvPr>
            <p:cNvSpPr txBox="1"/>
            <p:nvPr/>
          </p:nvSpPr>
          <p:spPr>
            <a:xfrm>
              <a:off x="9790447" y="5378405"/>
              <a:ext cx="381836" cy="21544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VM3</a:t>
              </a:r>
              <a:endParaRPr lang="en-US" sz="800">
                <a:solidFill>
                  <a:schemeClr val="bg1"/>
                </a:solidFill>
                <a:cs typeface="Calibri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D2DED497-A07B-4B55-ACED-FA07603285BA}"/>
                </a:ext>
              </a:extLst>
            </p:cNvPr>
            <p:cNvSpPr/>
            <p:nvPr/>
          </p:nvSpPr>
          <p:spPr>
            <a:xfrm>
              <a:off x="8881145" y="5099851"/>
              <a:ext cx="241982" cy="725557"/>
            </a:xfrm>
            <a:prstGeom prst="rect">
              <a:avLst/>
            </a:prstGeom>
            <a:solidFill>
              <a:schemeClr val="accent2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US" sz="900">
                <a:cs typeface="Calibri"/>
              </a:endParaRP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E09CC8B-E449-4E26-9273-4316171CA521}"/>
                </a:ext>
              </a:extLst>
            </p:cNvPr>
            <p:cNvSpPr txBox="1"/>
            <p:nvPr/>
          </p:nvSpPr>
          <p:spPr>
            <a:xfrm>
              <a:off x="8810165" y="5354593"/>
              <a:ext cx="381836" cy="21544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800">
                  <a:solidFill>
                    <a:schemeClr val="bg1"/>
                  </a:solidFill>
                </a:rPr>
                <a:t>VM3</a:t>
              </a:r>
              <a:endParaRPr lang="en-US" sz="800">
                <a:solidFill>
                  <a:schemeClr val="bg1"/>
                </a:solidFill>
                <a:cs typeface="Calibri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224FB15-B217-46DD-9647-6C420D3F7AFA}"/>
              </a:ext>
            </a:extLst>
          </p:cNvPr>
          <p:cNvSpPr txBox="1"/>
          <p:nvPr/>
        </p:nvSpPr>
        <p:spPr>
          <a:xfrm>
            <a:off x="1457889" y="6175790"/>
            <a:ext cx="9061070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MVHMs have the potential to fragment host memory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36794B3-4478-4810-AAA4-5F0579EC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638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E392-0C97-441C-8DA7-97B11198B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Platform challenges: Fragmentation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20B5F-487D-45A1-B86A-C66CDAEED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>
              <a:ea typeface="+mn-lt"/>
              <a:cs typeface="+mn-lt"/>
            </a:endParaRP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0FC9F8-65D4-4A80-A913-160C4D6CE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724" y="2432477"/>
            <a:ext cx="3684394" cy="31624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DC1C9B-1BDF-4261-9EC3-1465C04861C8}"/>
              </a:ext>
            </a:extLst>
          </p:cNvPr>
          <p:cNvSpPr txBox="1"/>
          <p:nvPr/>
        </p:nvSpPr>
        <p:spPr>
          <a:xfrm>
            <a:off x="2364518" y="1602669"/>
            <a:ext cx="7237109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ea typeface="+mn-lt"/>
                <a:cs typeface="+mn-lt"/>
              </a:rPr>
              <a:t>Performance degradation to common Cloud applications</a:t>
            </a:r>
          </a:p>
          <a:p>
            <a:pPr algn="ctr"/>
            <a:r>
              <a:rPr lang="en-US" sz="2400" dirty="0">
                <a:ea typeface="+mn-lt"/>
                <a:cs typeface="+mn-lt"/>
              </a:rPr>
              <a:t>under 4 KB host fragmentation</a:t>
            </a:r>
            <a:endParaRPr lang="en-US" sz="2400" dirty="0">
              <a:cs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A157F4-9592-4512-994A-202CB760FB08}"/>
              </a:ext>
            </a:extLst>
          </p:cNvPr>
          <p:cNvSpPr/>
          <p:nvPr/>
        </p:nvSpPr>
        <p:spPr>
          <a:xfrm>
            <a:off x="4464381" y="5018617"/>
            <a:ext cx="3114003" cy="679378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69EA33-5D61-48A7-8673-BD21E6910DAF}"/>
              </a:ext>
            </a:extLst>
          </p:cNvPr>
          <p:cNvSpPr txBox="1"/>
          <p:nvPr/>
        </p:nvSpPr>
        <p:spPr>
          <a:xfrm rot="18868817">
            <a:off x="4122398" y="5172061"/>
            <a:ext cx="1035050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Analytics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6F06F-F0BD-4D76-8A0A-D6A9785C9FCF}"/>
              </a:ext>
            </a:extLst>
          </p:cNvPr>
          <p:cNvSpPr txBox="1"/>
          <p:nvPr/>
        </p:nvSpPr>
        <p:spPr>
          <a:xfrm rot="18868817">
            <a:off x="4548880" y="5141973"/>
            <a:ext cx="1208179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/>
              <a:t>Key-value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CDB92-F390-47BE-BFCD-EA9094975AA8}"/>
              </a:ext>
            </a:extLst>
          </p:cNvPr>
          <p:cNvSpPr txBox="1"/>
          <p:nvPr/>
        </p:nvSpPr>
        <p:spPr>
          <a:xfrm rot="18868817">
            <a:off x="5496498" y="5000805"/>
            <a:ext cx="617729" cy="37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B1995E-D8F7-4458-B98A-59F26078A710}"/>
              </a:ext>
            </a:extLst>
          </p:cNvPr>
          <p:cNvSpPr txBox="1"/>
          <p:nvPr/>
        </p:nvSpPr>
        <p:spPr>
          <a:xfrm rot="18868817">
            <a:off x="5774014" y="5100218"/>
            <a:ext cx="833164" cy="373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Search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82284B-2C65-4708-A8A3-4B865394B67B}"/>
              </a:ext>
            </a:extLst>
          </p:cNvPr>
          <p:cNvSpPr txBox="1"/>
          <p:nvPr/>
        </p:nvSpPr>
        <p:spPr>
          <a:xfrm rot="18868817">
            <a:off x="6390327" y="4989453"/>
            <a:ext cx="717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615C35-0178-4495-8646-BFD40DEE9DDF}"/>
              </a:ext>
            </a:extLst>
          </p:cNvPr>
          <p:cNvSpPr txBox="1"/>
          <p:nvPr/>
        </p:nvSpPr>
        <p:spPr>
          <a:xfrm rot="18868817">
            <a:off x="6990163" y="4968318"/>
            <a:ext cx="577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ML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4DD50C-FD70-4AD6-8E7D-67252457A14D}"/>
              </a:ext>
            </a:extLst>
          </p:cNvPr>
          <p:cNvSpPr txBox="1"/>
          <p:nvPr/>
        </p:nvSpPr>
        <p:spPr>
          <a:xfrm>
            <a:off x="2463478" y="5969478"/>
            <a:ext cx="7077387" cy="58477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MHVMs must not fragment host memory</a:t>
            </a:r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F162E9C-7C89-46AF-9A2A-C802877DF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749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3311</TotalTime>
  <Words>1383</Words>
  <Application>Microsoft Office PowerPoint</Application>
  <PresentationFormat>Widescreen</PresentationFormat>
  <Paragraphs>326</Paragraphs>
  <Slides>25</Slides>
  <Notes>19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Wingdings</vt:lpstr>
      <vt:lpstr>Office Theme</vt:lpstr>
      <vt:lpstr>Memory-Harvesting VMs in Cloud Platforms</vt:lpstr>
      <vt:lpstr>Motivation</vt:lpstr>
      <vt:lpstr>Motivation</vt:lpstr>
      <vt:lpstr>Proposal: Memory-Harvesting VMs (MHVMs)</vt:lpstr>
      <vt:lpstr>Platform challenges: VM Creation Time</vt:lpstr>
      <vt:lpstr>Platform challenges: NUMA Locality</vt:lpstr>
      <vt:lpstr>Platform challenges: NUMA Locality</vt:lpstr>
      <vt:lpstr>Platform challenges: Fragmentation</vt:lpstr>
      <vt:lpstr>Platform challenges: Fragmentation</vt:lpstr>
      <vt:lpstr>Tackling Platform Challenges</vt:lpstr>
      <vt:lpstr>Optimizing Memory Resizing</vt:lpstr>
      <vt:lpstr>MHVM Resizing Example</vt:lpstr>
      <vt:lpstr>Applications on MHVMs</vt:lpstr>
      <vt:lpstr>Our MHVM Applications</vt:lpstr>
      <vt:lpstr>MH-Hadoop </vt:lpstr>
      <vt:lpstr>Cloud Platform Feasibility</vt:lpstr>
      <vt:lpstr>Cloud Platform Impact</vt:lpstr>
      <vt:lpstr>Conclusion</vt:lpstr>
      <vt:lpstr>Tackling Platform Challenges</vt:lpstr>
      <vt:lpstr>Optimizing Resizing Throughput</vt:lpstr>
      <vt:lpstr>Work on Variable-Resource VMs</vt:lpstr>
      <vt:lpstr>MHVM Resizing Example</vt:lpstr>
      <vt:lpstr>Platform issues: VM Creation Time</vt:lpstr>
      <vt:lpstr>Platform issues: NUMA Locality</vt:lpstr>
      <vt:lpstr>Platform issues: Fragmentation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IneptStormtrooper LastName</cp:lastModifiedBy>
  <cp:revision>123</cp:revision>
  <dcterms:created xsi:type="dcterms:W3CDTF">2013-07-15T20:26:40Z</dcterms:created>
  <dcterms:modified xsi:type="dcterms:W3CDTF">2022-02-21T15:33:15Z</dcterms:modified>
</cp:coreProperties>
</file>