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66" r:id="rId2"/>
    <p:sldId id="401" r:id="rId3"/>
    <p:sldId id="384" r:id="rId4"/>
    <p:sldId id="402" r:id="rId5"/>
    <p:sldId id="385" r:id="rId6"/>
    <p:sldId id="407" r:id="rId7"/>
    <p:sldId id="387" r:id="rId8"/>
    <p:sldId id="389" r:id="rId9"/>
    <p:sldId id="392" r:id="rId10"/>
    <p:sldId id="408" r:id="rId11"/>
    <p:sldId id="403" r:id="rId12"/>
    <p:sldId id="409" r:id="rId13"/>
    <p:sldId id="393" r:id="rId14"/>
    <p:sldId id="390" r:id="rId15"/>
    <p:sldId id="394" r:id="rId16"/>
    <p:sldId id="395" r:id="rId17"/>
    <p:sldId id="396" r:id="rId18"/>
    <p:sldId id="411" r:id="rId19"/>
    <p:sldId id="398" r:id="rId20"/>
    <p:sldId id="400" r:id="rId21"/>
    <p:sldId id="397" r:id="rId22"/>
    <p:sldId id="404" r:id="rId23"/>
    <p:sldId id="386" r:id="rId24"/>
    <p:sldId id="388" r:id="rId25"/>
    <p:sldId id="391" r:id="rId26"/>
    <p:sldId id="41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C9C6F3-7195-381E-3910-AF65D2A39176}" name="Sharma, Prateek" initials="SP" userId="S::prateeks@iu.edu::922e19b3-bf3e-4c18-b6a1-8e442896ffc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1C1B6-03A5-8E6C-E8A2-C790C0CF3A5A}" v="1" dt="2023-06-22T18:58:45.531"/>
    <p1510:client id="{2890EAE3-6468-71C5-1FED-5C86375D11F9}" v="15" dt="2023-06-17T19:12:11.272"/>
    <p1510:client id="{39DDC71D-DFCB-E200-319E-DC5B8BF8E95D}" v="8" dt="2023-06-16T13:04:40.389"/>
    <p1510:client id="{54A81AC8-585C-20D0-B227-9F67A1A6BC34}" v="37" dt="2023-06-19T19:16:18.684"/>
    <p1510:client id="{64532416-6AD7-B76E-53FC-D1E61936B36C}" v="29" dt="2023-06-19T15:03:08.053"/>
    <p1510:client id="{6EAB4FD9-F387-8808-5E19-3FF333A2E0FC}" v="296" dt="2023-06-14T14:24:33.076"/>
    <p1510:client id="{748A9446-1B48-2C92-5EB4-CEAA27F49B25}" v="197" dt="2023-06-13T13:12:03.167"/>
    <p1510:client id="{87977F83-195D-6A96-F149-9800ADC4F771}" v="317" dt="2023-06-13T21:02:49.560"/>
    <p1510:client id="{97B2FD5A-AB77-4723-87F7-32BA4ADB2529}" v="166" dt="2022-05-20T14:59:08.313"/>
    <p1510:client id="{AF05BB79-0435-FA5B-F47C-030607DAB8F1}" v="37" dt="2022-06-24T18:28:17.439"/>
    <p1510:client id="{B5808127-DD9A-DAC8-D5FB-228613F141B0}" v="17" dt="2022-05-31T14:28:12.809"/>
    <p1510:client id="{C09E0D56-FA91-2DDA-AE90-CD2E7253ED6A}" v="598" dt="2023-06-19T17:33:04.357"/>
    <p1510:client id="{C89C1099-2C6D-31DD-87CA-72E00A8264BC}" v="1" dt="2023-06-15T12:39:40.235"/>
    <p1510:client id="{D0B053ED-F012-B6B0-59CE-F20B3F3ACC33}" v="80" dt="2022-06-24T13:09:50.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78" autoAdjust="0"/>
  </p:normalViewPr>
  <p:slideViewPr>
    <p:cSldViewPr snapToGrid="0">
      <p:cViewPr varScale="1">
        <p:scale>
          <a:sx n="64" d="100"/>
          <a:sy n="64" d="100"/>
        </p:scale>
        <p:origin x="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Prateek" userId="S::prateeks@iu.edu::922e19b3-bf3e-4c18-b6a1-8e442896ffca" providerId="AD" clId="Web-{0981C1B6-03A5-8E6C-E8A2-C790C0CF3A5A}"/>
    <pc:docChg chg="addSld">
      <pc:chgData name="Sharma, Prateek" userId="S::prateeks@iu.edu::922e19b3-bf3e-4c18-b6a1-8e442896ffca" providerId="AD" clId="Web-{0981C1B6-03A5-8E6C-E8A2-C790C0CF3A5A}" dt="2023-06-22T18:58:45.531" v="0"/>
      <pc:docMkLst>
        <pc:docMk/>
      </pc:docMkLst>
      <pc:sldChg chg="new">
        <pc:chgData name="Sharma, Prateek" userId="S::prateeks@iu.edu::922e19b3-bf3e-4c18-b6a1-8e442896ffca" providerId="AD" clId="Web-{0981C1B6-03A5-8E6C-E8A2-C790C0CF3A5A}" dt="2023-06-22T18:58:45.531" v="0"/>
        <pc:sldMkLst>
          <pc:docMk/>
          <pc:sldMk cId="276882990" sldId="411"/>
        </pc:sldMkLst>
      </pc:sldChg>
    </pc:docChg>
  </pc:docChgLst>
  <pc:docChgLst>
    <pc:chgData name="Fuerst, Alex" userId="S::alfuerst@iu.edu::f14cad49-7c8c-4c33-8e27-d90652c9cc6a" providerId="AD" clId="Web-{6EAB4FD9-F387-8808-5E19-3FF333A2E0FC}"/>
    <pc:docChg chg="addSld delSld modSld">
      <pc:chgData name="Fuerst, Alex" userId="S::alfuerst@iu.edu::f14cad49-7c8c-4c33-8e27-d90652c9cc6a" providerId="AD" clId="Web-{6EAB4FD9-F387-8808-5E19-3FF333A2E0FC}" dt="2023-06-14T14:24:33.076" v="282" actId="1076"/>
      <pc:docMkLst>
        <pc:docMk/>
      </pc:docMkLst>
      <pc:sldChg chg="modSp">
        <pc:chgData name="Fuerst, Alex" userId="S::alfuerst@iu.edu::f14cad49-7c8c-4c33-8e27-d90652c9cc6a" providerId="AD" clId="Web-{6EAB4FD9-F387-8808-5E19-3FF333A2E0FC}" dt="2023-06-14T13:21:22.019" v="111" actId="20577"/>
        <pc:sldMkLst>
          <pc:docMk/>
          <pc:sldMk cId="3617448126" sldId="385"/>
        </pc:sldMkLst>
        <pc:spChg chg="mod">
          <ac:chgData name="Fuerst, Alex" userId="S::alfuerst@iu.edu::f14cad49-7c8c-4c33-8e27-d90652c9cc6a" providerId="AD" clId="Web-{6EAB4FD9-F387-8808-5E19-3FF333A2E0FC}" dt="2023-06-14T13:21:22.019" v="111" actId="20577"/>
          <ac:spMkLst>
            <pc:docMk/>
            <pc:sldMk cId="3617448126" sldId="385"/>
            <ac:spMk id="4" creationId="{FA6B078C-61CB-4E75-2A44-264C80B0F71E}"/>
          </ac:spMkLst>
        </pc:spChg>
      </pc:sldChg>
      <pc:sldChg chg="mod modShow">
        <pc:chgData name="Fuerst, Alex" userId="S::alfuerst@iu.edu::f14cad49-7c8c-4c33-8e27-d90652c9cc6a" providerId="AD" clId="Web-{6EAB4FD9-F387-8808-5E19-3FF333A2E0FC}" dt="2023-06-14T13:53:12.051" v="137"/>
        <pc:sldMkLst>
          <pc:docMk/>
          <pc:sldMk cId="399514395" sldId="386"/>
        </pc:sldMkLst>
      </pc:sldChg>
      <pc:sldChg chg="modSp">
        <pc:chgData name="Fuerst, Alex" userId="S::alfuerst@iu.edu::f14cad49-7c8c-4c33-8e27-d90652c9cc6a" providerId="AD" clId="Web-{6EAB4FD9-F387-8808-5E19-3FF333A2E0FC}" dt="2023-06-14T14:22:55.885" v="234" actId="1076"/>
        <pc:sldMkLst>
          <pc:docMk/>
          <pc:sldMk cId="2041511000" sldId="387"/>
        </pc:sldMkLst>
        <pc:spChg chg="mod">
          <ac:chgData name="Fuerst, Alex" userId="S::alfuerst@iu.edu::f14cad49-7c8c-4c33-8e27-d90652c9cc6a" providerId="AD" clId="Web-{6EAB4FD9-F387-8808-5E19-3FF333A2E0FC}" dt="2023-06-14T13:50:57.797" v="135" actId="20577"/>
          <ac:spMkLst>
            <pc:docMk/>
            <pc:sldMk cId="2041511000" sldId="387"/>
            <ac:spMk id="2" creationId="{291BCB0B-7630-4595-98C7-F7E9A5D5E5F1}"/>
          </ac:spMkLst>
        </pc:spChg>
        <pc:spChg chg="mod">
          <ac:chgData name="Fuerst, Alex" userId="S::alfuerst@iu.edu::f14cad49-7c8c-4c33-8e27-d90652c9cc6a" providerId="AD" clId="Web-{6EAB4FD9-F387-8808-5E19-3FF333A2E0FC}" dt="2023-06-14T14:03:38.883" v="225" actId="20577"/>
          <ac:spMkLst>
            <pc:docMk/>
            <pc:sldMk cId="2041511000" sldId="387"/>
            <ac:spMk id="3" creationId="{4138242F-45C0-BAE7-DEB9-65B32E31CF89}"/>
          </ac:spMkLst>
        </pc:spChg>
        <pc:picChg chg="mod">
          <ac:chgData name="Fuerst, Alex" userId="S::alfuerst@iu.edu::f14cad49-7c8c-4c33-8e27-d90652c9cc6a" providerId="AD" clId="Web-{6EAB4FD9-F387-8808-5E19-3FF333A2E0FC}" dt="2023-06-14T14:22:55.885" v="234" actId="1076"/>
          <ac:picMkLst>
            <pc:docMk/>
            <pc:sldMk cId="2041511000" sldId="387"/>
            <ac:picMk id="7" creationId="{1101CA8F-D3E4-EC3B-9603-44FF64DCD693}"/>
          </ac:picMkLst>
        </pc:picChg>
      </pc:sldChg>
      <pc:sldChg chg="modSp">
        <pc:chgData name="Fuerst, Alex" userId="S::alfuerst@iu.edu::f14cad49-7c8c-4c33-8e27-d90652c9cc6a" providerId="AD" clId="Web-{6EAB4FD9-F387-8808-5E19-3FF333A2E0FC}" dt="2023-06-14T14:03:47.586" v="227" actId="20577"/>
        <pc:sldMkLst>
          <pc:docMk/>
          <pc:sldMk cId="941759974" sldId="389"/>
        </pc:sldMkLst>
        <pc:spChg chg="mod">
          <ac:chgData name="Fuerst, Alex" userId="S::alfuerst@iu.edu::f14cad49-7c8c-4c33-8e27-d90652c9cc6a" providerId="AD" clId="Web-{6EAB4FD9-F387-8808-5E19-3FF333A2E0FC}" dt="2023-06-14T14:03:47.586" v="227" actId="20577"/>
          <ac:spMkLst>
            <pc:docMk/>
            <pc:sldMk cId="941759974" sldId="389"/>
            <ac:spMk id="3" creationId="{35364B00-8DC0-9BF1-8A13-8D2B3721AD97}"/>
          </ac:spMkLst>
        </pc:spChg>
        <pc:spChg chg="mod">
          <ac:chgData name="Fuerst, Alex" userId="S::alfuerst@iu.edu::f14cad49-7c8c-4c33-8e27-d90652c9cc6a" providerId="AD" clId="Web-{6EAB4FD9-F387-8808-5E19-3FF333A2E0FC}" dt="2023-06-14T13:57:47.872" v="163" actId="20577"/>
          <ac:spMkLst>
            <pc:docMk/>
            <pc:sldMk cId="941759974" sldId="389"/>
            <ac:spMk id="4" creationId="{FF8A539C-B83A-0B4B-31FE-88C371E5725C}"/>
          </ac:spMkLst>
        </pc:spChg>
      </pc:sldChg>
      <pc:sldChg chg="modSp">
        <pc:chgData name="Fuerst, Alex" userId="S::alfuerst@iu.edu::f14cad49-7c8c-4c33-8e27-d90652c9cc6a" providerId="AD" clId="Web-{6EAB4FD9-F387-8808-5E19-3FF333A2E0FC}" dt="2023-06-14T14:02:14.067" v="208" actId="20577"/>
        <pc:sldMkLst>
          <pc:docMk/>
          <pc:sldMk cId="1515683384" sldId="390"/>
        </pc:sldMkLst>
        <pc:spChg chg="mod">
          <ac:chgData name="Fuerst, Alex" userId="S::alfuerst@iu.edu::f14cad49-7c8c-4c33-8e27-d90652c9cc6a" providerId="AD" clId="Web-{6EAB4FD9-F387-8808-5E19-3FF333A2E0FC}" dt="2023-06-14T14:02:14.067" v="208" actId="20577"/>
          <ac:spMkLst>
            <pc:docMk/>
            <pc:sldMk cId="1515683384" sldId="390"/>
            <ac:spMk id="3" creationId="{4EB88E97-6899-674B-836A-8E8E677DF970}"/>
          </ac:spMkLst>
        </pc:spChg>
      </pc:sldChg>
      <pc:sldChg chg="modSp">
        <pc:chgData name="Fuerst, Alex" userId="S::alfuerst@iu.edu::f14cad49-7c8c-4c33-8e27-d90652c9cc6a" providerId="AD" clId="Web-{6EAB4FD9-F387-8808-5E19-3FF333A2E0FC}" dt="2023-06-14T14:03:47.664" v="229" actId="20577"/>
        <pc:sldMkLst>
          <pc:docMk/>
          <pc:sldMk cId="3605627633" sldId="392"/>
        </pc:sldMkLst>
        <pc:spChg chg="mod">
          <ac:chgData name="Fuerst, Alex" userId="S::alfuerst@iu.edu::f14cad49-7c8c-4c33-8e27-d90652c9cc6a" providerId="AD" clId="Web-{6EAB4FD9-F387-8808-5E19-3FF333A2E0FC}" dt="2023-06-14T14:03:47.664" v="229" actId="20577"/>
          <ac:spMkLst>
            <pc:docMk/>
            <pc:sldMk cId="3605627633" sldId="392"/>
            <ac:spMk id="3" creationId="{746734B3-3532-BC22-C6B3-B92960CA0250}"/>
          </ac:spMkLst>
        </pc:spChg>
        <pc:spChg chg="mod">
          <ac:chgData name="Fuerst, Alex" userId="S::alfuerst@iu.edu::f14cad49-7c8c-4c33-8e27-d90652c9cc6a" providerId="AD" clId="Web-{6EAB4FD9-F387-8808-5E19-3FF333A2E0FC}" dt="2023-06-14T13:50:01.983" v="127" actId="20577"/>
          <ac:spMkLst>
            <pc:docMk/>
            <pc:sldMk cId="3605627633" sldId="392"/>
            <ac:spMk id="4" creationId="{C9E3BE74-2CD0-1FDC-0A22-869BCDBD207E}"/>
          </ac:spMkLst>
        </pc:spChg>
      </pc:sldChg>
      <pc:sldChg chg="modSp">
        <pc:chgData name="Fuerst, Alex" userId="S::alfuerst@iu.edu::f14cad49-7c8c-4c33-8e27-d90652c9cc6a" providerId="AD" clId="Web-{6EAB4FD9-F387-8808-5E19-3FF333A2E0FC}" dt="2023-06-14T14:03:48.383" v="232" actId="20577"/>
        <pc:sldMkLst>
          <pc:docMk/>
          <pc:sldMk cId="3388922015" sldId="393"/>
        </pc:sldMkLst>
        <pc:spChg chg="mod">
          <ac:chgData name="Fuerst, Alex" userId="S::alfuerst@iu.edu::f14cad49-7c8c-4c33-8e27-d90652c9cc6a" providerId="AD" clId="Web-{6EAB4FD9-F387-8808-5E19-3FF333A2E0FC}" dt="2023-06-14T14:03:48.383" v="232" actId="20577"/>
          <ac:spMkLst>
            <pc:docMk/>
            <pc:sldMk cId="3388922015" sldId="393"/>
            <ac:spMk id="3" creationId="{0371F405-8F32-854F-7D24-6DEF22150AFC}"/>
          </ac:spMkLst>
        </pc:spChg>
      </pc:sldChg>
      <pc:sldChg chg="addSp modSp">
        <pc:chgData name="Fuerst, Alex" userId="S::alfuerst@iu.edu::f14cad49-7c8c-4c33-8e27-d90652c9cc6a" providerId="AD" clId="Web-{6EAB4FD9-F387-8808-5E19-3FF333A2E0FC}" dt="2023-06-14T14:24:33.076" v="282" actId="1076"/>
        <pc:sldMkLst>
          <pc:docMk/>
          <pc:sldMk cId="53494466" sldId="395"/>
        </pc:sldMkLst>
        <pc:spChg chg="mod">
          <ac:chgData name="Fuerst, Alex" userId="S::alfuerst@iu.edu::f14cad49-7c8c-4c33-8e27-d90652c9cc6a" providerId="AD" clId="Web-{6EAB4FD9-F387-8808-5E19-3FF333A2E0FC}" dt="2023-06-14T14:24:10.747" v="260" actId="20577"/>
          <ac:spMkLst>
            <pc:docMk/>
            <pc:sldMk cId="53494466" sldId="395"/>
            <ac:spMk id="4" creationId="{5DF7FA28-C087-64E3-4EFF-455DFE9AE724}"/>
          </ac:spMkLst>
        </pc:spChg>
        <pc:spChg chg="add mod">
          <ac:chgData name="Fuerst, Alex" userId="S::alfuerst@iu.edu::f14cad49-7c8c-4c33-8e27-d90652c9cc6a" providerId="AD" clId="Web-{6EAB4FD9-F387-8808-5E19-3FF333A2E0FC}" dt="2023-06-14T14:24:33.076" v="282" actId="1076"/>
          <ac:spMkLst>
            <pc:docMk/>
            <pc:sldMk cId="53494466" sldId="395"/>
            <ac:spMk id="8" creationId="{14646E7E-4737-BE3A-01A6-4A67D6406554}"/>
          </ac:spMkLst>
        </pc:spChg>
        <pc:picChg chg="mod">
          <ac:chgData name="Fuerst, Alex" userId="S::alfuerst@iu.edu::f14cad49-7c8c-4c33-8e27-d90652c9cc6a" providerId="AD" clId="Web-{6EAB4FD9-F387-8808-5E19-3FF333A2E0FC}" dt="2023-06-14T14:24:02.403" v="257" actId="1076"/>
          <ac:picMkLst>
            <pc:docMk/>
            <pc:sldMk cId="53494466" sldId="395"/>
            <ac:picMk id="7" creationId="{D960D354-9E8A-5458-0552-8C4863073E2B}"/>
          </ac:picMkLst>
        </pc:picChg>
        <pc:picChg chg="mod">
          <ac:chgData name="Fuerst, Alex" userId="S::alfuerst@iu.edu::f14cad49-7c8c-4c33-8e27-d90652c9cc6a" providerId="AD" clId="Web-{6EAB4FD9-F387-8808-5E19-3FF333A2E0FC}" dt="2023-06-14T14:24:29.451" v="281" actId="1076"/>
          <ac:picMkLst>
            <pc:docMk/>
            <pc:sldMk cId="53494466" sldId="395"/>
            <ac:picMk id="9" creationId="{FF1A99B0-FA0C-C983-7281-F4D8F8FD63AC}"/>
          </ac:picMkLst>
        </pc:picChg>
      </pc:sldChg>
      <pc:sldChg chg="modSp">
        <pc:chgData name="Fuerst, Alex" userId="S::alfuerst@iu.edu::f14cad49-7c8c-4c33-8e27-d90652c9cc6a" providerId="AD" clId="Web-{6EAB4FD9-F387-8808-5E19-3FF333A2E0FC}" dt="2023-06-14T14:03:00.147" v="218" actId="20577"/>
        <pc:sldMkLst>
          <pc:docMk/>
          <pc:sldMk cId="1405126869" sldId="400"/>
        </pc:sldMkLst>
        <pc:spChg chg="mod">
          <ac:chgData name="Fuerst, Alex" userId="S::alfuerst@iu.edu::f14cad49-7c8c-4c33-8e27-d90652c9cc6a" providerId="AD" clId="Web-{6EAB4FD9-F387-8808-5E19-3FF333A2E0FC}" dt="2023-06-14T14:03:00.147" v="218" actId="20577"/>
          <ac:spMkLst>
            <pc:docMk/>
            <pc:sldMk cId="1405126869" sldId="400"/>
            <ac:spMk id="2" creationId="{8FEE5AC6-66F5-3429-DE17-02BA05E5F490}"/>
          </ac:spMkLst>
        </pc:spChg>
      </pc:sldChg>
      <pc:sldChg chg="addSp modSp">
        <pc:chgData name="Fuerst, Alex" userId="S::alfuerst@iu.edu::f14cad49-7c8c-4c33-8e27-d90652c9cc6a" providerId="AD" clId="Web-{6EAB4FD9-F387-8808-5E19-3FF333A2E0FC}" dt="2023-06-14T12:45:28.364" v="37" actId="14100"/>
        <pc:sldMkLst>
          <pc:docMk/>
          <pc:sldMk cId="2207976137" sldId="401"/>
        </pc:sldMkLst>
        <pc:spChg chg="mod">
          <ac:chgData name="Fuerst, Alex" userId="S::alfuerst@iu.edu::f14cad49-7c8c-4c33-8e27-d90652c9cc6a" providerId="AD" clId="Web-{6EAB4FD9-F387-8808-5E19-3FF333A2E0FC}" dt="2023-06-14T12:42:27.876" v="9" actId="20577"/>
          <ac:spMkLst>
            <pc:docMk/>
            <pc:sldMk cId="2207976137" sldId="401"/>
            <ac:spMk id="2" creationId="{A3E2ED19-3315-1AC1-AD7C-E80B94442FCA}"/>
          </ac:spMkLst>
        </pc:spChg>
        <pc:spChg chg="add mod">
          <ac:chgData name="Fuerst, Alex" userId="S::alfuerst@iu.edu::f14cad49-7c8c-4c33-8e27-d90652c9cc6a" providerId="AD" clId="Web-{6EAB4FD9-F387-8808-5E19-3FF333A2E0FC}" dt="2023-06-14T12:45:00.098" v="29" actId="14100"/>
          <ac:spMkLst>
            <pc:docMk/>
            <pc:sldMk cId="2207976137" sldId="401"/>
            <ac:spMk id="4" creationId="{7F6D4BCA-8570-419F-9248-3CEFF8F7FA80}"/>
          </ac:spMkLst>
        </pc:spChg>
        <pc:spChg chg="mod">
          <ac:chgData name="Fuerst, Alex" userId="S::alfuerst@iu.edu::f14cad49-7c8c-4c33-8e27-d90652c9cc6a" providerId="AD" clId="Web-{6EAB4FD9-F387-8808-5E19-3FF333A2E0FC}" dt="2023-06-14T12:42:43.751" v="14" actId="14100"/>
          <ac:spMkLst>
            <pc:docMk/>
            <pc:sldMk cId="2207976137" sldId="401"/>
            <ac:spMk id="6" creationId="{E6C2B97A-A4BA-199B-67FF-4278FEC3CC68}"/>
          </ac:spMkLst>
        </pc:spChg>
        <pc:spChg chg="mod">
          <ac:chgData name="Fuerst, Alex" userId="S::alfuerst@iu.edu::f14cad49-7c8c-4c33-8e27-d90652c9cc6a" providerId="AD" clId="Web-{6EAB4FD9-F387-8808-5E19-3FF333A2E0FC}" dt="2023-06-14T12:45:18.755" v="36" actId="1076"/>
          <ac:spMkLst>
            <pc:docMk/>
            <pc:sldMk cId="2207976137" sldId="401"/>
            <ac:spMk id="11" creationId="{0423ACEC-AF57-C3F3-B434-AF7A8F9376C4}"/>
          </ac:spMkLst>
        </pc:spChg>
        <pc:spChg chg="add mod">
          <ac:chgData name="Fuerst, Alex" userId="S::alfuerst@iu.edu::f14cad49-7c8c-4c33-8e27-d90652c9cc6a" providerId="AD" clId="Web-{6EAB4FD9-F387-8808-5E19-3FF333A2E0FC}" dt="2023-06-14T12:45:03.004" v="31" actId="1076"/>
          <ac:spMkLst>
            <pc:docMk/>
            <pc:sldMk cId="2207976137" sldId="401"/>
            <ac:spMk id="18" creationId="{F6E481D6-F6E9-F9B7-34F9-D5CD3EFFE2B1}"/>
          </ac:spMkLst>
        </pc:spChg>
        <pc:cxnChg chg="mod">
          <ac:chgData name="Fuerst, Alex" userId="S::alfuerst@iu.edu::f14cad49-7c8c-4c33-8e27-d90652c9cc6a" providerId="AD" clId="Web-{6EAB4FD9-F387-8808-5E19-3FF333A2E0FC}" dt="2023-06-14T12:45:28.364" v="37" actId="14100"/>
          <ac:cxnSpMkLst>
            <pc:docMk/>
            <pc:sldMk cId="2207976137" sldId="401"/>
            <ac:cxnSpMk id="17" creationId="{F77A2CDF-04DD-840D-2150-27E6270D9B48}"/>
          </ac:cxnSpMkLst>
        </pc:cxnChg>
      </pc:sldChg>
      <pc:sldChg chg="modSp">
        <pc:chgData name="Fuerst, Alex" userId="S::alfuerst@iu.edu::f14cad49-7c8c-4c33-8e27-d90652c9cc6a" providerId="AD" clId="Web-{6EAB4FD9-F387-8808-5E19-3FF333A2E0FC}" dt="2023-06-14T13:20:55.268" v="97" actId="20577"/>
        <pc:sldMkLst>
          <pc:docMk/>
          <pc:sldMk cId="2654697560" sldId="402"/>
        </pc:sldMkLst>
        <pc:spChg chg="mod">
          <ac:chgData name="Fuerst, Alex" userId="S::alfuerst@iu.edu::f14cad49-7c8c-4c33-8e27-d90652c9cc6a" providerId="AD" clId="Web-{6EAB4FD9-F387-8808-5E19-3FF333A2E0FC}" dt="2023-06-14T13:20:55.268" v="97" actId="20577"/>
          <ac:spMkLst>
            <pc:docMk/>
            <pc:sldMk cId="2654697560" sldId="402"/>
            <ac:spMk id="4" creationId="{8AE2C891-99CB-CDCB-AFD2-5F80DE5A34B8}"/>
          </ac:spMkLst>
        </pc:spChg>
      </pc:sldChg>
      <pc:sldChg chg="modSp">
        <pc:chgData name="Fuerst, Alex" userId="S::alfuerst@iu.edu::f14cad49-7c8c-4c33-8e27-d90652c9cc6a" providerId="AD" clId="Web-{6EAB4FD9-F387-8808-5E19-3FF333A2E0FC}" dt="2023-06-14T14:03:47.727" v="231" actId="20577"/>
        <pc:sldMkLst>
          <pc:docMk/>
          <pc:sldMk cId="1841396371" sldId="403"/>
        </pc:sldMkLst>
        <pc:spChg chg="mod">
          <ac:chgData name="Fuerst, Alex" userId="S::alfuerst@iu.edu::f14cad49-7c8c-4c33-8e27-d90652c9cc6a" providerId="AD" clId="Web-{6EAB4FD9-F387-8808-5E19-3FF333A2E0FC}" dt="2023-06-14T14:03:47.727" v="231" actId="20577"/>
          <ac:spMkLst>
            <pc:docMk/>
            <pc:sldMk cId="1841396371" sldId="403"/>
            <ac:spMk id="3" creationId="{6EE0EB97-AB73-E291-AA09-D806A63B3EAD}"/>
          </ac:spMkLst>
        </pc:spChg>
      </pc:sldChg>
      <pc:sldChg chg="new del">
        <pc:chgData name="Fuerst, Alex" userId="S::alfuerst@iu.edu::f14cad49-7c8c-4c33-8e27-d90652c9cc6a" providerId="AD" clId="Web-{6EAB4FD9-F387-8808-5E19-3FF333A2E0FC}" dt="2023-06-14T13:59:48.172" v="165"/>
        <pc:sldMkLst>
          <pc:docMk/>
          <pc:sldMk cId="528017352" sldId="405"/>
        </pc:sldMkLst>
      </pc:sldChg>
      <pc:sldChg chg="new del">
        <pc:chgData name="Fuerst, Alex" userId="S::alfuerst@iu.edu::f14cad49-7c8c-4c33-8e27-d90652c9cc6a" providerId="AD" clId="Web-{6EAB4FD9-F387-8808-5E19-3FF333A2E0FC}" dt="2023-06-14T14:00:34.736" v="167"/>
        <pc:sldMkLst>
          <pc:docMk/>
          <pc:sldMk cId="2671674532" sldId="406"/>
        </pc:sldMkLst>
      </pc:sldChg>
      <pc:sldChg chg="modSp new">
        <pc:chgData name="Fuerst, Alex" userId="S::alfuerst@iu.edu::f14cad49-7c8c-4c33-8e27-d90652c9cc6a" providerId="AD" clId="Web-{6EAB4FD9-F387-8808-5E19-3FF333A2E0FC}" dt="2023-06-14T14:03:30.335" v="223" actId="20577"/>
        <pc:sldMkLst>
          <pc:docMk/>
          <pc:sldMk cId="1777005981" sldId="407"/>
        </pc:sldMkLst>
        <pc:spChg chg="mod">
          <ac:chgData name="Fuerst, Alex" userId="S::alfuerst@iu.edu::f14cad49-7c8c-4c33-8e27-d90652c9cc6a" providerId="AD" clId="Web-{6EAB4FD9-F387-8808-5E19-3FF333A2E0FC}" dt="2023-06-14T14:01:46.832" v="193" actId="20577"/>
          <ac:spMkLst>
            <pc:docMk/>
            <pc:sldMk cId="1777005981" sldId="407"/>
            <ac:spMk id="2" creationId="{91102BD1-A45D-81DB-8CD6-6522EF7ABAAC}"/>
          </ac:spMkLst>
        </pc:spChg>
        <pc:spChg chg="mod">
          <ac:chgData name="Fuerst, Alex" userId="S::alfuerst@iu.edu::f14cad49-7c8c-4c33-8e27-d90652c9cc6a" providerId="AD" clId="Web-{6EAB4FD9-F387-8808-5E19-3FF333A2E0FC}" dt="2023-06-14T14:03:30.335" v="223" actId="20577"/>
          <ac:spMkLst>
            <pc:docMk/>
            <pc:sldMk cId="1777005981" sldId="407"/>
            <ac:spMk id="4" creationId="{D6384AE4-3344-CD94-84AD-FE267551ADA8}"/>
          </ac:spMkLst>
        </pc:spChg>
      </pc:sldChg>
    </pc:docChg>
  </pc:docChgLst>
  <pc:docChgLst>
    <pc:chgData name="Fuerst, Alex" userId="S::alfuerst@iu.edu::f14cad49-7c8c-4c33-8e27-d90652c9cc6a" providerId="AD" clId="Web-{64532416-6AD7-B76E-53FC-D1E61936B36C}"/>
    <pc:docChg chg="modSld">
      <pc:chgData name="Fuerst, Alex" userId="S::alfuerst@iu.edu::f14cad49-7c8c-4c33-8e27-d90652c9cc6a" providerId="AD" clId="Web-{64532416-6AD7-B76E-53FC-D1E61936B36C}" dt="2023-06-19T15:03:08.053" v="21"/>
      <pc:docMkLst>
        <pc:docMk/>
      </pc:docMkLst>
      <pc:sldChg chg="modAnim">
        <pc:chgData name="Fuerst, Alex" userId="S::alfuerst@iu.edu::f14cad49-7c8c-4c33-8e27-d90652c9cc6a" providerId="AD" clId="Web-{64532416-6AD7-B76E-53FC-D1E61936B36C}" dt="2023-06-19T15:03:08.053" v="21"/>
        <pc:sldMkLst>
          <pc:docMk/>
          <pc:sldMk cId="2041511000" sldId="387"/>
        </pc:sldMkLst>
      </pc:sldChg>
      <pc:sldChg chg="delSp modSp">
        <pc:chgData name="Fuerst, Alex" userId="S::alfuerst@iu.edu::f14cad49-7c8c-4c33-8e27-d90652c9cc6a" providerId="AD" clId="Web-{64532416-6AD7-B76E-53FC-D1E61936B36C}" dt="2023-06-19T14:02:48.633" v="0"/>
        <pc:sldMkLst>
          <pc:docMk/>
          <pc:sldMk cId="3605627633" sldId="392"/>
        </pc:sldMkLst>
        <pc:spChg chg="del">
          <ac:chgData name="Fuerst, Alex" userId="S::alfuerst@iu.edu::f14cad49-7c8c-4c33-8e27-d90652c9cc6a" providerId="AD" clId="Web-{64532416-6AD7-B76E-53FC-D1E61936B36C}" dt="2023-06-19T14:02:48.633" v="0"/>
          <ac:spMkLst>
            <pc:docMk/>
            <pc:sldMk cId="3605627633" sldId="392"/>
            <ac:spMk id="55" creationId="{B99BBD00-79DB-A9D3-A332-9789060306C4}"/>
          </ac:spMkLst>
        </pc:spChg>
        <pc:cxnChg chg="mod">
          <ac:chgData name="Fuerst, Alex" userId="S::alfuerst@iu.edu::f14cad49-7c8c-4c33-8e27-d90652c9cc6a" providerId="AD" clId="Web-{64532416-6AD7-B76E-53FC-D1E61936B36C}" dt="2023-06-19T14:02:48.633" v="0"/>
          <ac:cxnSpMkLst>
            <pc:docMk/>
            <pc:sldMk cId="3605627633" sldId="392"/>
            <ac:cxnSpMk id="48" creationId="{7FA44CB6-F49A-C72C-3A97-9E1673791AE9}"/>
          </ac:cxnSpMkLst>
        </pc:cxnChg>
        <pc:cxnChg chg="mod">
          <ac:chgData name="Fuerst, Alex" userId="S::alfuerst@iu.edu::f14cad49-7c8c-4c33-8e27-d90652c9cc6a" providerId="AD" clId="Web-{64532416-6AD7-B76E-53FC-D1E61936B36C}" dt="2023-06-19T14:02:48.633" v="0"/>
          <ac:cxnSpMkLst>
            <pc:docMk/>
            <pc:sldMk cId="3605627633" sldId="392"/>
            <ac:cxnSpMk id="54" creationId="{B330A83D-B52B-4D26-7908-B0B2980EDC07}"/>
          </ac:cxnSpMkLst>
        </pc:cxnChg>
      </pc:sldChg>
      <pc:sldChg chg="addSp delSp modSp addAnim delAnim modAnim">
        <pc:chgData name="Fuerst, Alex" userId="S::alfuerst@iu.edu::f14cad49-7c8c-4c33-8e27-d90652c9cc6a" providerId="AD" clId="Web-{64532416-6AD7-B76E-53FC-D1E61936B36C}" dt="2023-06-19T14:04:24.245" v="19" actId="20577"/>
        <pc:sldMkLst>
          <pc:docMk/>
          <pc:sldMk cId="1525059957" sldId="408"/>
        </pc:sldMkLst>
        <pc:spChg chg="mod">
          <ac:chgData name="Fuerst, Alex" userId="S::alfuerst@iu.edu::f14cad49-7c8c-4c33-8e27-d90652c9cc6a" providerId="AD" clId="Web-{64532416-6AD7-B76E-53FC-D1E61936B36C}" dt="2023-06-19T14:04:24.245" v="19" actId="20577"/>
          <ac:spMkLst>
            <pc:docMk/>
            <pc:sldMk cId="1525059957" sldId="408"/>
            <ac:spMk id="4" creationId="{C9E3BE74-2CD0-1FDC-0A22-869BCDBD207E}"/>
          </ac:spMkLst>
        </pc:spChg>
        <pc:spChg chg="topLvl">
          <ac:chgData name="Fuerst, Alex" userId="S::alfuerst@iu.edu::f14cad49-7c8c-4c33-8e27-d90652c9cc6a" providerId="AD" clId="Web-{64532416-6AD7-B76E-53FC-D1E61936B36C}" dt="2023-06-19T14:03:25.681" v="5"/>
          <ac:spMkLst>
            <pc:docMk/>
            <pc:sldMk cId="1525059957" sldId="408"/>
            <ac:spMk id="20" creationId="{C9C5B152-7021-B2C8-BB26-3B6FF3F9E9D7}"/>
          </ac:spMkLst>
        </pc:spChg>
        <pc:grpChg chg="add del">
          <ac:chgData name="Fuerst, Alex" userId="S::alfuerst@iu.edu::f14cad49-7c8c-4c33-8e27-d90652c9cc6a" providerId="AD" clId="Web-{64532416-6AD7-B76E-53FC-D1E61936B36C}" dt="2023-06-19T14:03:28.587" v="6"/>
          <ac:grpSpMkLst>
            <pc:docMk/>
            <pc:sldMk cId="1525059957" sldId="408"/>
            <ac:grpSpMk id="21" creationId="{859759C2-739B-40D9-1147-28ABAA2E475A}"/>
          </ac:grpSpMkLst>
        </pc:grpChg>
        <pc:cxnChg chg="topLvl">
          <ac:chgData name="Fuerst, Alex" userId="S::alfuerst@iu.edu::f14cad49-7c8c-4c33-8e27-d90652c9cc6a" providerId="AD" clId="Web-{64532416-6AD7-B76E-53FC-D1E61936B36C}" dt="2023-06-19T14:03:25.681" v="5"/>
          <ac:cxnSpMkLst>
            <pc:docMk/>
            <pc:sldMk cId="1525059957" sldId="408"/>
            <ac:cxnSpMk id="19" creationId="{47059BC5-0BFF-D1E6-371E-278344021C86}"/>
          </ac:cxnSpMkLst>
        </pc:cxnChg>
      </pc:sldChg>
    </pc:docChg>
  </pc:docChgLst>
  <pc:docChgLst>
    <pc:chgData name="Fuerst, Alex" userId="S::alfuerst@iu.edu::f14cad49-7c8c-4c33-8e27-d90652c9cc6a" providerId="AD" clId="Web-{87977F83-195D-6A96-F149-9800ADC4F771}"/>
    <pc:docChg chg="addSld delSld modSld sldOrd">
      <pc:chgData name="Fuerst, Alex" userId="S::alfuerst@iu.edu::f14cad49-7c8c-4c33-8e27-d90652c9cc6a" providerId="AD" clId="Web-{87977F83-195D-6A96-F149-9800ADC4F771}" dt="2023-06-13T21:02:49.560" v="287" actId="1076"/>
      <pc:docMkLst>
        <pc:docMk/>
      </pc:docMkLst>
      <pc:sldChg chg="modSp">
        <pc:chgData name="Fuerst, Alex" userId="S::alfuerst@iu.edu::f14cad49-7c8c-4c33-8e27-d90652c9cc6a" providerId="AD" clId="Web-{87977F83-195D-6A96-F149-9800ADC4F771}" dt="2023-06-13T20:16:04.103" v="115"/>
        <pc:sldMkLst>
          <pc:docMk/>
          <pc:sldMk cId="3357833594" sldId="384"/>
        </pc:sldMkLst>
        <pc:spChg chg="mod">
          <ac:chgData name="Fuerst, Alex" userId="S::alfuerst@iu.edu::f14cad49-7c8c-4c33-8e27-d90652c9cc6a" providerId="AD" clId="Web-{87977F83-195D-6A96-F149-9800ADC4F771}" dt="2023-06-13T20:16:04.103" v="115"/>
          <ac:spMkLst>
            <pc:docMk/>
            <pc:sldMk cId="3357833594" sldId="384"/>
            <ac:spMk id="5" creationId="{5D2F19AD-6F44-4044-A45E-9097F50A830A}"/>
          </ac:spMkLst>
        </pc:spChg>
      </pc:sldChg>
      <pc:sldChg chg="mod modShow">
        <pc:chgData name="Fuerst, Alex" userId="S::alfuerst@iu.edu::f14cad49-7c8c-4c33-8e27-d90652c9cc6a" providerId="AD" clId="Web-{87977F83-195D-6A96-F149-9800ADC4F771}" dt="2023-06-13T20:52:54.843" v="223"/>
        <pc:sldMkLst>
          <pc:docMk/>
          <pc:sldMk cId="3617448126" sldId="385"/>
        </pc:sldMkLst>
      </pc:sldChg>
      <pc:sldChg chg="modSp">
        <pc:chgData name="Fuerst, Alex" userId="S::alfuerst@iu.edu::f14cad49-7c8c-4c33-8e27-d90652c9cc6a" providerId="AD" clId="Web-{87977F83-195D-6A96-F149-9800ADC4F771}" dt="2023-06-13T20:40:49.217" v="144" actId="20577"/>
        <pc:sldMkLst>
          <pc:docMk/>
          <pc:sldMk cId="399514395" sldId="386"/>
        </pc:sldMkLst>
        <pc:spChg chg="mod">
          <ac:chgData name="Fuerst, Alex" userId="S::alfuerst@iu.edu::f14cad49-7c8c-4c33-8e27-d90652c9cc6a" providerId="AD" clId="Web-{87977F83-195D-6A96-F149-9800ADC4F771}" dt="2023-06-13T20:40:49.217" v="144" actId="20577"/>
          <ac:spMkLst>
            <pc:docMk/>
            <pc:sldMk cId="399514395" sldId="386"/>
            <ac:spMk id="2" creationId="{6FDCA3C9-6F3D-D042-7EDC-9D2471B0D8DF}"/>
          </ac:spMkLst>
        </pc:spChg>
      </pc:sldChg>
      <pc:sldChg chg="addSp modSp">
        <pc:chgData name="Fuerst, Alex" userId="S::alfuerst@iu.edu::f14cad49-7c8c-4c33-8e27-d90652c9cc6a" providerId="AD" clId="Web-{87977F83-195D-6A96-F149-9800ADC4F771}" dt="2023-06-13T21:02:49.560" v="287" actId="1076"/>
        <pc:sldMkLst>
          <pc:docMk/>
          <pc:sldMk cId="2041511000" sldId="387"/>
        </pc:sldMkLst>
        <pc:spChg chg="mod">
          <ac:chgData name="Fuerst, Alex" userId="S::alfuerst@iu.edu::f14cad49-7c8c-4c33-8e27-d90652c9cc6a" providerId="AD" clId="Web-{87977F83-195D-6A96-F149-9800ADC4F771}" dt="2023-06-13T21:02:40.904" v="285" actId="20577"/>
          <ac:spMkLst>
            <pc:docMk/>
            <pc:sldMk cId="2041511000" sldId="387"/>
            <ac:spMk id="2" creationId="{291BCB0B-7630-4595-98C7-F7E9A5D5E5F1}"/>
          </ac:spMkLst>
        </pc:spChg>
        <pc:spChg chg="add">
          <ac:chgData name="Fuerst, Alex" userId="S::alfuerst@iu.edu::f14cad49-7c8c-4c33-8e27-d90652c9cc6a" providerId="AD" clId="Web-{87977F83-195D-6A96-F149-9800ADC4F771}" dt="2023-06-13T21:02:47.560" v="286"/>
          <ac:spMkLst>
            <pc:docMk/>
            <pc:sldMk cId="2041511000" sldId="387"/>
            <ac:spMk id="6" creationId="{61E0E951-E94E-7054-E18A-45C638F20DC1}"/>
          </ac:spMkLst>
        </pc:spChg>
        <pc:picChg chg="mod">
          <ac:chgData name="Fuerst, Alex" userId="S::alfuerst@iu.edu::f14cad49-7c8c-4c33-8e27-d90652c9cc6a" providerId="AD" clId="Web-{87977F83-195D-6A96-F149-9800ADC4F771}" dt="2023-06-13T21:02:49.560" v="287" actId="1076"/>
          <ac:picMkLst>
            <pc:docMk/>
            <pc:sldMk cId="2041511000" sldId="387"/>
            <ac:picMk id="7" creationId="{1101CA8F-D3E4-EC3B-9603-44FF64DCD693}"/>
          </ac:picMkLst>
        </pc:picChg>
      </pc:sldChg>
      <pc:sldChg chg="modSp mod modShow">
        <pc:chgData name="Fuerst, Alex" userId="S::alfuerst@iu.edu::f14cad49-7c8c-4c33-8e27-d90652c9cc6a" providerId="AD" clId="Web-{87977F83-195D-6A96-F149-9800ADC4F771}" dt="2023-06-13T21:02:30.841" v="276" actId="1076"/>
        <pc:sldMkLst>
          <pc:docMk/>
          <pc:sldMk cId="3983186733" sldId="388"/>
        </pc:sldMkLst>
        <pc:spChg chg="mod">
          <ac:chgData name="Fuerst, Alex" userId="S::alfuerst@iu.edu::f14cad49-7c8c-4c33-8e27-d90652c9cc6a" providerId="AD" clId="Web-{87977F83-195D-6A96-F149-9800ADC4F771}" dt="2023-06-13T21:02:30.841" v="276" actId="1076"/>
          <ac:spMkLst>
            <pc:docMk/>
            <pc:sldMk cId="3983186733" sldId="388"/>
            <ac:spMk id="2" creationId="{03E087CE-1987-3A91-CCF4-6AD8E74B7B2D}"/>
          </ac:spMkLst>
        </pc:spChg>
      </pc:sldChg>
      <pc:sldChg chg="modSp ord">
        <pc:chgData name="Fuerst, Alex" userId="S::alfuerst@iu.edu::f14cad49-7c8c-4c33-8e27-d90652c9cc6a" providerId="AD" clId="Web-{87977F83-195D-6A96-F149-9800ADC4F771}" dt="2023-06-13T20:59:01.680" v="274"/>
        <pc:sldMkLst>
          <pc:docMk/>
          <pc:sldMk cId="1515683384" sldId="390"/>
        </pc:sldMkLst>
        <pc:spChg chg="mod">
          <ac:chgData name="Fuerst, Alex" userId="S::alfuerst@iu.edu::f14cad49-7c8c-4c33-8e27-d90652c9cc6a" providerId="AD" clId="Web-{87977F83-195D-6A96-F149-9800ADC4F771}" dt="2023-06-13T20:59:01.680" v="274"/>
          <ac:spMkLst>
            <pc:docMk/>
            <pc:sldMk cId="1515683384" sldId="390"/>
            <ac:spMk id="3" creationId="{4EB88E97-6899-674B-836A-8E8E677DF970}"/>
          </ac:spMkLst>
        </pc:spChg>
      </pc:sldChg>
      <pc:sldChg chg="addSp delSp modSp addAnim">
        <pc:chgData name="Fuerst, Alex" userId="S::alfuerst@iu.edu::f14cad49-7c8c-4c33-8e27-d90652c9cc6a" providerId="AD" clId="Web-{87977F83-195D-6A96-F149-9800ADC4F771}" dt="2023-06-13T20:07:05.116" v="113"/>
        <pc:sldMkLst>
          <pc:docMk/>
          <pc:sldMk cId="2207976137" sldId="401"/>
        </pc:sldMkLst>
        <pc:spChg chg="del mod">
          <ac:chgData name="Fuerst, Alex" userId="S::alfuerst@iu.edu::f14cad49-7c8c-4c33-8e27-d90652c9cc6a" providerId="AD" clId="Web-{87977F83-195D-6A96-F149-9800ADC4F771}" dt="2023-06-13T19:57:57.003" v="13"/>
          <ac:spMkLst>
            <pc:docMk/>
            <pc:sldMk cId="2207976137" sldId="401"/>
            <ac:spMk id="4" creationId="{64F45A64-EBED-E470-00D1-5F2C76DA4254}"/>
          </ac:spMkLst>
        </pc:spChg>
        <pc:spChg chg="add mod">
          <ac:chgData name="Fuerst, Alex" userId="S::alfuerst@iu.edu::f14cad49-7c8c-4c33-8e27-d90652c9cc6a" providerId="AD" clId="Web-{87977F83-195D-6A96-F149-9800ADC4F771}" dt="2023-06-13T19:57:59.565" v="14" actId="1076"/>
          <ac:spMkLst>
            <pc:docMk/>
            <pc:sldMk cId="2207976137" sldId="401"/>
            <ac:spMk id="6" creationId="{E6C2B97A-A4BA-199B-67FF-4278FEC3CC68}"/>
          </ac:spMkLst>
        </pc:spChg>
        <pc:spChg chg="add mod">
          <ac:chgData name="Fuerst, Alex" userId="S::alfuerst@iu.edu::f14cad49-7c8c-4c33-8e27-d90652c9cc6a" providerId="AD" clId="Web-{87977F83-195D-6A96-F149-9800ADC4F771}" dt="2023-06-13T20:00:25.602" v="57" actId="1076"/>
          <ac:spMkLst>
            <pc:docMk/>
            <pc:sldMk cId="2207976137" sldId="401"/>
            <ac:spMk id="7" creationId="{ADBE7FB3-B104-2C70-64AA-C6F1635B5A27}"/>
          </ac:spMkLst>
        </pc:spChg>
        <pc:spChg chg="add mod">
          <ac:chgData name="Fuerst, Alex" userId="S::alfuerst@iu.edu::f14cad49-7c8c-4c33-8e27-d90652c9cc6a" providerId="AD" clId="Web-{87977F83-195D-6A96-F149-9800ADC4F771}" dt="2023-06-13T20:00:24.461" v="56" actId="1076"/>
          <ac:spMkLst>
            <pc:docMk/>
            <pc:sldMk cId="2207976137" sldId="401"/>
            <ac:spMk id="8" creationId="{2ED3091A-B94E-D53B-AAC8-4D40B1B98404}"/>
          </ac:spMkLst>
        </pc:spChg>
        <pc:spChg chg="add mod">
          <ac:chgData name="Fuerst, Alex" userId="S::alfuerst@iu.edu::f14cad49-7c8c-4c33-8e27-d90652c9cc6a" providerId="AD" clId="Web-{87977F83-195D-6A96-F149-9800ADC4F771}" dt="2023-06-13T20:00:28.180" v="58" actId="1076"/>
          <ac:spMkLst>
            <pc:docMk/>
            <pc:sldMk cId="2207976137" sldId="401"/>
            <ac:spMk id="9" creationId="{5C98CF70-36DC-DC88-ED7D-B4B04AD21F2D}"/>
          </ac:spMkLst>
        </pc:spChg>
        <pc:spChg chg="add mod">
          <ac:chgData name="Fuerst, Alex" userId="S::alfuerst@iu.edu::f14cad49-7c8c-4c33-8e27-d90652c9cc6a" providerId="AD" clId="Web-{87977F83-195D-6A96-F149-9800ADC4F771}" dt="2023-06-13T19:59:08.427" v="38" actId="1076"/>
          <ac:spMkLst>
            <pc:docMk/>
            <pc:sldMk cId="2207976137" sldId="401"/>
            <ac:spMk id="10" creationId="{762850F1-B766-4AC2-517F-996E6140A2B2}"/>
          </ac:spMkLst>
        </pc:spChg>
        <pc:spChg chg="add mod">
          <ac:chgData name="Fuerst, Alex" userId="S::alfuerst@iu.edu::f14cad49-7c8c-4c33-8e27-d90652c9cc6a" providerId="AD" clId="Web-{87977F83-195D-6A96-F149-9800ADC4F771}" dt="2023-06-13T19:59:32.787" v="48" actId="20577"/>
          <ac:spMkLst>
            <pc:docMk/>
            <pc:sldMk cId="2207976137" sldId="401"/>
            <ac:spMk id="11" creationId="{0423ACEC-AF57-C3F3-B434-AF7A8F9376C4}"/>
          </ac:spMkLst>
        </pc:spChg>
        <pc:spChg chg="add mod">
          <ac:chgData name="Fuerst, Alex" userId="S::alfuerst@iu.edu::f14cad49-7c8c-4c33-8e27-d90652c9cc6a" providerId="AD" clId="Web-{87977F83-195D-6A96-F149-9800ADC4F771}" dt="2023-06-13T20:03:58.922" v="88" actId="1076"/>
          <ac:spMkLst>
            <pc:docMk/>
            <pc:sldMk cId="2207976137" sldId="401"/>
            <ac:spMk id="12" creationId="{A440EB9C-238D-44BE-000B-FF48CED4A119}"/>
          </ac:spMkLst>
        </pc:spChg>
        <pc:spChg chg="add del mod">
          <ac:chgData name="Fuerst, Alex" userId="S::alfuerst@iu.edu::f14cad49-7c8c-4c33-8e27-d90652c9cc6a" providerId="AD" clId="Web-{87977F83-195D-6A96-F149-9800ADC4F771}" dt="2023-06-13T20:07:05.116" v="113"/>
          <ac:spMkLst>
            <pc:docMk/>
            <pc:sldMk cId="2207976137" sldId="401"/>
            <ac:spMk id="20" creationId="{15CA1F5B-CCD6-ABA6-011A-3211166B1001}"/>
          </ac:spMkLst>
        </pc:spChg>
        <pc:cxnChg chg="add mod">
          <ac:chgData name="Fuerst, Alex" userId="S::alfuerst@iu.edu::f14cad49-7c8c-4c33-8e27-d90652c9cc6a" providerId="AD" clId="Web-{87977F83-195D-6A96-F149-9800ADC4F771}" dt="2023-06-13T20:03:10.608" v="71" actId="1076"/>
          <ac:cxnSpMkLst>
            <pc:docMk/>
            <pc:sldMk cId="2207976137" sldId="401"/>
            <ac:cxnSpMk id="13" creationId="{893F7B70-C282-EC50-7664-ABF68FFFA294}"/>
          </ac:cxnSpMkLst>
        </pc:cxnChg>
        <pc:cxnChg chg="add mod">
          <ac:chgData name="Fuerst, Alex" userId="S::alfuerst@iu.edu::f14cad49-7c8c-4c33-8e27-d90652c9cc6a" providerId="AD" clId="Web-{87977F83-195D-6A96-F149-9800ADC4F771}" dt="2023-06-13T20:03:17.467" v="74" actId="14100"/>
          <ac:cxnSpMkLst>
            <pc:docMk/>
            <pc:sldMk cId="2207976137" sldId="401"/>
            <ac:cxnSpMk id="14" creationId="{4877150B-3164-B823-6A84-3B4B361153BD}"/>
          </ac:cxnSpMkLst>
        </pc:cxnChg>
        <pc:cxnChg chg="add mod">
          <ac:chgData name="Fuerst, Alex" userId="S::alfuerst@iu.edu::f14cad49-7c8c-4c33-8e27-d90652c9cc6a" providerId="AD" clId="Web-{87977F83-195D-6A96-F149-9800ADC4F771}" dt="2023-06-13T20:03:12.889" v="72" actId="14100"/>
          <ac:cxnSpMkLst>
            <pc:docMk/>
            <pc:sldMk cId="2207976137" sldId="401"/>
            <ac:cxnSpMk id="15" creationId="{EC268817-625B-B157-4465-35FBBA3491E5}"/>
          </ac:cxnSpMkLst>
        </pc:cxnChg>
        <pc:cxnChg chg="add mod">
          <ac:chgData name="Fuerst, Alex" userId="S::alfuerst@iu.edu::f14cad49-7c8c-4c33-8e27-d90652c9cc6a" providerId="AD" clId="Web-{87977F83-195D-6A96-F149-9800ADC4F771}" dt="2023-06-13T20:03:29.983" v="79" actId="14100"/>
          <ac:cxnSpMkLst>
            <pc:docMk/>
            <pc:sldMk cId="2207976137" sldId="401"/>
            <ac:cxnSpMk id="16" creationId="{1145415C-1A00-256B-7018-F9B545B7E4A5}"/>
          </ac:cxnSpMkLst>
        </pc:cxnChg>
        <pc:cxnChg chg="add mod">
          <ac:chgData name="Fuerst, Alex" userId="S::alfuerst@iu.edu::f14cad49-7c8c-4c33-8e27-d90652c9cc6a" providerId="AD" clId="Web-{87977F83-195D-6A96-F149-9800ADC4F771}" dt="2023-06-13T20:03:35.297" v="82" actId="14100"/>
          <ac:cxnSpMkLst>
            <pc:docMk/>
            <pc:sldMk cId="2207976137" sldId="401"/>
            <ac:cxnSpMk id="17" creationId="{F77A2CDF-04DD-840D-2150-27E6270D9B48}"/>
          </ac:cxnSpMkLst>
        </pc:cxnChg>
        <pc:cxnChg chg="add del mod">
          <ac:chgData name="Fuerst, Alex" userId="S::alfuerst@iu.edu::f14cad49-7c8c-4c33-8e27-d90652c9cc6a" providerId="AD" clId="Web-{87977F83-195D-6A96-F149-9800ADC4F771}" dt="2023-06-13T20:03:48.218" v="84"/>
          <ac:cxnSpMkLst>
            <pc:docMk/>
            <pc:sldMk cId="2207976137" sldId="401"/>
            <ac:cxnSpMk id="18" creationId="{24DDED62-665C-1D97-197D-5E0679A64A09}"/>
          </ac:cxnSpMkLst>
        </pc:cxnChg>
        <pc:cxnChg chg="add mod">
          <ac:chgData name="Fuerst, Alex" userId="S::alfuerst@iu.edu::f14cad49-7c8c-4c33-8e27-d90652c9cc6a" providerId="AD" clId="Web-{87977F83-195D-6A96-F149-9800ADC4F771}" dt="2023-06-13T20:03:57.656" v="87" actId="14100"/>
          <ac:cxnSpMkLst>
            <pc:docMk/>
            <pc:sldMk cId="2207976137" sldId="401"/>
            <ac:cxnSpMk id="19" creationId="{9F407791-7621-E3F7-8678-F931C9A5EBB6}"/>
          </ac:cxnSpMkLst>
        </pc:cxnChg>
      </pc:sldChg>
      <pc:sldChg chg="delSp modSp">
        <pc:chgData name="Fuerst, Alex" userId="S::alfuerst@iu.edu::f14cad49-7c8c-4c33-8e27-d90652c9cc6a" providerId="AD" clId="Web-{87977F83-195D-6A96-F149-9800ADC4F771}" dt="2023-06-13T20:55:09.846" v="273"/>
        <pc:sldMkLst>
          <pc:docMk/>
          <pc:sldMk cId="2654697560" sldId="402"/>
        </pc:sldMkLst>
        <pc:spChg chg="mod">
          <ac:chgData name="Fuerst, Alex" userId="S::alfuerst@iu.edu::f14cad49-7c8c-4c33-8e27-d90652c9cc6a" providerId="AD" clId="Web-{87977F83-195D-6A96-F149-9800ADC4F771}" dt="2023-06-13T20:55:03.551" v="268" actId="20577"/>
          <ac:spMkLst>
            <pc:docMk/>
            <pc:sldMk cId="2654697560" sldId="402"/>
            <ac:spMk id="4" creationId="{8AE2C891-99CB-CDCB-AFD2-5F80DE5A34B8}"/>
          </ac:spMkLst>
        </pc:spChg>
        <pc:spChg chg="del">
          <ac:chgData name="Fuerst, Alex" userId="S::alfuerst@iu.edu::f14cad49-7c8c-4c33-8e27-d90652c9cc6a" providerId="AD" clId="Web-{87977F83-195D-6A96-F149-9800ADC4F771}" dt="2023-06-13T20:55:06.550" v="269"/>
          <ac:spMkLst>
            <pc:docMk/>
            <pc:sldMk cId="2654697560" sldId="402"/>
            <ac:spMk id="7" creationId="{A2B09F64-62D3-E558-D22A-8532BB96A21A}"/>
          </ac:spMkLst>
        </pc:spChg>
        <pc:spChg chg="del">
          <ac:chgData name="Fuerst, Alex" userId="S::alfuerst@iu.edu::f14cad49-7c8c-4c33-8e27-d90652c9cc6a" providerId="AD" clId="Web-{87977F83-195D-6A96-F149-9800ADC4F771}" dt="2023-06-13T20:55:09.846" v="273"/>
          <ac:spMkLst>
            <pc:docMk/>
            <pc:sldMk cId="2654697560" sldId="402"/>
            <ac:spMk id="13" creationId="{097CA70C-B9F1-1470-1882-AE3D712E4D7D}"/>
          </ac:spMkLst>
        </pc:spChg>
        <pc:spChg chg="del">
          <ac:chgData name="Fuerst, Alex" userId="S::alfuerst@iu.edu::f14cad49-7c8c-4c33-8e27-d90652c9cc6a" providerId="AD" clId="Web-{87977F83-195D-6A96-F149-9800ADC4F771}" dt="2023-06-13T20:55:09.846" v="272"/>
          <ac:spMkLst>
            <pc:docMk/>
            <pc:sldMk cId="2654697560" sldId="402"/>
            <ac:spMk id="15" creationId="{6C97E42F-1973-E7E9-7AD9-6EBDAFCF7CE3}"/>
          </ac:spMkLst>
        </pc:spChg>
        <pc:spChg chg="del">
          <ac:chgData name="Fuerst, Alex" userId="S::alfuerst@iu.edu::f14cad49-7c8c-4c33-8e27-d90652c9cc6a" providerId="AD" clId="Web-{87977F83-195D-6A96-F149-9800ADC4F771}" dt="2023-06-13T20:55:09.846" v="271"/>
          <ac:spMkLst>
            <pc:docMk/>
            <pc:sldMk cId="2654697560" sldId="402"/>
            <ac:spMk id="17" creationId="{E36B12FE-A96A-75F3-E65B-3571E9B4844F}"/>
          </ac:spMkLst>
        </pc:spChg>
        <pc:spChg chg="del">
          <ac:chgData name="Fuerst, Alex" userId="S::alfuerst@iu.edu::f14cad49-7c8c-4c33-8e27-d90652c9cc6a" providerId="AD" clId="Web-{87977F83-195D-6A96-F149-9800ADC4F771}" dt="2023-06-13T20:55:09.846" v="270"/>
          <ac:spMkLst>
            <pc:docMk/>
            <pc:sldMk cId="2654697560" sldId="402"/>
            <ac:spMk id="25" creationId="{6858413A-D245-02AF-C693-5CCDAA3D6086}"/>
          </ac:spMkLst>
        </pc:spChg>
      </pc:sldChg>
      <pc:sldChg chg="add del replId">
        <pc:chgData name="Fuerst, Alex" userId="S::alfuerst@iu.edu::f14cad49-7c8c-4c33-8e27-d90652c9cc6a" providerId="AD" clId="Web-{87977F83-195D-6A96-F149-9800ADC4F771}" dt="2023-06-13T20:39:18.152" v="117"/>
        <pc:sldMkLst>
          <pc:docMk/>
          <pc:sldMk cId="467458471" sldId="403"/>
        </pc:sldMkLst>
      </pc:sldChg>
      <pc:sldChg chg="modSp new">
        <pc:chgData name="Fuerst, Alex" userId="S::alfuerst@iu.edu::f14cad49-7c8c-4c33-8e27-d90652c9cc6a" providerId="AD" clId="Web-{87977F83-195D-6A96-F149-9800ADC4F771}" dt="2023-06-13T20:40:33.875" v="137" actId="20577"/>
        <pc:sldMkLst>
          <pc:docMk/>
          <pc:sldMk cId="1841396371" sldId="403"/>
        </pc:sldMkLst>
        <pc:spChg chg="mod">
          <ac:chgData name="Fuerst, Alex" userId="S::alfuerst@iu.edu::f14cad49-7c8c-4c33-8e27-d90652c9cc6a" providerId="AD" clId="Web-{87977F83-195D-6A96-F149-9800ADC4F771}" dt="2023-06-13T20:39:29.731" v="123" actId="20577"/>
          <ac:spMkLst>
            <pc:docMk/>
            <pc:sldMk cId="1841396371" sldId="403"/>
            <ac:spMk id="2" creationId="{C49DF8B5-9374-37B3-412A-4C17C4BEA268}"/>
          </ac:spMkLst>
        </pc:spChg>
        <pc:spChg chg="mod">
          <ac:chgData name="Fuerst, Alex" userId="S::alfuerst@iu.edu::f14cad49-7c8c-4c33-8e27-d90652c9cc6a" providerId="AD" clId="Web-{87977F83-195D-6A96-F149-9800ADC4F771}" dt="2023-06-13T20:40:33.875" v="137" actId="20577"/>
          <ac:spMkLst>
            <pc:docMk/>
            <pc:sldMk cId="1841396371" sldId="403"/>
            <ac:spMk id="4" creationId="{AD1F605C-0FED-24CF-2CA0-6C30375558B8}"/>
          </ac:spMkLst>
        </pc:spChg>
      </pc:sldChg>
      <pc:sldChg chg="addSp modSp new mod addAnim delAnim modShow">
        <pc:chgData name="Fuerst, Alex" userId="S::alfuerst@iu.edu::f14cad49-7c8c-4c33-8e27-d90652c9cc6a" providerId="AD" clId="Web-{87977F83-195D-6A96-F149-9800ADC4F771}" dt="2023-06-13T20:52:53.049" v="222"/>
        <pc:sldMkLst>
          <pc:docMk/>
          <pc:sldMk cId="3488145200" sldId="404"/>
        </pc:sldMkLst>
        <pc:spChg chg="mod">
          <ac:chgData name="Fuerst, Alex" userId="S::alfuerst@iu.edu::f14cad49-7c8c-4c33-8e27-d90652c9cc6a" providerId="AD" clId="Web-{87977F83-195D-6A96-F149-9800ADC4F771}" dt="2023-06-13T20:45:53.302" v="156" actId="20577"/>
          <ac:spMkLst>
            <pc:docMk/>
            <pc:sldMk cId="3488145200" sldId="404"/>
            <ac:spMk id="2" creationId="{5571649E-5FDF-4141-0406-4034AA3CA35F}"/>
          </ac:spMkLst>
        </pc:spChg>
        <pc:spChg chg="mod">
          <ac:chgData name="Fuerst, Alex" userId="S::alfuerst@iu.edu::f14cad49-7c8c-4c33-8e27-d90652c9cc6a" providerId="AD" clId="Web-{87977F83-195D-6A96-F149-9800ADC4F771}" dt="2023-06-13T20:48:37.572" v="214" actId="20577"/>
          <ac:spMkLst>
            <pc:docMk/>
            <pc:sldMk cId="3488145200" sldId="404"/>
            <ac:spMk id="4" creationId="{1FC4280D-5F47-6F45-B7F2-C407DEB46FB6}"/>
          </ac:spMkLst>
        </pc:spChg>
        <pc:picChg chg="add mod">
          <ac:chgData name="Fuerst, Alex" userId="S::alfuerst@iu.edu::f14cad49-7c8c-4c33-8e27-d90652c9cc6a" providerId="AD" clId="Web-{87977F83-195D-6A96-F149-9800ADC4F771}" dt="2023-06-13T20:48:51.369" v="217" actId="1076"/>
          <ac:picMkLst>
            <pc:docMk/>
            <pc:sldMk cId="3488145200" sldId="404"/>
            <ac:picMk id="7" creationId="{36393104-7843-886E-3BD5-89997D534FB2}"/>
          </ac:picMkLst>
        </pc:picChg>
      </pc:sldChg>
    </pc:docChg>
  </pc:docChgLst>
  <pc:docChgLst>
    <pc:chgData name="Fuerst, Alex" userId="S::alfuerst@iu.edu::f14cad49-7c8c-4c33-8e27-d90652c9cc6a" providerId="AD" clId="Web-{97B2FD5A-AB77-4723-87F7-32BA4ADB2529}"/>
    <pc:docChg chg="addSld modSld">
      <pc:chgData name="Fuerst, Alex" userId="S::alfuerst@iu.edu::f14cad49-7c8c-4c33-8e27-d90652c9cc6a" providerId="AD" clId="Web-{97B2FD5A-AB77-4723-87F7-32BA4ADB2529}" dt="2022-05-20T14:59:08.313" v="154" actId="20577"/>
      <pc:docMkLst>
        <pc:docMk/>
      </pc:docMkLst>
      <pc:sldChg chg="modSp">
        <pc:chgData name="Fuerst, Alex" userId="S::alfuerst@iu.edu::f14cad49-7c8c-4c33-8e27-d90652c9cc6a" providerId="AD" clId="Web-{97B2FD5A-AB77-4723-87F7-32BA4ADB2529}" dt="2022-05-20T13:03:28.984" v="15" actId="20577"/>
        <pc:sldMkLst>
          <pc:docMk/>
          <pc:sldMk cId="109857222" sldId="256"/>
        </pc:sldMkLst>
        <pc:spChg chg="mod">
          <ac:chgData name="Fuerst, Alex" userId="S::alfuerst@iu.edu::f14cad49-7c8c-4c33-8e27-d90652c9cc6a" providerId="AD" clId="Web-{97B2FD5A-AB77-4723-87F7-32BA4ADB2529}" dt="2022-05-20T13:03:12.547" v="2" actId="20577"/>
          <ac:spMkLst>
            <pc:docMk/>
            <pc:sldMk cId="109857222" sldId="256"/>
            <ac:spMk id="2" creationId="{00000000-0000-0000-0000-000000000000}"/>
          </ac:spMkLst>
        </pc:spChg>
        <pc:spChg chg="mod">
          <ac:chgData name="Fuerst, Alex" userId="S::alfuerst@iu.edu::f14cad49-7c8c-4c33-8e27-d90652c9cc6a" providerId="AD" clId="Web-{97B2FD5A-AB77-4723-87F7-32BA4ADB2529}" dt="2022-05-20T13:03:28.984" v="15" actId="20577"/>
          <ac:spMkLst>
            <pc:docMk/>
            <pc:sldMk cId="109857222" sldId="256"/>
            <ac:spMk id="3" creationId="{00000000-0000-0000-0000-000000000000}"/>
          </ac:spMkLst>
        </pc:spChg>
      </pc:sldChg>
      <pc:sldChg chg="modSp new">
        <pc:chgData name="Fuerst, Alex" userId="S::alfuerst@iu.edu::f14cad49-7c8c-4c33-8e27-d90652c9cc6a" providerId="AD" clId="Web-{97B2FD5A-AB77-4723-87F7-32BA4ADB2529}" dt="2022-05-20T14:36:07.364" v="97" actId="20577"/>
        <pc:sldMkLst>
          <pc:docMk/>
          <pc:sldMk cId="2047717090" sldId="257"/>
        </pc:sldMkLst>
        <pc:spChg chg="mod">
          <ac:chgData name="Fuerst, Alex" userId="S::alfuerst@iu.edu::f14cad49-7c8c-4c33-8e27-d90652c9cc6a" providerId="AD" clId="Web-{97B2FD5A-AB77-4723-87F7-32BA4ADB2529}" dt="2022-05-20T14:36:07.364" v="97" actId="20577"/>
          <ac:spMkLst>
            <pc:docMk/>
            <pc:sldMk cId="2047717090" sldId="257"/>
            <ac:spMk id="2" creationId="{87E0A430-4ECA-170C-6115-CD92B9B4C1D4}"/>
          </ac:spMkLst>
        </pc:spChg>
        <pc:spChg chg="mod">
          <ac:chgData name="Fuerst, Alex" userId="S::alfuerst@iu.edu::f14cad49-7c8c-4c33-8e27-d90652c9cc6a" providerId="AD" clId="Web-{97B2FD5A-AB77-4723-87F7-32BA4ADB2529}" dt="2022-05-20T13:23:57.270" v="49" actId="20577"/>
          <ac:spMkLst>
            <pc:docMk/>
            <pc:sldMk cId="2047717090" sldId="257"/>
            <ac:spMk id="3" creationId="{E44B4BFF-553B-DB0D-9FDE-1F7299FF8825}"/>
          </ac:spMkLst>
        </pc:spChg>
      </pc:sldChg>
      <pc:sldChg chg="modSp new">
        <pc:chgData name="Fuerst, Alex" userId="S::alfuerst@iu.edu::f14cad49-7c8c-4c33-8e27-d90652c9cc6a" providerId="AD" clId="Web-{97B2FD5A-AB77-4723-87F7-32BA4ADB2529}" dt="2022-05-20T14:55:40.561" v="129" actId="20577"/>
        <pc:sldMkLst>
          <pc:docMk/>
          <pc:sldMk cId="2341460891" sldId="258"/>
        </pc:sldMkLst>
        <pc:spChg chg="mod">
          <ac:chgData name="Fuerst, Alex" userId="S::alfuerst@iu.edu::f14cad49-7c8c-4c33-8e27-d90652c9cc6a" providerId="AD" clId="Web-{97B2FD5A-AB77-4723-87F7-32BA4ADB2529}" dt="2022-05-20T13:24:09.723" v="52" actId="20577"/>
          <ac:spMkLst>
            <pc:docMk/>
            <pc:sldMk cId="2341460891" sldId="258"/>
            <ac:spMk id="2" creationId="{55C5647C-C8B7-D423-1227-939B137682B5}"/>
          </ac:spMkLst>
        </pc:spChg>
        <pc:spChg chg="mod">
          <ac:chgData name="Fuerst, Alex" userId="S::alfuerst@iu.edu::f14cad49-7c8c-4c33-8e27-d90652c9cc6a" providerId="AD" clId="Web-{97B2FD5A-AB77-4723-87F7-32BA4ADB2529}" dt="2022-05-20T14:55:40.561" v="129" actId="20577"/>
          <ac:spMkLst>
            <pc:docMk/>
            <pc:sldMk cId="2341460891" sldId="258"/>
            <ac:spMk id="3" creationId="{7A8553F9-8B9A-53D2-BB6B-4DE81B6FCBCE}"/>
          </ac:spMkLst>
        </pc:spChg>
      </pc:sldChg>
      <pc:sldChg chg="modSp new">
        <pc:chgData name="Fuerst, Alex" userId="S::alfuerst@iu.edu::f14cad49-7c8c-4c33-8e27-d90652c9cc6a" providerId="AD" clId="Web-{97B2FD5A-AB77-4723-87F7-32BA4ADB2529}" dt="2022-05-20T13:23:54.755" v="48" actId="20577"/>
        <pc:sldMkLst>
          <pc:docMk/>
          <pc:sldMk cId="4193754949" sldId="259"/>
        </pc:sldMkLst>
        <pc:spChg chg="mod">
          <ac:chgData name="Fuerst, Alex" userId="S::alfuerst@iu.edu::f14cad49-7c8c-4c33-8e27-d90652c9cc6a" providerId="AD" clId="Web-{97B2FD5A-AB77-4723-87F7-32BA4ADB2529}" dt="2022-05-20T13:23:33.114" v="35" actId="20577"/>
          <ac:spMkLst>
            <pc:docMk/>
            <pc:sldMk cId="4193754949" sldId="259"/>
            <ac:spMk id="2" creationId="{9278B7CB-D811-72F2-1A1A-1F72996FF5FE}"/>
          </ac:spMkLst>
        </pc:spChg>
        <pc:spChg chg="mod">
          <ac:chgData name="Fuerst, Alex" userId="S::alfuerst@iu.edu::f14cad49-7c8c-4c33-8e27-d90652c9cc6a" providerId="AD" clId="Web-{97B2FD5A-AB77-4723-87F7-32BA4ADB2529}" dt="2022-05-20T13:23:54.755" v="48" actId="20577"/>
          <ac:spMkLst>
            <pc:docMk/>
            <pc:sldMk cId="4193754949" sldId="259"/>
            <ac:spMk id="3" creationId="{E289BD71-D3BC-C5A0-16BD-B054A266C730}"/>
          </ac:spMkLst>
        </pc:spChg>
      </pc:sldChg>
      <pc:sldChg chg="modSp new">
        <pc:chgData name="Fuerst, Alex" userId="S::alfuerst@iu.edu::f14cad49-7c8c-4c33-8e27-d90652c9cc6a" providerId="AD" clId="Web-{97B2FD5A-AB77-4723-87F7-32BA4ADB2529}" dt="2022-05-20T14:31:01.694" v="88" actId="20577"/>
        <pc:sldMkLst>
          <pc:docMk/>
          <pc:sldMk cId="3678573381" sldId="260"/>
        </pc:sldMkLst>
        <pc:spChg chg="mod">
          <ac:chgData name="Fuerst, Alex" userId="S::alfuerst@iu.edu::f14cad49-7c8c-4c33-8e27-d90652c9cc6a" providerId="AD" clId="Web-{97B2FD5A-AB77-4723-87F7-32BA4ADB2529}" dt="2022-05-20T14:31:01.694" v="88" actId="20577"/>
          <ac:spMkLst>
            <pc:docMk/>
            <pc:sldMk cId="3678573381" sldId="260"/>
            <ac:spMk id="2" creationId="{085F5A36-822A-D460-8D92-5ED60978C22E}"/>
          </ac:spMkLst>
        </pc:spChg>
      </pc:sldChg>
      <pc:sldChg chg="modSp new">
        <pc:chgData name="Fuerst, Alex" userId="S::alfuerst@iu.edu::f14cad49-7c8c-4c33-8e27-d90652c9cc6a" providerId="AD" clId="Web-{97B2FD5A-AB77-4723-87F7-32BA4ADB2529}" dt="2022-05-20T13:49:18.323" v="70" actId="20577"/>
        <pc:sldMkLst>
          <pc:docMk/>
          <pc:sldMk cId="45433517" sldId="261"/>
        </pc:sldMkLst>
        <pc:spChg chg="mod">
          <ac:chgData name="Fuerst, Alex" userId="S::alfuerst@iu.edu::f14cad49-7c8c-4c33-8e27-d90652c9cc6a" providerId="AD" clId="Web-{97B2FD5A-AB77-4723-87F7-32BA4ADB2529}" dt="2022-05-20T13:49:18.323" v="70" actId="20577"/>
          <ac:spMkLst>
            <pc:docMk/>
            <pc:sldMk cId="45433517" sldId="261"/>
            <ac:spMk id="2" creationId="{737331CB-D3C2-9A6C-EC67-22E27A2BBDB8}"/>
          </ac:spMkLst>
        </pc:spChg>
      </pc:sldChg>
      <pc:sldChg chg="modSp new">
        <pc:chgData name="Fuerst, Alex" userId="S::alfuerst@iu.edu::f14cad49-7c8c-4c33-8e27-d90652c9cc6a" providerId="AD" clId="Web-{97B2FD5A-AB77-4723-87F7-32BA4ADB2529}" dt="2022-05-20T14:46:57.626" v="113" actId="20577"/>
        <pc:sldMkLst>
          <pc:docMk/>
          <pc:sldMk cId="4140981200" sldId="262"/>
        </pc:sldMkLst>
        <pc:spChg chg="mod">
          <ac:chgData name="Fuerst, Alex" userId="S::alfuerst@iu.edu::f14cad49-7c8c-4c33-8e27-d90652c9cc6a" providerId="AD" clId="Web-{97B2FD5A-AB77-4723-87F7-32BA4ADB2529}" dt="2022-05-20T14:46:57.626" v="113" actId="20577"/>
          <ac:spMkLst>
            <pc:docMk/>
            <pc:sldMk cId="4140981200" sldId="262"/>
            <ac:spMk id="2" creationId="{EB2811B0-F990-A917-8384-3D2E09A9DEEE}"/>
          </ac:spMkLst>
        </pc:spChg>
      </pc:sldChg>
      <pc:sldChg chg="modSp new">
        <pc:chgData name="Fuerst, Alex" userId="S::alfuerst@iu.edu::f14cad49-7c8c-4c33-8e27-d90652c9cc6a" providerId="AD" clId="Web-{97B2FD5A-AB77-4723-87F7-32BA4ADB2529}" dt="2022-05-20T14:47:11.485" v="117" actId="20577"/>
        <pc:sldMkLst>
          <pc:docMk/>
          <pc:sldMk cId="1026421952" sldId="263"/>
        </pc:sldMkLst>
        <pc:spChg chg="mod">
          <ac:chgData name="Fuerst, Alex" userId="S::alfuerst@iu.edu::f14cad49-7c8c-4c33-8e27-d90652c9cc6a" providerId="AD" clId="Web-{97B2FD5A-AB77-4723-87F7-32BA4ADB2529}" dt="2022-05-20T14:47:11.485" v="117" actId="20577"/>
          <ac:spMkLst>
            <pc:docMk/>
            <pc:sldMk cId="1026421952" sldId="263"/>
            <ac:spMk id="2" creationId="{E96159A4-369F-ADC5-A242-5A88B59313B3}"/>
          </ac:spMkLst>
        </pc:spChg>
      </pc:sldChg>
      <pc:sldChg chg="modSp new">
        <pc:chgData name="Fuerst, Alex" userId="S::alfuerst@iu.edu::f14cad49-7c8c-4c33-8e27-d90652c9cc6a" providerId="AD" clId="Web-{97B2FD5A-AB77-4723-87F7-32BA4ADB2529}" dt="2022-05-20T14:47:15.564" v="120" actId="20577"/>
        <pc:sldMkLst>
          <pc:docMk/>
          <pc:sldMk cId="3228234067" sldId="264"/>
        </pc:sldMkLst>
        <pc:spChg chg="mod">
          <ac:chgData name="Fuerst, Alex" userId="S::alfuerst@iu.edu::f14cad49-7c8c-4c33-8e27-d90652c9cc6a" providerId="AD" clId="Web-{97B2FD5A-AB77-4723-87F7-32BA4ADB2529}" dt="2022-05-20T14:47:15.564" v="120" actId="20577"/>
          <ac:spMkLst>
            <pc:docMk/>
            <pc:sldMk cId="3228234067" sldId="264"/>
            <ac:spMk id="2" creationId="{3CD428CB-49CA-50A0-AA8C-8352BA5B58EB}"/>
          </ac:spMkLst>
        </pc:spChg>
      </pc:sldChg>
      <pc:sldChg chg="modSp new">
        <pc:chgData name="Fuerst, Alex" userId="S::alfuerst@iu.edu::f14cad49-7c8c-4c33-8e27-d90652c9cc6a" providerId="AD" clId="Web-{97B2FD5A-AB77-4723-87F7-32BA4ADB2529}" dt="2022-05-20T14:59:08.313" v="154" actId="20577"/>
        <pc:sldMkLst>
          <pc:docMk/>
          <pc:sldMk cId="602484777" sldId="265"/>
        </pc:sldMkLst>
        <pc:spChg chg="mod">
          <ac:chgData name="Fuerst, Alex" userId="S::alfuerst@iu.edu::f14cad49-7c8c-4c33-8e27-d90652c9cc6a" providerId="AD" clId="Web-{97B2FD5A-AB77-4723-87F7-32BA4ADB2529}" dt="2022-05-20T14:55:27.483" v="123" actId="20577"/>
          <ac:spMkLst>
            <pc:docMk/>
            <pc:sldMk cId="602484777" sldId="265"/>
            <ac:spMk id="2" creationId="{8095B412-DE00-2212-0669-BB1F49CBCFF2}"/>
          </ac:spMkLst>
        </pc:spChg>
        <pc:spChg chg="mod">
          <ac:chgData name="Fuerst, Alex" userId="S::alfuerst@iu.edu::f14cad49-7c8c-4c33-8e27-d90652c9cc6a" providerId="AD" clId="Web-{97B2FD5A-AB77-4723-87F7-32BA4ADB2529}" dt="2022-05-20T14:59:08.313" v="154" actId="20577"/>
          <ac:spMkLst>
            <pc:docMk/>
            <pc:sldMk cId="602484777" sldId="265"/>
            <ac:spMk id="3" creationId="{074E5AA0-F18B-F4F4-5CCB-72E72515DC46}"/>
          </ac:spMkLst>
        </pc:spChg>
      </pc:sldChg>
    </pc:docChg>
  </pc:docChgLst>
  <pc:docChgLst>
    <pc:chgData name="Sharma, Prateek" userId="S::prateeks@iu.edu::922e19b3-bf3e-4c18-b6a1-8e442896ffca" providerId="AD" clId="Web-{C89C1099-2C6D-31DD-87CA-72E00A8264BC}"/>
    <pc:docChg chg="modSld">
      <pc:chgData name="Sharma, Prateek" userId="S::prateeks@iu.edu::922e19b3-bf3e-4c18-b6a1-8e442896ffca" providerId="AD" clId="Web-{C89C1099-2C6D-31DD-87CA-72E00A8264BC}" dt="2023-06-15T12:41:29.644" v="328"/>
      <pc:docMkLst>
        <pc:docMk/>
      </pc:docMkLst>
      <pc:sldChg chg="modNotes">
        <pc:chgData name="Sharma, Prateek" userId="S::prateeks@iu.edu::922e19b3-bf3e-4c18-b6a1-8e442896ffca" providerId="AD" clId="Web-{C89C1099-2C6D-31DD-87CA-72E00A8264BC}" dt="2023-06-15T12:39:13.875" v="216"/>
        <pc:sldMkLst>
          <pc:docMk/>
          <pc:sldMk cId="941759974" sldId="389"/>
        </pc:sldMkLst>
      </pc:sldChg>
      <pc:sldChg chg="modNotes">
        <pc:chgData name="Sharma, Prateek" userId="S::prateeks@iu.edu::922e19b3-bf3e-4c18-b6a1-8e442896ffca" providerId="AD" clId="Web-{C89C1099-2C6D-31DD-87CA-72E00A8264BC}" dt="2023-06-15T12:41:29.644" v="328"/>
        <pc:sldMkLst>
          <pc:docMk/>
          <pc:sldMk cId="3605627633" sldId="392"/>
        </pc:sldMkLst>
      </pc:sldChg>
    </pc:docChg>
  </pc:docChgLst>
  <pc:docChgLst>
    <pc:chgData name="Sharma, Prateek" userId="S::prateeks@iu.edu::922e19b3-bf3e-4c18-b6a1-8e442896ffca" providerId="AD" clId="Web-{AF05BB79-0435-FA5B-F47C-030607DAB8F1}"/>
    <pc:docChg chg="modSld">
      <pc:chgData name="Sharma, Prateek" userId="S::prateeks@iu.edu::922e19b3-bf3e-4c18-b6a1-8e442896ffca" providerId="AD" clId="Web-{AF05BB79-0435-FA5B-F47C-030607DAB8F1}" dt="2022-06-24T18:28:15.518" v="35" actId="20577"/>
      <pc:docMkLst>
        <pc:docMk/>
      </pc:docMkLst>
      <pc:sldChg chg="modSp">
        <pc:chgData name="Sharma, Prateek" userId="S::prateeks@iu.edu::922e19b3-bf3e-4c18-b6a1-8e442896ffca" providerId="AD" clId="Web-{AF05BB79-0435-FA5B-F47C-030607DAB8F1}" dt="2022-06-24T18:27:14.517" v="34" actId="20577"/>
        <pc:sldMkLst>
          <pc:docMk/>
          <pc:sldMk cId="2204057724" sldId="394"/>
        </pc:sldMkLst>
        <pc:spChg chg="mod">
          <ac:chgData name="Sharma, Prateek" userId="S::prateeks@iu.edu::922e19b3-bf3e-4c18-b6a1-8e442896ffca" providerId="AD" clId="Web-{AF05BB79-0435-FA5B-F47C-030607DAB8F1}" dt="2022-06-24T18:27:14.517" v="34" actId="20577"/>
          <ac:spMkLst>
            <pc:docMk/>
            <pc:sldMk cId="2204057724" sldId="394"/>
            <ac:spMk id="4" creationId="{542BD610-1D27-9773-AE1B-0D7C1D1CB5DF}"/>
          </ac:spMkLst>
        </pc:spChg>
      </pc:sldChg>
      <pc:sldChg chg="modSp">
        <pc:chgData name="Sharma, Prateek" userId="S::prateeks@iu.edu::922e19b3-bf3e-4c18-b6a1-8e442896ffca" providerId="AD" clId="Web-{AF05BB79-0435-FA5B-F47C-030607DAB8F1}" dt="2022-06-24T18:28:15.518" v="35" actId="20577"/>
        <pc:sldMkLst>
          <pc:docMk/>
          <pc:sldMk cId="4219650984" sldId="395"/>
        </pc:sldMkLst>
        <pc:spChg chg="mod">
          <ac:chgData name="Sharma, Prateek" userId="S::prateeks@iu.edu::922e19b3-bf3e-4c18-b6a1-8e442896ffca" providerId="AD" clId="Web-{AF05BB79-0435-FA5B-F47C-030607DAB8F1}" dt="2022-06-24T18:28:15.518" v="35" actId="20577"/>
          <ac:spMkLst>
            <pc:docMk/>
            <pc:sldMk cId="4219650984" sldId="395"/>
            <ac:spMk id="2" creationId="{1820B557-942F-CAB6-8DB6-B91C5CA7C79C}"/>
          </ac:spMkLst>
        </pc:spChg>
      </pc:sldChg>
    </pc:docChg>
  </pc:docChgLst>
  <pc:docChgLst>
    <pc:chgData name="Fuerst, Alex" userId="S::alfuerst@iu.edu::f14cad49-7c8c-4c33-8e27-d90652c9cc6a" providerId="AD" clId="Web-{2890EAE3-6468-71C5-1FED-5C86375D11F9}"/>
    <pc:docChg chg="modSld">
      <pc:chgData name="Fuerst, Alex" userId="S::alfuerst@iu.edu::f14cad49-7c8c-4c33-8e27-d90652c9cc6a" providerId="AD" clId="Web-{2890EAE3-6468-71C5-1FED-5C86375D11F9}" dt="2023-06-17T19:12:08.975" v="15" actId="20577"/>
      <pc:docMkLst>
        <pc:docMk/>
      </pc:docMkLst>
      <pc:sldChg chg="modSp">
        <pc:chgData name="Fuerst, Alex" userId="S::alfuerst@iu.edu::f14cad49-7c8c-4c33-8e27-d90652c9cc6a" providerId="AD" clId="Web-{2890EAE3-6468-71C5-1FED-5C86375D11F9}" dt="2023-06-17T19:12:08.975" v="15" actId="20577"/>
        <pc:sldMkLst>
          <pc:docMk/>
          <pc:sldMk cId="3617448126" sldId="385"/>
        </pc:sldMkLst>
        <pc:spChg chg="mod">
          <ac:chgData name="Fuerst, Alex" userId="S::alfuerst@iu.edu::f14cad49-7c8c-4c33-8e27-d90652c9cc6a" providerId="AD" clId="Web-{2890EAE3-6468-71C5-1FED-5C86375D11F9}" dt="2023-06-17T19:12:08.975" v="15" actId="20577"/>
          <ac:spMkLst>
            <pc:docMk/>
            <pc:sldMk cId="3617448126" sldId="385"/>
            <ac:spMk id="4" creationId="{FA6B078C-61CB-4E75-2A44-264C80B0F71E}"/>
          </ac:spMkLst>
        </pc:spChg>
      </pc:sldChg>
    </pc:docChg>
  </pc:docChgLst>
  <pc:docChgLst>
    <pc:chgData name="Sharma, Prateek" userId="S::prateeks@iu.edu::922e19b3-bf3e-4c18-b6a1-8e442896ffca" providerId="AD" clId="Web-{B5808127-DD9A-DAC8-D5FB-228613F141B0}"/>
    <pc:docChg chg="mod">
      <pc:chgData name="Sharma, Prateek" userId="S::prateeks@iu.edu::922e19b3-bf3e-4c18-b6a1-8e442896ffca" providerId="AD" clId="Web-{B5808127-DD9A-DAC8-D5FB-228613F141B0}" dt="2022-05-31T14:28:12.809" v="16"/>
      <pc:docMkLst>
        <pc:docMk/>
      </pc:docMkLst>
      <pc:sldChg chg="addCm">
        <pc:chgData name="Sharma, Prateek" userId="S::prateeks@iu.edu::922e19b3-bf3e-4c18-b6a1-8e442896ffca" providerId="AD" clId="Web-{B5808127-DD9A-DAC8-D5FB-228613F141B0}" dt="2022-05-31T14:12:26.798" v="4"/>
        <pc:sldMkLst>
          <pc:docMk/>
          <pc:sldMk cId="1837555501" sldId="370"/>
        </pc:sldMkLst>
      </pc:sldChg>
      <pc:sldChg chg="addCm">
        <pc:chgData name="Sharma, Prateek" userId="S::prateeks@iu.edu::922e19b3-bf3e-4c18-b6a1-8e442896ffca" providerId="AD" clId="Web-{B5808127-DD9A-DAC8-D5FB-228613F141B0}" dt="2022-05-31T14:14:04.454" v="6"/>
        <pc:sldMkLst>
          <pc:docMk/>
          <pc:sldMk cId="1757007121" sldId="371"/>
        </pc:sldMkLst>
      </pc:sldChg>
      <pc:sldChg chg="addCm">
        <pc:chgData name="Sharma, Prateek" userId="S::prateeks@iu.edu::922e19b3-bf3e-4c18-b6a1-8e442896ffca" providerId="AD" clId="Web-{B5808127-DD9A-DAC8-D5FB-228613F141B0}" dt="2022-05-31T14:20:57.795" v="11"/>
        <pc:sldMkLst>
          <pc:docMk/>
          <pc:sldMk cId="2489724431" sldId="375"/>
        </pc:sldMkLst>
      </pc:sldChg>
      <pc:sldChg chg="addCm">
        <pc:chgData name="Sharma, Prateek" userId="S::prateeks@iu.edu::922e19b3-bf3e-4c18-b6a1-8e442896ffca" providerId="AD" clId="Web-{B5808127-DD9A-DAC8-D5FB-228613F141B0}" dt="2022-05-31T14:23:16.185" v="13"/>
        <pc:sldMkLst>
          <pc:docMk/>
          <pc:sldMk cId="4049109577" sldId="376"/>
        </pc:sldMkLst>
      </pc:sldChg>
      <pc:sldChg chg="addCm">
        <pc:chgData name="Sharma, Prateek" userId="S::prateeks@iu.edu::922e19b3-bf3e-4c18-b6a1-8e442896ffca" providerId="AD" clId="Web-{B5808127-DD9A-DAC8-D5FB-228613F141B0}" dt="2022-05-31T14:26:15.856" v="15"/>
        <pc:sldMkLst>
          <pc:docMk/>
          <pc:sldMk cId="250971819" sldId="378"/>
        </pc:sldMkLst>
      </pc:sldChg>
      <pc:sldChg chg="addCm">
        <pc:chgData name="Sharma, Prateek" userId="S::prateeks@iu.edu::922e19b3-bf3e-4c18-b6a1-8e442896ffca" providerId="AD" clId="Web-{B5808127-DD9A-DAC8-D5FB-228613F141B0}" dt="2022-05-31T14:28:12.809" v="16"/>
        <pc:sldMkLst>
          <pc:docMk/>
          <pc:sldMk cId="3133565558" sldId="380"/>
        </pc:sldMkLst>
      </pc:sldChg>
      <pc:sldChg chg="addCm">
        <pc:chgData name="Sharma, Prateek" userId="S::prateeks@iu.edu::922e19b3-bf3e-4c18-b6a1-8e442896ffca" providerId="AD" clId="Web-{B5808127-DD9A-DAC8-D5FB-228613F141B0}" dt="2022-05-31T14:24:25.998" v="14"/>
        <pc:sldMkLst>
          <pc:docMk/>
          <pc:sldMk cId="1779359979" sldId="382"/>
        </pc:sldMkLst>
      </pc:sldChg>
      <pc:sldChg chg="addCm">
        <pc:chgData name="Sharma, Prateek" userId="S::prateeks@iu.edu::922e19b3-bf3e-4c18-b6a1-8e442896ffca" providerId="AD" clId="Web-{B5808127-DD9A-DAC8-D5FB-228613F141B0}" dt="2022-05-31T14:00:23.301" v="1"/>
        <pc:sldMkLst>
          <pc:docMk/>
          <pc:sldMk cId="1627267035" sldId="384"/>
        </pc:sldMkLst>
      </pc:sldChg>
      <pc:sldChg chg="addCm">
        <pc:chgData name="Sharma, Prateek" userId="S::prateeks@iu.edu::922e19b3-bf3e-4c18-b6a1-8e442896ffca" providerId="AD" clId="Web-{B5808127-DD9A-DAC8-D5FB-228613F141B0}" dt="2022-05-31T14:09:20.768" v="2"/>
        <pc:sldMkLst>
          <pc:docMk/>
          <pc:sldMk cId="2444047913" sldId="385"/>
        </pc:sldMkLst>
      </pc:sldChg>
      <pc:sldChg chg="addCm">
        <pc:chgData name="Sharma, Prateek" userId="S::prateeks@iu.edu::922e19b3-bf3e-4c18-b6a1-8e442896ffca" providerId="AD" clId="Web-{B5808127-DD9A-DAC8-D5FB-228613F141B0}" dt="2022-05-31T14:21:58.655" v="12"/>
        <pc:sldMkLst>
          <pc:docMk/>
          <pc:sldMk cId="2987222412" sldId="386"/>
        </pc:sldMkLst>
      </pc:sldChg>
      <pc:sldChg chg="addCm">
        <pc:chgData name="Sharma, Prateek" userId="S::prateeks@iu.edu::922e19b3-bf3e-4c18-b6a1-8e442896ffca" providerId="AD" clId="Web-{B5808127-DD9A-DAC8-D5FB-228613F141B0}" dt="2022-05-31T14:13:22.626" v="5"/>
        <pc:sldMkLst>
          <pc:docMk/>
          <pc:sldMk cId="2425672356" sldId="387"/>
        </pc:sldMkLst>
      </pc:sldChg>
      <pc:sldChg chg="addCm">
        <pc:chgData name="Sharma, Prateek" userId="S::prateeks@iu.edu::922e19b3-bf3e-4c18-b6a1-8e442896ffca" providerId="AD" clId="Web-{B5808127-DD9A-DAC8-D5FB-228613F141B0}" dt="2022-05-31T14:15:10.750" v="7"/>
        <pc:sldMkLst>
          <pc:docMk/>
          <pc:sldMk cId="2860320496" sldId="388"/>
        </pc:sldMkLst>
      </pc:sldChg>
      <pc:sldChg chg="addCm">
        <pc:chgData name="Sharma, Prateek" userId="S::prateeks@iu.edu::922e19b3-bf3e-4c18-b6a1-8e442896ffca" providerId="AD" clId="Web-{B5808127-DD9A-DAC8-D5FB-228613F141B0}" dt="2022-05-31T14:17:27.812" v="8"/>
        <pc:sldMkLst>
          <pc:docMk/>
          <pc:sldMk cId="2800609919" sldId="389"/>
        </pc:sldMkLst>
      </pc:sldChg>
      <pc:sldChg chg="addCm">
        <pc:chgData name="Sharma, Prateek" userId="S::prateeks@iu.edu::922e19b3-bf3e-4c18-b6a1-8e442896ffca" providerId="AD" clId="Web-{B5808127-DD9A-DAC8-D5FB-228613F141B0}" dt="2022-05-31T14:17:58.593" v="9"/>
        <pc:sldMkLst>
          <pc:docMk/>
          <pc:sldMk cId="928084424" sldId="391"/>
        </pc:sldMkLst>
      </pc:sldChg>
      <pc:sldChg chg="addCm">
        <pc:chgData name="Sharma, Prateek" userId="S::prateeks@iu.edu::922e19b3-bf3e-4c18-b6a1-8e442896ffca" providerId="AD" clId="Web-{B5808127-DD9A-DAC8-D5FB-228613F141B0}" dt="2022-05-31T14:18:57.890" v="10"/>
        <pc:sldMkLst>
          <pc:docMk/>
          <pc:sldMk cId="2188290476" sldId="392"/>
        </pc:sldMkLst>
      </pc:sldChg>
    </pc:docChg>
  </pc:docChgLst>
  <pc:docChgLst>
    <pc:chgData name="Sharma, Prateek" userId="S::prateeks@iu.edu::922e19b3-bf3e-4c18-b6a1-8e442896ffca" providerId="AD" clId="Web-{C09E0D56-FA91-2DDA-AE90-CD2E7253ED6A}"/>
    <pc:docChg chg="modSld">
      <pc:chgData name="Sharma, Prateek" userId="S::prateeks@iu.edu::922e19b3-bf3e-4c18-b6a1-8e442896ffca" providerId="AD" clId="Web-{C09E0D56-FA91-2DDA-AE90-CD2E7253ED6A}" dt="2023-06-19T17:31:09.197" v="669" actId="20577"/>
      <pc:docMkLst>
        <pc:docMk/>
      </pc:docMkLst>
      <pc:sldChg chg="modSp">
        <pc:chgData name="Sharma, Prateek" userId="S::prateeks@iu.edu::922e19b3-bf3e-4c18-b6a1-8e442896ffca" providerId="AD" clId="Web-{C09E0D56-FA91-2DDA-AE90-CD2E7253ED6A}" dt="2023-06-16T13:52:39.229" v="25" actId="20577"/>
        <pc:sldMkLst>
          <pc:docMk/>
          <pc:sldMk cId="3357833594" sldId="384"/>
        </pc:sldMkLst>
        <pc:spChg chg="mod">
          <ac:chgData name="Sharma, Prateek" userId="S::prateeks@iu.edu::922e19b3-bf3e-4c18-b6a1-8e442896ffca" providerId="AD" clId="Web-{C09E0D56-FA91-2DDA-AE90-CD2E7253ED6A}" dt="2023-06-16T13:51:29.743" v="19" actId="20577"/>
          <ac:spMkLst>
            <pc:docMk/>
            <pc:sldMk cId="3357833594" sldId="384"/>
            <ac:spMk id="2" creationId="{F2AABBB4-89C8-47DD-B1AE-4F8D6C6F0BE6}"/>
          </ac:spMkLst>
        </pc:spChg>
        <pc:spChg chg="mod">
          <ac:chgData name="Sharma, Prateek" userId="S::prateeks@iu.edu::922e19b3-bf3e-4c18-b6a1-8e442896ffca" providerId="AD" clId="Web-{C09E0D56-FA91-2DDA-AE90-CD2E7253ED6A}" dt="2023-06-16T13:52:39.229" v="25" actId="20577"/>
          <ac:spMkLst>
            <pc:docMk/>
            <pc:sldMk cId="3357833594" sldId="384"/>
            <ac:spMk id="30" creationId="{E9AD69C7-3E34-4263-8598-A0D4C74ED83A}"/>
          </ac:spMkLst>
        </pc:spChg>
      </pc:sldChg>
      <pc:sldChg chg="modNotes">
        <pc:chgData name="Sharma, Prateek" userId="S::prateeks@iu.edu::922e19b3-bf3e-4c18-b6a1-8e442896ffca" providerId="AD" clId="Web-{C09E0D56-FA91-2DDA-AE90-CD2E7253ED6A}" dt="2023-06-16T14:04:17.134" v="146"/>
        <pc:sldMkLst>
          <pc:docMk/>
          <pc:sldMk cId="3617448126" sldId="385"/>
        </pc:sldMkLst>
      </pc:sldChg>
      <pc:sldChg chg="modNotes">
        <pc:chgData name="Sharma, Prateek" userId="S::prateeks@iu.edu::922e19b3-bf3e-4c18-b6a1-8e442896ffca" providerId="AD" clId="Web-{C09E0D56-FA91-2DDA-AE90-CD2E7253ED6A}" dt="2023-06-16T14:15:30.726" v="203"/>
        <pc:sldMkLst>
          <pc:docMk/>
          <pc:sldMk cId="2041511000" sldId="387"/>
        </pc:sldMkLst>
      </pc:sldChg>
      <pc:sldChg chg="modSp">
        <pc:chgData name="Sharma, Prateek" userId="S::prateeks@iu.edu::922e19b3-bf3e-4c18-b6a1-8e442896ffca" providerId="AD" clId="Web-{C09E0D56-FA91-2DDA-AE90-CD2E7253ED6A}" dt="2023-06-16T14:31:08.399" v="476" actId="20577"/>
        <pc:sldMkLst>
          <pc:docMk/>
          <pc:sldMk cId="1515683384" sldId="390"/>
        </pc:sldMkLst>
        <pc:spChg chg="mod">
          <ac:chgData name="Sharma, Prateek" userId="S::prateeks@iu.edu::922e19b3-bf3e-4c18-b6a1-8e442896ffca" providerId="AD" clId="Web-{C09E0D56-FA91-2DDA-AE90-CD2E7253ED6A}" dt="2023-06-16T14:31:08.399" v="476" actId="20577"/>
          <ac:spMkLst>
            <pc:docMk/>
            <pc:sldMk cId="1515683384" sldId="390"/>
            <ac:spMk id="4" creationId="{33F8499C-4DE7-2A7B-5A0D-31C49DB5F283}"/>
          </ac:spMkLst>
        </pc:spChg>
      </pc:sldChg>
      <pc:sldChg chg="modNotes">
        <pc:chgData name="Sharma, Prateek" userId="S::prateeks@iu.edu::922e19b3-bf3e-4c18-b6a1-8e442896ffca" providerId="AD" clId="Web-{C09E0D56-FA91-2DDA-AE90-CD2E7253ED6A}" dt="2023-06-16T14:19:32.637" v="209"/>
        <pc:sldMkLst>
          <pc:docMk/>
          <pc:sldMk cId="3605627633" sldId="392"/>
        </pc:sldMkLst>
      </pc:sldChg>
      <pc:sldChg chg="addSp modSp">
        <pc:chgData name="Sharma, Prateek" userId="S::prateeks@iu.edu::922e19b3-bf3e-4c18-b6a1-8e442896ffca" providerId="AD" clId="Web-{C09E0D56-FA91-2DDA-AE90-CD2E7253ED6A}" dt="2023-06-16T14:27:59.081" v="354" actId="20577"/>
        <pc:sldMkLst>
          <pc:docMk/>
          <pc:sldMk cId="3388922015" sldId="393"/>
        </pc:sldMkLst>
        <pc:spChg chg="add mod">
          <ac:chgData name="Sharma, Prateek" userId="S::prateeks@iu.edu::922e19b3-bf3e-4c18-b6a1-8e442896ffca" providerId="AD" clId="Web-{C09E0D56-FA91-2DDA-AE90-CD2E7253ED6A}" dt="2023-06-16T14:27:59.081" v="354" actId="20577"/>
          <ac:spMkLst>
            <pc:docMk/>
            <pc:sldMk cId="3388922015" sldId="393"/>
            <ac:spMk id="4" creationId="{35B4E466-C025-2144-0E31-9D07AD8E1B97}"/>
          </ac:spMkLst>
        </pc:spChg>
        <pc:spChg chg="mod">
          <ac:chgData name="Sharma, Prateek" userId="S::prateeks@iu.edu::922e19b3-bf3e-4c18-b6a1-8e442896ffca" providerId="AD" clId="Web-{C09E0D56-FA91-2DDA-AE90-CD2E7253ED6A}" dt="2023-06-16T14:26:47.829" v="282" actId="20577"/>
          <ac:spMkLst>
            <pc:docMk/>
            <pc:sldMk cId="3388922015" sldId="393"/>
            <ac:spMk id="8" creationId="{7444B366-F06B-5D8A-465F-7F452F175D08}"/>
          </ac:spMkLst>
        </pc:spChg>
      </pc:sldChg>
      <pc:sldChg chg="modSp">
        <pc:chgData name="Sharma, Prateek" userId="S::prateeks@iu.edu::922e19b3-bf3e-4c18-b6a1-8e442896ffca" providerId="AD" clId="Web-{C09E0D56-FA91-2DDA-AE90-CD2E7253ED6A}" dt="2023-06-19T17:18:28.080" v="539" actId="20577"/>
        <pc:sldMkLst>
          <pc:docMk/>
          <pc:sldMk cId="1097221721" sldId="398"/>
        </pc:sldMkLst>
        <pc:spChg chg="mod">
          <ac:chgData name="Sharma, Prateek" userId="S::prateeks@iu.edu::922e19b3-bf3e-4c18-b6a1-8e442896ffca" providerId="AD" clId="Web-{C09E0D56-FA91-2DDA-AE90-CD2E7253ED6A}" dt="2023-06-19T17:18:28.080" v="539" actId="20577"/>
          <ac:spMkLst>
            <pc:docMk/>
            <pc:sldMk cId="1097221721" sldId="398"/>
            <ac:spMk id="4" creationId="{1AFD43B2-8E81-46FF-1B15-20B799E7E894}"/>
          </ac:spMkLst>
        </pc:spChg>
      </pc:sldChg>
      <pc:sldChg chg="modNotes">
        <pc:chgData name="Sharma, Prateek" userId="S::prateeks@iu.edu::922e19b3-bf3e-4c18-b6a1-8e442896ffca" providerId="AD" clId="Web-{C09E0D56-FA91-2DDA-AE90-CD2E7253ED6A}" dt="2023-06-16T13:51:05.696" v="16"/>
        <pc:sldMkLst>
          <pc:docMk/>
          <pc:sldMk cId="2207976137" sldId="401"/>
        </pc:sldMkLst>
      </pc:sldChg>
      <pc:sldChg chg="modSp modNotes">
        <pc:chgData name="Sharma, Prateek" userId="S::prateeks@iu.edu::922e19b3-bf3e-4c18-b6a1-8e442896ffca" providerId="AD" clId="Web-{C09E0D56-FA91-2DDA-AE90-CD2E7253ED6A}" dt="2023-06-19T17:27:20.268" v="652" actId="20577"/>
        <pc:sldMkLst>
          <pc:docMk/>
          <pc:sldMk cId="2654697560" sldId="402"/>
        </pc:sldMkLst>
        <pc:spChg chg="mod">
          <ac:chgData name="Sharma, Prateek" userId="S::prateeks@iu.edu::922e19b3-bf3e-4c18-b6a1-8e442896ffca" providerId="AD" clId="Web-{C09E0D56-FA91-2DDA-AE90-CD2E7253ED6A}" dt="2023-06-16T13:53:22.449" v="42" actId="20577"/>
          <ac:spMkLst>
            <pc:docMk/>
            <pc:sldMk cId="2654697560" sldId="402"/>
            <ac:spMk id="2" creationId="{9744DF6F-0104-BD7A-B331-56247EDCE888}"/>
          </ac:spMkLst>
        </pc:spChg>
        <pc:spChg chg="mod">
          <ac:chgData name="Sharma, Prateek" userId="S::prateeks@iu.edu::922e19b3-bf3e-4c18-b6a1-8e442896ffca" providerId="AD" clId="Web-{C09E0D56-FA91-2DDA-AE90-CD2E7253ED6A}" dt="2023-06-19T17:27:20.268" v="652" actId="20577"/>
          <ac:spMkLst>
            <pc:docMk/>
            <pc:sldMk cId="2654697560" sldId="402"/>
            <ac:spMk id="4" creationId="{8AE2C891-99CB-CDCB-AFD2-5F80DE5A34B8}"/>
          </ac:spMkLst>
        </pc:spChg>
      </pc:sldChg>
      <pc:sldChg chg="modSp">
        <pc:chgData name="Sharma, Prateek" userId="S::prateeks@iu.edu::922e19b3-bf3e-4c18-b6a1-8e442896ffca" providerId="AD" clId="Web-{C09E0D56-FA91-2DDA-AE90-CD2E7253ED6A}" dt="2023-06-19T17:31:09.197" v="669" actId="20577"/>
        <pc:sldMkLst>
          <pc:docMk/>
          <pc:sldMk cId="1841396371" sldId="403"/>
        </pc:sldMkLst>
        <pc:spChg chg="mod">
          <ac:chgData name="Sharma, Prateek" userId="S::prateeks@iu.edu::922e19b3-bf3e-4c18-b6a1-8e442896ffca" providerId="AD" clId="Web-{C09E0D56-FA91-2DDA-AE90-CD2E7253ED6A}" dt="2023-06-19T17:31:09.197" v="669" actId="20577"/>
          <ac:spMkLst>
            <pc:docMk/>
            <pc:sldMk cId="1841396371" sldId="403"/>
            <ac:spMk id="4" creationId="{AD1F605C-0FED-24CF-2CA0-6C30375558B8}"/>
          </ac:spMkLst>
        </pc:spChg>
      </pc:sldChg>
      <pc:sldChg chg="modNotes">
        <pc:chgData name="Sharma, Prateek" userId="S::prateeks@iu.edu::922e19b3-bf3e-4c18-b6a1-8e442896ffca" providerId="AD" clId="Web-{C09E0D56-FA91-2DDA-AE90-CD2E7253ED6A}" dt="2023-06-16T14:24:16.481" v="262"/>
        <pc:sldMkLst>
          <pc:docMk/>
          <pc:sldMk cId="2107256783" sldId="409"/>
        </pc:sldMkLst>
      </pc:sldChg>
    </pc:docChg>
  </pc:docChgLst>
  <pc:docChgLst>
    <pc:chgData name="Sharma, Prateek" userId="S::prateeks@iu.edu::922e19b3-bf3e-4c18-b6a1-8e442896ffca" providerId="AD" clId="Web-{D0B053ED-F012-B6B0-59CE-F20B3F3ACC33}"/>
    <pc:docChg chg="modSld">
      <pc:chgData name="Sharma, Prateek" userId="S::prateeks@iu.edu::922e19b3-bf3e-4c18-b6a1-8e442896ffca" providerId="AD" clId="Web-{D0B053ED-F012-B6B0-59CE-F20B3F3ACC33}" dt="2022-06-24T13:09:50.320" v="84" actId="20577"/>
      <pc:docMkLst>
        <pc:docMk/>
      </pc:docMkLst>
      <pc:sldChg chg="modSp">
        <pc:chgData name="Sharma, Prateek" userId="S::prateeks@iu.edu::922e19b3-bf3e-4c18-b6a1-8e442896ffca" providerId="AD" clId="Web-{D0B053ED-F012-B6B0-59CE-F20B3F3ACC33}" dt="2022-06-24T13:09:50.320" v="84" actId="20577"/>
        <pc:sldMkLst>
          <pc:docMk/>
          <pc:sldMk cId="1837555501" sldId="370"/>
        </pc:sldMkLst>
        <pc:spChg chg="mod">
          <ac:chgData name="Sharma, Prateek" userId="S::prateeks@iu.edu::922e19b3-bf3e-4c18-b6a1-8e442896ffca" providerId="AD" clId="Web-{D0B053ED-F012-B6B0-59CE-F20B3F3ACC33}" dt="2022-06-24T13:09:50.320" v="84" actId="20577"/>
          <ac:spMkLst>
            <pc:docMk/>
            <pc:sldMk cId="1837555501" sldId="370"/>
            <ac:spMk id="2" creationId="{BBD04212-4700-3123-6CBB-09C6CA8728A4}"/>
          </ac:spMkLst>
        </pc:spChg>
      </pc:sldChg>
      <pc:sldChg chg="modSp">
        <pc:chgData name="Sharma, Prateek" userId="S::prateeks@iu.edu::922e19b3-bf3e-4c18-b6a1-8e442896ffca" providerId="AD" clId="Web-{D0B053ED-F012-B6B0-59CE-F20B3F3ACC33}" dt="2022-06-24T12:58:35.624" v="19" actId="20577"/>
        <pc:sldMkLst>
          <pc:docMk/>
          <pc:sldMk cId="132084517" sldId="383"/>
        </pc:sldMkLst>
        <pc:spChg chg="mod">
          <ac:chgData name="Sharma, Prateek" userId="S::prateeks@iu.edu::922e19b3-bf3e-4c18-b6a1-8e442896ffca" providerId="AD" clId="Web-{D0B053ED-F012-B6B0-59CE-F20B3F3ACC33}" dt="2022-06-24T12:58:35.624" v="19" actId="20577"/>
          <ac:spMkLst>
            <pc:docMk/>
            <pc:sldMk cId="132084517" sldId="383"/>
            <ac:spMk id="2" creationId="{C01893A7-139F-4E20-A2FC-8F61DAC81804}"/>
          </ac:spMkLst>
        </pc:spChg>
        <pc:spChg chg="mod">
          <ac:chgData name="Sharma, Prateek" userId="S::prateeks@iu.edu::922e19b3-bf3e-4c18-b6a1-8e442896ffca" providerId="AD" clId="Web-{D0B053ED-F012-B6B0-59CE-F20B3F3ACC33}" dt="2022-06-24T12:57:25.124" v="9" actId="20577"/>
          <ac:spMkLst>
            <pc:docMk/>
            <pc:sldMk cId="132084517" sldId="383"/>
            <ac:spMk id="6" creationId="{5E65B3F9-D69C-4081-AC52-D517C18F8011}"/>
          </ac:spMkLst>
        </pc:spChg>
      </pc:sldChg>
      <pc:sldChg chg="modSp">
        <pc:chgData name="Sharma, Prateek" userId="S::prateeks@iu.edu::922e19b3-bf3e-4c18-b6a1-8e442896ffca" providerId="AD" clId="Web-{D0B053ED-F012-B6B0-59CE-F20B3F3ACC33}" dt="2022-06-24T13:05:34.463" v="80" actId="20577"/>
        <pc:sldMkLst>
          <pc:docMk/>
          <pc:sldMk cId="2987222412" sldId="386"/>
        </pc:sldMkLst>
        <pc:spChg chg="mod">
          <ac:chgData name="Sharma, Prateek" userId="S::prateeks@iu.edu::922e19b3-bf3e-4c18-b6a1-8e442896ffca" providerId="AD" clId="Web-{D0B053ED-F012-B6B0-59CE-F20B3F3ACC33}" dt="2022-06-24T13:05:34.463" v="80" actId="20577"/>
          <ac:spMkLst>
            <pc:docMk/>
            <pc:sldMk cId="2987222412" sldId="386"/>
            <ac:spMk id="6" creationId="{903FBC97-A27B-B566-26B1-423E49ED317D}"/>
          </ac:spMkLst>
        </pc:spChg>
      </pc:sldChg>
      <pc:sldChg chg="modSp">
        <pc:chgData name="Sharma, Prateek" userId="S::prateeks@iu.edu::922e19b3-bf3e-4c18-b6a1-8e442896ffca" providerId="AD" clId="Web-{D0B053ED-F012-B6B0-59CE-F20B3F3ACC33}" dt="2022-06-24T13:05:29.557" v="77" actId="20577"/>
        <pc:sldMkLst>
          <pc:docMk/>
          <pc:sldMk cId="2425672356" sldId="387"/>
        </pc:sldMkLst>
        <pc:spChg chg="mod">
          <ac:chgData name="Sharma, Prateek" userId="S::prateeks@iu.edu::922e19b3-bf3e-4c18-b6a1-8e442896ffca" providerId="AD" clId="Web-{D0B053ED-F012-B6B0-59CE-F20B3F3ACC33}" dt="2022-06-24T13:05:29.557" v="77" actId="20577"/>
          <ac:spMkLst>
            <pc:docMk/>
            <pc:sldMk cId="2425672356" sldId="387"/>
            <ac:spMk id="4" creationId="{0ECBC9DD-03E8-D12F-43C8-32988021B16A}"/>
          </ac:spMkLst>
        </pc:spChg>
      </pc:sldChg>
      <pc:sldChg chg="modSp">
        <pc:chgData name="Sharma, Prateek" userId="S::prateeks@iu.edu::922e19b3-bf3e-4c18-b6a1-8e442896ffca" providerId="AD" clId="Web-{D0B053ED-F012-B6B0-59CE-F20B3F3ACC33}" dt="2022-06-24T13:05:44.932" v="81" actId="20577"/>
        <pc:sldMkLst>
          <pc:docMk/>
          <pc:sldMk cId="1509244842" sldId="393"/>
        </pc:sldMkLst>
        <pc:spChg chg="mod">
          <ac:chgData name="Sharma, Prateek" userId="S::prateeks@iu.edu::922e19b3-bf3e-4c18-b6a1-8e442896ffca" providerId="AD" clId="Web-{D0B053ED-F012-B6B0-59CE-F20B3F3ACC33}" dt="2022-06-24T13:05:44.932" v="81" actId="20577"/>
          <ac:spMkLst>
            <pc:docMk/>
            <pc:sldMk cId="1509244842" sldId="393"/>
            <ac:spMk id="4" creationId="{89778F2F-795B-63BC-6064-C3D19474A02A}"/>
          </ac:spMkLst>
        </pc:spChg>
      </pc:sldChg>
    </pc:docChg>
  </pc:docChgLst>
  <pc:docChgLst>
    <pc:chgData name="Fuerst, Alex" userId="S::alfuerst@iu.edu::f14cad49-7c8c-4c33-8e27-d90652c9cc6a" providerId="AD" clId="Web-{39DDC71D-DFCB-E200-319E-DC5B8BF8E95D}"/>
    <pc:docChg chg="modSld">
      <pc:chgData name="Fuerst, Alex" userId="S::alfuerst@iu.edu::f14cad49-7c8c-4c33-8e27-d90652c9cc6a" providerId="AD" clId="Web-{39DDC71D-DFCB-E200-319E-DC5B8BF8E95D}" dt="2023-06-16T13:04:39.201" v="6" actId="20577"/>
      <pc:docMkLst>
        <pc:docMk/>
      </pc:docMkLst>
      <pc:sldChg chg="modSp">
        <pc:chgData name="Fuerst, Alex" userId="S::alfuerst@iu.edu::f14cad49-7c8c-4c33-8e27-d90652c9cc6a" providerId="AD" clId="Web-{39DDC71D-DFCB-E200-319E-DC5B8BF8E95D}" dt="2023-06-16T13:04:39.201" v="6" actId="20577"/>
        <pc:sldMkLst>
          <pc:docMk/>
          <pc:sldMk cId="3388922015" sldId="393"/>
        </pc:sldMkLst>
        <pc:spChg chg="mod">
          <ac:chgData name="Fuerst, Alex" userId="S::alfuerst@iu.edu::f14cad49-7c8c-4c33-8e27-d90652c9cc6a" providerId="AD" clId="Web-{39DDC71D-DFCB-E200-319E-DC5B8BF8E95D}" dt="2023-06-16T13:04:39.201" v="6" actId="20577"/>
          <ac:spMkLst>
            <pc:docMk/>
            <pc:sldMk cId="3388922015" sldId="393"/>
            <ac:spMk id="8" creationId="{7444B366-F06B-5D8A-465F-7F452F175D08}"/>
          </ac:spMkLst>
        </pc:spChg>
      </pc:sldChg>
      <pc:sldChg chg="modSp">
        <pc:chgData name="Fuerst, Alex" userId="S::alfuerst@iu.edu::f14cad49-7c8c-4c33-8e27-d90652c9cc6a" providerId="AD" clId="Web-{39DDC71D-DFCB-E200-319E-DC5B8BF8E95D}" dt="2023-06-16T13:04:28.107" v="4" actId="20577"/>
        <pc:sldMkLst>
          <pc:docMk/>
          <pc:sldMk cId="1425553864" sldId="394"/>
        </pc:sldMkLst>
        <pc:spChg chg="mod">
          <ac:chgData name="Fuerst, Alex" userId="S::alfuerst@iu.edu::f14cad49-7c8c-4c33-8e27-d90652c9cc6a" providerId="AD" clId="Web-{39DDC71D-DFCB-E200-319E-DC5B8BF8E95D}" dt="2023-06-16T13:04:28.107" v="4" actId="20577"/>
          <ac:spMkLst>
            <pc:docMk/>
            <pc:sldMk cId="1425553864" sldId="394"/>
            <ac:spMk id="4" creationId="{92EC4034-CDBE-D404-6D8E-6C866D7513F3}"/>
          </ac:spMkLst>
        </pc:spChg>
      </pc:sldChg>
    </pc:docChg>
  </pc:docChgLst>
  <pc:docChgLst>
    <pc:chgData name="Fuerst, Alex" userId="S::alfuerst@iu.edu::f14cad49-7c8c-4c33-8e27-d90652c9cc6a" providerId="AD" clId="Web-{54A81AC8-585C-20D0-B227-9F67A1A6BC34}"/>
    <pc:docChg chg="modSld">
      <pc:chgData name="Fuerst, Alex" userId="S::alfuerst@iu.edu::f14cad49-7c8c-4c33-8e27-d90652c9cc6a" providerId="AD" clId="Web-{54A81AC8-585C-20D0-B227-9F67A1A6BC34}" dt="2023-06-19T19:16:18.684" v="34" actId="20577"/>
      <pc:docMkLst>
        <pc:docMk/>
      </pc:docMkLst>
      <pc:sldChg chg="modSp">
        <pc:chgData name="Fuerst, Alex" userId="S::alfuerst@iu.edu::f14cad49-7c8c-4c33-8e27-d90652c9cc6a" providerId="AD" clId="Web-{54A81AC8-585C-20D0-B227-9F67A1A6BC34}" dt="2023-06-19T19:16:18.684" v="34" actId="20577"/>
        <pc:sldMkLst>
          <pc:docMk/>
          <pc:sldMk cId="3617448126" sldId="385"/>
        </pc:sldMkLst>
        <pc:spChg chg="mod">
          <ac:chgData name="Fuerst, Alex" userId="S::alfuerst@iu.edu::f14cad49-7c8c-4c33-8e27-d90652c9cc6a" providerId="AD" clId="Web-{54A81AC8-585C-20D0-B227-9F67A1A6BC34}" dt="2023-06-19T19:16:18.684" v="34" actId="20577"/>
          <ac:spMkLst>
            <pc:docMk/>
            <pc:sldMk cId="3617448126" sldId="385"/>
            <ac:spMk id="4" creationId="{FA6B078C-61CB-4E75-2A44-264C80B0F71E}"/>
          </ac:spMkLst>
        </pc:spChg>
      </pc:sldChg>
      <pc:sldChg chg="modSp">
        <pc:chgData name="Fuerst, Alex" userId="S::alfuerst@iu.edu::f14cad49-7c8c-4c33-8e27-d90652c9cc6a" providerId="AD" clId="Web-{54A81AC8-585C-20D0-B227-9F67A1A6BC34}" dt="2023-06-19T19:14:27.525" v="15" actId="20577"/>
        <pc:sldMkLst>
          <pc:docMk/>
          <pc:sldMk cId="1097221721" sldId="398"/>
        </pc:sldMkLst>
        <pc:spChg chg="mod">
          <ac:chgData name="Fuerst, Alex" userId="S::alfuerst@iu.edu::f14cad49-7c8c-4c33-8e27-d90652c9cc6a" providerId="AD" clId="Web-{54A81AC8-585C-20D0-B227-9F67A1A6BC34}" dt="2023-06-19T19:14:27.525" v="15" actId="20577"/>
          <ac:spMkLst>
            <pc:docMk/>
            <pc:sldMk cId="1097221721" sldId="398"/>
            <ac:spMk id="4" creationId="{1AFD43B2-8E81-46FF-1B15-20B799E7E894}"/>
          </ac:spMkLst>
        </pc:spChg>
      </pc:sldChg>
    </pc:docChg>
  </pc:docChgLst>
  <pc:docChgLst>
    <pc:chgData name="Fuerst, Alex" userId="S::alfuerst@iu.edu::f14cad49-7c8c-4c33-8e27-d90652c9cc6a" providerId="AD" clId="Web-{748A9446-1B48-2C92-5EB4-CEAA27F49B25}"/>
    <pc:docChg chg="modSld sldOrd">
      <pc:chgData name="Fuerst, Alex" userId="S::alfuerst@iu.edu::f14cad49-7c8c-4c33-8e27-d90652c9cc6a" providerId="AD" clId="Web-{748A9446-1B48-2C92-5EB4-CEAA27F49B25}" dt="2023-06-13T13:12:03.167" v="189"/>
      <pc:docMkLst>
        <pc:docMk/>
      </pc:docMkLst>
      <pc:sldChg chg="modSp">
        <pc:chgData name="Fuerst, Alex" userId="S::alfuerst@iu.edu::f14cad49-7c8c-4c33-8e27-d90652c9cc6a" providerId="AD" clId="Web-{748A9446-1B48-2C92-5EB4-CEAA27F49B25}" dt="2023-06-13T12:50:37.168" v="120" actId="20577"/>
        <pc:sldMkLst>
          <pc:docMk/>
          <pc:sldMk cId="3357833594" sldId="384"/>
        </pc:sldMkLst>
        <pc:spChg chg="mod">
          <ac:chgData name="Fuerst, Alex" userId="S::alfuerst@iu.edu::f14cad49-7c8c-4c33-8e27-d90652c9cc6a" providerId="AD" clId="Web-{748A9446-1B48-2C92-5EB4-CEAA27F49B25}" dt="2023-06-13T12:50:37.168" v="120" actId="20577"/>
          <ac:spMkLst>
            <pc:docMk/>
            <pc:sldMk cId="3357833594" sldId="384"/>
            <ac:spMk id="2" creationId="{F2AABBB4-89C8-47DD-B1AE-4F8D6C6F0BE6}"/>
          </ac:spMkLst>
        </pc:spChg>
      </pc:sldChg>
      <pc:sldChg chg="ord">
        <pc:chgData name="Fuerst, Alex" userId="S::alfuerst@iu.edu::f14cad49-7c8c-4c33-8e27-d90652c9cc6a" providerId="AD" clId="Web-{748A9446-1B48-2C92-5EB4-CEAA27F49B25}" dt="2023-06-13T13:12:03.167" v="189"/>
        <pc:sldMkLst>
          <pc:docMk/>
          <pc:sldMk cId="2041511000" sldId="387"/>
        </pc:sldMkLst>
      </pc:sldChg>
      <pc:sldChg chg="mod modShow">
        <pc:chgData name="Fuerst, Alex" userId="S::alfuerst@iu.edu::f14cad49-7c8c-4c33-8e27-d90652c9cc6a" providerId="AD" clId="Web-{748A9446-1B48-2C92-5EB4-CEAA27F49B25}" dt="2023-06-13T12:57:19.225" v="185"/>
        <pc:sldMkLst>
          <pc:docMk/>
          <pc:sldMk cId="2680607049" sldId="391"/>
        </pc:sldMkLst>
      </pc:sldChg>
      <pc:sldChg chg="ord">
        <pc:chgData name="Fuerst, Alex" userId="S::alfuerst@iu.edu::f14cad49-7c8c-4c33-8e27-d90652c9cc6a" providerId="AD" clId="Web-{748A9446-1B48-2C92-5EB4-CEAA27F49B25}" dt="2023-06-13T12:57:42.381" v="186"/>
        <pc:sldMkLst>
          <pc:docMk/>
          <pc:sldMk cId="3605627633" sldId="392"/>
        </pc:sldMkLst>
      </pc:sldChg>
      <pc:sldChg chg="modSp">
        <pc:chgData name="Fuerst, Alex" userId="S::alfuerst@iu.edu::f14cad49-7c8c-4c33-8e27-d90652c9cc6a" providerId="AD" clId="Web-{748A9446-1B48-2C92-5EB4-CEAA27F49B25}" dt="2023-06-13T12:50:10.840" v="115" actId="20577"/>
        <pc:sldMkLst>
          <pc:docMk/>
          <pc:sldMk cId="2207976137" sldId="401"/>
        </pc:sldMkLst>
        <pc:spChg chg="mod">
          <ac:chgData name="Fuerst, Alex" userId="S::alfuerst@iu.edu::f14cad49-7c8c-4c33-8e27-d90652c9cc6a" providerId="AD" clId="Web-{748A9446-1B48-2C92-5EB4-CEAA27F49B25}" dt="2023-06-13T12:48:48.213" v="70" actId="20577"/>
          <ac:spMkLst>
            <pc:docMk/>
            <pc:sldMk cId="2207976137" sldId="401"/>
            <ac:spMk id="2" creationId="{A3E2ED19-3315-1AC1-AD7C-E80B94442FCA}"/>
          </ac:spMkLst>
        </pc:spChg>
        <pc:spChg chg="mod">
          <ac:chgData name="Fuerst, Alex" userId="S::alfuerst@iu.edu::f14cad49-7c8c-4c33-8e27-d90652c9cc6a" providerId="AD" clId="Web-{748A9446-1B48-2C92-5EB4-CEAA27F49B25}" dt="2023-06-13T12:50:10.840" v="115" actId="20577"/>
          <ac:spMkLst>
            <pc:docMk/>
            <pc:sldMk cId="2207976137" sldId="401"/>
            <ac:spMk id="4" creationId="{64F45A64-EBED-E470-00D1-5F2C76DA4254}"/>
          </ac:spMkLst>
        </pc:spChg>
      </pc:sldChg>
      <pc:sldChg chg="addSp delSp modSp addAnim delAnim modAnim">
        <pc:chgData name="Fuerst, Alex" userId="S::alfuerst@iu.edu::f14cad49-7c8c-4c33-8e27-d90652c9cc6a" providerId="AD" clId="Web-{748A9446-1B48-2C92-5EB4-CEAA27F49B25}" dt="2023-06-13T12:58:42.430" v="188"/>
        <pc:sldMkLst>
          <pc:docMk/>
          <pc:sldMk cId="2654697560" sldId="402"/>
        </pc:sldMkLst>
        <pc:spChg chg="add del">
          <ac:chgData name="Fuerst, Alex" userId="S::alfuerst@iu.edu::f14cad49-7c8c-4c33-8e27-d90652c9cc6a" providerId="AD" clId="Web-{748A9446-1B48-2C92-5EB4-CEAA27F49B25}" dt="2023-06-13T12:58:42.430" v="188"/>
          <ac:spMkLst>
            <pc:docMk/>
            <pc:sldMk cId="2654697560" sldId="402"/>
            <ac:spMk id="2" creationId="{9744DF6F-0104-BD7A-B331-56247EDCE888}"/>
          </ac:spMkLst>
        </pc:spChg>
        <pc:spChg chg="mod">
          <ac:chgData name="Fuerst, Alex" userId="S::alfuerst@iu.edu::f14cad49-7c8c-4c33-8e27-d90652c9cc6a" providerId="AD" clId="Web-{748A9446-1B48-2C92-5EB4-CEAA27F49B25}" dt="2023-06-13T12:54:48.581" v="181" actId="20577"/>
          <ac:spMkLst>
            <pc:docMk/>
            <pc:sldMk cId="2654697560" sldId="402"/>
            <ac:spMk id="4" creationId="{8AE2C891-99CB-CDCB-AFD2-5F80DE5A34B8}"/>
          </ac:spMkLst>
        </pc:spChg>
        <pc:spChg chg="add mod topLvl">
          <ac:chgData name="Fuerst, Alex" userId="S::alfuerst@iu.edu::f14cad49-7c8c-4c33-8e27-d90652c9cc6a" providerId="AD" clId="Web-{748A9446-1B48-2C92-5EB4-CEAA27F49B25}" dt="2023-06-13T12:45:36.021" v="54"/>
          <ac:spMkLst>
            <pc:docMk/>
            <pc:sldMk cId="2654697560" sldId="402"/>
            <ac:spMk id="7" creationId="{A2B09F64-62D3-E558-D22A-8532BB96A21A}"/>
          </ac:spMkLst>
        </pc:spChg>
        <pc:spChg chg="add del mod">
          <ac:chgData name="Fuerst, Alex" userId="S::alfuerst@iu.edu::f14cad49-7c8c-4c33-8e27-d90652c9cc6a" providerId="AD" clId="Web-{748A9446-1B48-2C92-5EB4-CEAA27F49B25}" dt="2023-06-13T12:44:55.035" v="31"/>
          <ac:spMkLst>
            <pc:docMk/>
            <pc:sldMk cId="2654697560" sldId="402"/>
            <ac:spMk id="9" creationId="{D8329A6C-83FF-A9C0-C7CF-3B3191AD0338}"/>
          </ac:spMkLst>
        </pc:spChg>
        <pc:spChg chg="add mod topLvl">
          <ac:chgData name="Fuerst, Alex" userId="S::alfuerst@iu.edu::f14cad49-7c8c-4c33-8e27-d90652c9cc6a" providerId="AD" clId="Web-{748A9446-1B48-2C92-5EB4-CEAA27F49B25}" dt="2023-06-13T12:45:36.021" v="54"/>
          <ac:spMkLst>
            <pc:docMk/>
            <pc:sldMk cId="2654697560" sldId="402"/>
            <ac:spMk id="13" creationId="{097CA70C-B9F1-1470-1882-AE3D712E4D7D}"/>
          </ac:spMkLst>
        </pc:spChg>
        <pc:spChg chg="add mod topLvl">
          <ac:chgData name="Fuerst, Alex" userId="S::alfuerst@iu.edu::f14cad49-7c8c-4c33-8e27-d90652c9cc6a" providerId="AD" clId="Web-{748A9446-1B48-2C92-5EB4-CEAA27F49B25}" dt="2023-06-13T12:45:36.021" v="54"/>
          <ac:spMkLst>
            <pc:docMk/>
            <pc:sldMk cId="2654697560" sldId="402"/>
            <ac:spMk id="15" creationId="{6C97E42F-1973-E7E9-7AD9-6EBDAFCF7CE3}"/>
          </ac:spMkLst>
        </pc:spChg>
        <pc:spChg chg="add mod topLvl">
          <ac:chgData name="Fuerst, Alex" userId="S::alfuerst@iu.edu::f14cad49-7c8c-4c33-8e27-d90652c9cc6a" providerId="AD" clId="Web-{748A9446-1B48-2C92-5EB4-CEAA27F49B25}" dt="2023-06-13T12:45:36.021" v="54"/>
          <ac:spMkLst>
            <pc:docMk/>
            <pc:sldMk cId="2654697560" sldId="402"/>
            <ac:spMk id="17" creationId="{E36B12FE-A96A-75F3-E65B-3571E9B4844F}"/>
          </ac:spMkLst>
        </pc:spChg>
        <pc:spChg chg="add del mod">
          <ac:chgData name="Fuerst, Alex" userId="S::alfuerst@iu.edu::f14cad49-7c8c-4c33-8e27-d90652c9cc6a" providerId="AD" clId="Web-{748A9446-1B48-2C92-5EB4-CEAA27F49B25}" dt="2023-06-13T12:44:56.504" v="32"/>
          <ac:spMkLst>
            <pc:docMk/>
            <pc:sldMk cId="2654697560" sldId="402"/>
            <ac:spMk id="19" creationId="{2DE275B5-A337-B1E2-88DC-BDFFC21496EE}"/>
          </ac:spMkLst>
        </pc:spChg>
        <pc:spChg chg="add del mod">
          <ac:chgData name="Fuerst, Alex" userId="S::alfuerst@iu.edu::f14cad49-7c8c-4c33-8e27-d90652c9cc6a" providerId="AD" clId="Web-{748A9446-1B48-2C92-5EB4-CEAA27F49B25}" dt="2023-06-13T12:44:51.457" v="27"/>
          <ac:spMkLst>
            <pc:docMk/>
            <pc:sldMk cId="2654697560" sldId="402"/>
            <ac:spMk id="23" creationId="{28232350-9320-78C5-F2B7-FC50A82C3CFD}"/>
          </ac:spMkLst>
        </pc:spChg>
        <pc:spChg chg="add mod topLvl">
          <ac:chgData name="Fuerst, Alex" userId="S::alfuerst@iu.edu::f14cad49-7c8c-4c33-8e27-d90652c9cc6a" providerId="AD" clId="Web-{748A9446-1B48-2C92-5EB4-CEAA27F49B25}" dt="2023-06-13T12:45:36.021" v="54"/>
          <ac:spMkLst>
            <pc:docMk/>
            <pc:sldMk cId="2654697560" sldId="402"/>
            <ac:spMk id="25" creationId="{6858413A-D245-02AF-C693-5CCDAA3D6086}"/>
          </ac:spMkLst>
        </pc:spChg>
        <pc:spChg chg="add del mod">
          <ac:chgData name="Fuerst, Alex" userId="S::alfuerst@iu.edu::f14cad49-7c8c-4c33-8e27-d90652c9cc6a" providerId="AD" clId="Web-{748A9446-1B48-2C92-5EB4-CEAA27F49B25}" dt="2023-06-13T12:44:51.457" v="26"/>
          <ac:spMkLst>
            <pc:docMk/>
            <pc:sldMk cId="2654697560" sldId="402"/>
            <ac:spMk id="29" creationId="{375231E1-CA35-77AA-A96D-6E4FD184E098}"/>
          </ac:spMkLst>
        </pc:spChg>
        <pc:spChg chg="add del mod">
          <ac:chgData name="Fuerst, Alex" userId="S::alfuerst@iu.edu::f14cad49-7c8c-4c33-8e27-d90652c9cc6a" providerId="AD" clId="Web-{748A9446-1B48-2C92-5EB4-CEAA27F49B25}" dt="2023-06-13T12:45:14.817" v="38"/>
          <ac:spMkLst>
            <pc:docMk/>
            <pc:sldMk cId="2654697560" sldId="402"/>
            <ac:spMk id="31" creationId="{E622793C-0B68-80FC-2BE1-51C4C9F45F99}"/>
          </ac:spMkLst>
        </pc:spChg>
        <pc:spChg chg="add del mod">
          <ac:chgData name="Fuerst, Alex" userId="S::alfuerst@iu.edu::f14cad49-7c8c-4c33-8e27-d90652c9cc6a" providerId="AD" clId="Web-{748A9446-1B48-2C92-5EB4-CEAA27F49B25}" dt="2023-06-13T12:58:42.430" v="188"/>
          <ac:spMkLst>
            <pc:docMk/>
            <pc:sldMk cId="2654697560" sldId="402"/>
            <ac:spMk id="34" creationId="{5F992D59-EE9D-8B2F-F2E8-618701EEC569}"/>
          </ac:spMkLst>
        </pc:spChg>
        <pc:grpChg chg="add del mod">
          <ac:chgData name="Fuerst, Alex" userId="S::alfuerst@iu.edu::f14cad49-7c8c-4c33-8e27-d90652c9cc6a" providerId="AD" clId="Web-{748A9446-1B48-2C92-5EB4-CEAA27F49B25}" dt="2023-06-13T12:45:36.021" v="54"/>
          <ac:grpSpMkLst>
            <pc:docMk/>
            <pc:sldMk cId="2654697560" sldId="402"/>
            <ac:grpSpMk id="32" creationId="{C83BE762-683E-E81B-6DEA-425788A556F2}"/>
          </ac:grpSpMkLst>
        </pc:grpChg>
        <pc:cxnChg chg="add del mod">
          <ac:chgData name="Fuerst, Alex" userId="S::alfuerst@iu.edu::f14cad49-7c8c-4c33-8e27-d90652c9cc6a" providerId="AD" clId="Web-{748A9446-1B48-2C92-5EB4-CEAA27F49B25}" dt="2023-06-13T12:44:54.192" v="30"/>
          <ac:cxnSpMkLst>
            <pc:docMk/>
            <pc:sldMk cId="2654697560" sldId="402"/>
            <ac:cxnSpMk id="11" creationId="{9392636D-675F-8F9A-B6E2-7760C02D1F9F}"/>
          </ac:cxnSpMkLst>
        </pc:cxnChg>
        <pc:cxnChg chg="add del mod">
          <ac:chgData name="Fuerst, Alex" userId="S::alfuerst@iu.edu::f14cad49-7c8c-4c33-8e27-d90652c9cc6a" providerId="AD" clId="Web-{748A9446-1B48-2C92-5EB4-CEAA27F49B25}" dt="2023-06-13T12:44:51.457" v="28"/>
          <ac:cxnSpMkLst>
            <pc:docMk/>
            <pc:sldMk cId="2654697560" sldId="402"/>
            <ac:cxnSpMk id="21" creationId="{0D492528-C448-1AD4-05BA-F6ADC65CF8E9}"/>
          </ac:cxnSpMkLst>
        </pc:cxnChg>
        <pc:cxnChg chg="add del mod">
          <ac:chgData name="Fuerst, Alex" userId="S::alfuerst@iu.edu::f14cad49-7c8c-4c33-8e27-d90652c9cc6a" providerId="AD" clId="Web-{748A9446-1B48-2C92-5EB4-CEAA27F49B25}" dt="2023-06-13T12:44:52.692" v="29"/>
          <ac:cxnSpMkLst>
            <pc:docMk/>
            <pc:sldMk cId="2654697560" sldId="402"/>
            <ac:cxnSpMk id="27" creationId="{363FD331-EC4A-A103-4A87-4C16628D5B3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84CC9-94EC-4B43-8CA2-0D90C4900CE5}"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224CB-79E1-4F14-85C0-9E1B478DA79C}" type="slidenum">
              <a:rPr lang="en-US" smtClean="0"/>
              <a:t>‹#›</a:t>
            </a:fld>
            <a:endParaRPr lang="en-US"/>
          </a:p>
        </p:txBody>
      </p:sp>
    </p:spTree>
    <p:extLst>
      <p:ext uri="{BB962C8B-B14F-4D97-AF65-F5344CB8AC3E}">
        <p14:creationId xmlns:p14="http://schemas.microsoft.com/office/powerpoint/2010/main" val="4071696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Science </a:t>
            </a:r>
            <a:r>
              <a:rPr lang="en-US" dirty="0" err="1">
                <a:ea typeface="Calibri"/>
                <a:cs typeface="Calibri"/>
              </a:rPr>
              <a:t>workflwos</a:t>
            </a:r>
            <a:r>
              <a:rPr lang="en-US" dirty="0">
                <a:ea typeface="Calibri"/>
                <a:cs typeface="Calibri"/>
              </a:rPr>
              <a:t> </a:t>
            </a:r>
            <a:endParaRPr lang="en-US">
              <a:ea typeface="Calibri"/>
              <a:cs typeface="Calibri"/>
            </a:endParaRPr>
          </a:p>
        </p:txBody>
      </p:sp>
      <p:sp>
        <p:nvSpPr>
          <p:cNvPr id="4" name="Slide Number Placeholder 3"/>
          <p:cNvSpPr>
            <a:spLocks noGrp="1"/>
          </p:cNvSpPr>
          <p:nvPr>
            <p:ph type="sldNum" sz="quarter" idx="5"/>
          </p:nvPr>
        </p:nvSpPr>
        <p:spPr/>
        <p:txBody>
          <a:bodyPr/>
          <a:lstStyle/>
          <a:p>
            <a:fld id="{A35224CB-79E1-4F14-85C0-9E1B478DA79C}" type="slidenum">
              <a:rPr lang="en-US" smtClean="0"/>
              <a:t>2</a:t>
            </a:fld>
            <a:endParaRPr lang="en-US"/>
          </a:p>
        </p:txBody>
      </p:sp>
    </p:spTree>
    <p:extLst>
      <p:ext uri="{BB962C8B-B14F-4D97-AF65-F5344CB8AC3E}">
        <p14:creationId xmlns:p14="http://schemas.microsoft.com/office/powerpoint/2010/main" val="481491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Res </a:t>
            </a:r>
            <a:r>
              <a:rPr lang="en-US" dirty="0" err="1">
                <a:ea typeface="Calibri"/>
                <a:cs typeface="Calibri"/>
              </a:rPr>
              <a:t>mgmt</a:t>
            </a:r>
            <a:r>
              <a:rPr lang="en-US" dirty="0">
                <a:ea typeface="Calibri"/>
                <a:cs typeface="Calibri"/>
              </a:rPr>
              <a:t> . </a:t>
            </a:r>
            <a:r>
              <a:rPr lang="en-US" dirty="0" err="1">
                <a:ea typeface="Calibri"/>
                <a:cs typeface="Calibri"/>
              </a:rPr>
              <a:t>Bursty</a:t>
            </a:r>
            <a:r>
              <a:rPr lang="en-US" dirty="0">
                <a:ea typeface="Calibri"/>
                <a:cs typeface="Calibri"/>
              </a:rPr>
              <a:t> figure from QoS paper . Sandboxing and resource management latency. Figure of timeline </a:t>
            </a:r>
          </a:p>
        </p:txBody>
      </p:sp>
      <p:sp>
        <p:nvSpPr>
          <p:cNvPr id="4" name="Slide Number Placeholder 3"/>
          <p:cNvSpPr>
            <a:spLocks noGrp="1"/>
          </p:cNvSpPr>
          <p:nvPr>
            <p:ph type="sldNum" sz="quarter" idx="5"/>
          </p:nvPr>
        </p:nvSpPr>
        <p:spPr/>
        <p:txBody>
          <a:bodyPr/>
          <a:lstStyle/>
          <a:p>
            <a:fld id="{A35224CB-79E1-4F14-85C0-9E1B478DA79C}" type="slidenum">
              <a:rPr lang="en-US" smtClean="0"/>
              <a:t>4</a:t>
            </a:fld>
            <a:endParaRPr lang="en-US"/>
          </a:p>
        </p:txBody>
      </p:sp>
    </p:spTree>
    <p:extLst>
      <p:ext uri="{BB962C8B-B14F-4D97-AF65-F5344CB8AC3E}">
        <p14:creationId xmlns:p14="http://schemas.microsoft.com/office/powerpoint/2010/main" val="157043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FaaS</a:t>
            </a:r>
            <a:r>
              <a:rPr lang="en-US" dirty="0">
                <a:ea typeface="Calibri"/>
                <a:cs typeface="Calibri"/>
              </a:rPr>
              <a:t> control planes </a:t>
            </a:r>
          </a:p>
          <a:p>
            <a:r>
              <a:rPr lang="en-US" dirty="0">
                <a:ea typeface="Calibri"/>
                <a:cs typeface="Calibri"/>
              </a:rPr>
              <a:t>Comment that AWS/GCP/Azure see overheads of 40-50 </a:t>
            </a:r>
            <a:r>
              <a:rPr lang="en-US" dirty="0" err="1">
                <a:ea typeface="Calibri"/>
                <a:cs typeface="Calibri"/>
              </a:rPr>
              <a:t>ms</a:t>
            </a:r>
            <a:r>
              <a:rPr lang="en-US" dirty="0">
                <a:ea typeface="Calibri"/>
                <a:cs typeface="Calibri"/>
              </a:rPr>
              <a:t> too</a:t>
            </a:r>
          </a:p>
        </p:txBody>
      </p:sp>
      <p:sp>
        <p:nvSpPr>
          <p:cNvPr id="4" name="Slide Number Placeholder 3"/>
          <p:cNvSpPr>
            <a:spLocks noGrp="1"/>
          </p:cNvSpPr>
          <p:nvPr>
            <p:ph type="sldNum" sz="quarter" idx="5"/>
          </p:nvPr>
        </p:nvSpPr>
        <p:spPr/>
        <p:txBody>
          <a:bodyPr/>
          <a:lstStyle/>
          <a:p>
            <a:fld id="{A35224CB-79E1-4F14-85C0-9E1B478DA79C}" type="slidenum">
              <a:rPr lang="en-US" smtClean="0"/>
              <a:t>5</a:t>
            </a:fld>
            <a:endParaRPr lang="en-US"/>
          </a:p>
        </p:txBody>
      </p:sp>
    </p:spTree>
    <p:extLst>
      <p:ext uri="{BB962C8B-B14F-4D97-AF65-F5344CB8AC3E}">
        <p14:creationId xmlns:p14="http://schemas.microsoft.com/office/powerpoint/2010/main" val="197964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3. Handling </a:t>
            </a:r>
            <a:r>
              <a:rPr lang="en-US" err="1">
                <a:ea typeface="Calibri"/>
                <a:cs typeface="Calibri"/>
              </a:rPr>
              <a:t>overcommittment</a:t>
            </a:r>
            <a:r>
              <a:rPr lang="en-US">
                <a:ea typeface="Calibri"/>
                <a:cs typeface="Calibri"/>
              </a:rPr>
              <a:t> and overload via per-worker queue . Replace regulator by concurrency control </a:t>
            </a:r>
          </a:p>
        </p:txBody>
      </p:sp>
      <p:sp>
        <p:nvSpPr>
          <p:cNvPr id="4" name="Slide Number Placeholder 3"/>
          <p:cNvSpPr>
            <a:spLocks noGrp="1"/>
          </p:cNvSpPr>
          <p:nvPr>
            <p:ph type="sldNum" sz="quarter" idx="5"/>
          </p:nvPr>
        </p:nvSpPr>
        <p:spPr/>
        <p:txBody>
          <a:bodyPr/>
          <a:lstStyle/>
          <a:p>
            <a:fld id="{A35224CB-79E1-4F14-85C0-9E1B478DA79C}" type="slidenum">
              <a:rPr lang="en-US" smtClean="0"/>
              <a:t>7</a:t>
            </a:fld>
            <a:endParaRPr lang="en-US"/>
          </a:p>
        </p:txBody>
      </p:sp>
    </p:spTree>
    <p:extLst>
      <p:ext uri="{BB962C8B-B14F-4D97-AF65-F5344CB8AC3E}">
        <p14:creationId xmlns:p14="http://schemas.microsoft.com/office/powerpoint/2010/main" val="101089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PS: Too abstract. </a:t>
            </a:r>
            <a:r>
              <a:rPr lang="en-US" err="1">
                <a:cs typeface="Calibri"/>
              </a:rPr>
              <a:t>Containerd</a:t>
            </a:r>
            <a:r>
              <a:rPr lang="en-US">
                <a:cs typeface="Calibri"/>
              </a:rPr>
              <a:t> also for performance. Some high vs. Low level containerization tradeoffs here (Docker has most functionality but slow, rolling our own container library would provide most optimization opportunities but time consuming, etc)</a:t>
            </a:r>
          </a:p>
        </p:txBody>
      </p:sp>
      <p:sp>
        <p:nvSpPr>
          <p:cNvPr id="4" name="Slide Number Placeholder 3"/>
          <p:cNvSpPr>
            <a:spLocks noGrp="1"/>
          </p:cNvSpPr>
          <p:nvPr>
            <p:ph type="sldNum" sz="quarter" idx="5"/>
          </p:nvPr>
        </p:nvSpPr>
        <p:spPr/>
        <p:txBody>
          <a:bodyPr/>
          <a:lstStyle/>
          <a:p>
            <a:fld id="{A35224CB-79E1-4F14-85C0-9E1B478DA79C}" type="slidenum">
              <a:rPr lang="en-US" smtClean="0"/>
              <a:t>8</a:t>
            </a:fld>
            <a:endParaRPr lang="en-US"/>
          </a:p>
        </p:txBody>
      </p:sp>
    </p:spTree>
    <p:extLst>
      <p:ext uri="{BB962C8B-B14F-4D97-AF65-F5344CB8AC3E}">
        <p14:creationId xmlns:p14="http://schemas.microsoft.com/office/powerpoint/2010/main" val="393753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queue section of worker diagram here</a:t>
            </a:r>
          </a:p>
          <a:p>
            <a:r>
              <a:rPr lang="en-US" dirty="0">
                <a:cs typeface="Calibri"/>
              </a:rPr>
              <a:t>PS: Emphasizing per-worker instead of shared queue here is important. </a:t>
            </a:r>
            <a:endParaRPr lang="en-US" dirty="0">
              <a:ea typeface="Calibri"/>
              <a:cs typeface="Calibri"/>
            </a:endParaRPr>
          </a:p>
          <a:p>
            <a:r>
              <a:rPr lang="en-US" dirty="0">
                <a:cs typeface="Calibri"/>
              </a:rPr>
              <a:t>Discussing the concurrency regulation mechanism is also crucial. </a:t>
            </a:r>
            <a:endParaRPr lang="en-US" dirty="0">
              <a:ea typeface="Calibri"/>
              <a:cs typeface="Calibri"/>
            </a:endParaRPr>
          </a:p>
          <a:p>
            <a:r>
              <a:rPr lang="en-US" dirty="0">
                <a:ea typeface="Calibri"/>
                <a:cs typeface="Calibri"/>
              </a:rPr>
              <a:t>EEDF equation. </a:t>
            </a:r>
            <a:endParaRPr lang="en-US" dirty="0">
              <a:cs typeface="Calibri"/>
            </a:endParaRPr>
          </a:p>
        </p:txBody>
      </p:sp>
      <p:sp>
        <p:nvSpPr>
          <p:cNvPr id="4" name="Slide Number Placeholder 3"/>
          <p:cNvSpPr>
            <a:spLocks noGrp="1"/>
          </p:cNvSpPr>
          <p:nvPr>
            <p:ph type="sldNum" sz="quarter" idx="5"/>
          </p:nvPr>
        </p:nvSpPr>
        <p:spPr/>
        <p:txBody>
          <a:bodyPr/>
          <a:lstStyle/>
          <a:p>
            <a:fld id="{A35224CB-79E1-4F14-85C0-9E1B478DA79C}" type="slidenum">
              <a:rPr lang="en-US" smtClean="0"/>
              <a:t>9</a:t>
            </a:fld>
            <a:endParaRPr lang="en-US"/>
          </a:p>
        </p:txBody>
      </p:sp>
    </p:spTree>
    <p:extLst>
      <p:ext uri="{BB962C8B-B14F-4D97-AF65-F5344CB8AC3E}">
        <p14:creationId xmlns:p14="http://schemas.microsoft.com/office/powerpoint/2010/main" val="4108114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queue section of worker diagram here</a:t>
            </a:r>
          </a:p>
          <a:p>
            <a:r>
              <a:rPr lang="en-US">
                <a:cs typeface="Calibri"/>
              </a:rPr>
              <a:t>PS: Emphasizing per-worker instead of shared queue here is important. </a:t>
            </a:r>
          </a:p>
          <a:p>
            <a:r>
              <a:rPr lang="en-US">
                <a:cs typeface="Calibri"/>
              </a:rPr>
              <a:t>Discussing the concurrency regulation mechanism is also crucial. </a:t>
            </a:r>
          </a:p>
          <a:p>
            <a:endParaRPr lang="en-US">
              <a:cs typeface="Calibri"/>
            </a:endParaRPr>
          </a:p>
        </p:txBody>
      </p:sp>
      <p:sp>
        <p:nvSpPr>
          <p:cNvPr id="4" name="Slide Number Placeholder 3"/>
          <p:cNvSpPr>
            <a:spLocks noGrp="1"/>
          </p:cNvSpPr>
          <p:nvPr>
            <p:ph type="sldNum" sz="quarter" idx="5"/>
          </p:nvPr>
        </p:nvSpPr>
        <p:spPr/>
        <p:txBody>
          <a:bodyPr/>
          <a:lstStyle/>
          <a:p>
            <a:fld id="{A35224CB-79E1-4F14-85C0-9E1B478DA79C}" type="slidenum">
              <a:rPr lang="en-US" smtClean="0"/>
              <a:t>10</a:t>
            </a:fld>
            <a:endParaRPr lang="en-US"/>
          </a:p>
        </p:txBody>
      </p:sp>
    </p:spTree>
    <p:extLst>
      <p:ext uri="{BB962C8B-B14F-4D97-AF65-F5344CB8AC3E}">
        <p14:creationId xmlns:p14="http://schemas.microsoft.com/office/powerpoint/2010/main" val="187642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E2E latency </a:t>
            </a:r>
            <a:endParaRPr lang="en-US">
              <a:cs typeface="Calibri"/>
            </a:endParaRPr>
          </a:p>
        </p:txBody>
      </p:sp>
      <p:sp>
        <p:nvSpPr>
          <p:cNvPr id="4" name="Slide Number Placeholder 3"/>
          <p:cNvSpPr>
            <a:spLocks noGrp="1"/>
          </p:cNvSpPr>
          <p:nvPr>
            <p:ph type="sldNum" sz="quarter" idx="5"/>
          </p:nvPr>
        </p:nvSpPr>
        <p:spPr/>
        <p:txBody>
          <a:bodyPr/>
          <a:lstStyle/>
          <a:p>
            <a:fld id="{A35224CB-79E1-4F14-85C0-9E1B478DA79C}" type="slidenum">
              <a:rPr lang="en-US" smtClean="0"/>
              <a:t>12</a:t>
            </a:fld>
            <a:endParaRPr lang="en-US"/>
          </a:p>
        </p:txBody>
      </p:sp>
    </p:spTree>
    <p:extLst>
      <p:ext uri="{BB962C8B-B14F-4D97-AF65-F5344CB8AC3E}">
        <p14:creationId xmlns:p14="http://schemas.microsoft.com/office/powerpoint/2010/main" val="1487396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844406" y="-864501"/>
            <a:ext cx="977953" cy="3156693"/>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11" name="Text Placeholder 19"/>
          <p:cNvSpPr>
            <a:spLocks noGrp="1"/>
          </p:cNvSpPr>
          <p:nvPr>
            <p:ph type="body" sz="quarter" idx="10" hasCustomPrompt="1"/>
          </p:nvPr>
        </p:nvSpPr>
        <p:spPr>
          <a:xfrm>
            <a:off x="707592" y="6279762"/>
            <a:ext cx="10312296" cy="370205"/>
          </a:xfrm>
        </p:spPr>
        <p:txBody>
          <a:bodyPr anchor="ctr">
            <a:noAutofit/>
          </a:bodyPr>
          <a:lstStyle>
            <a:lvl1pPr marL="0" indent="0">
              <a:buNone/>
              <a:defRPr sz="1467" b="1" spc="107" baseline="0">
                <a:solidFill>
                  <a:srgbClr val="A6A6A6"/>
                </a:solidFill>
                <a:latin typeface="Arial"/>
                <a:cs typeface="Arial"/>
              </a:defRPr>
            </a:lvl1pPr>
          </a:lstStyle>
          <a:p>
            <a:pPr lvl="0"/>
            <a:r>
              <a:rPr lang="en-US"/>
              <a:t>INDIANA UNIVERSITY BLOOMINGTON</a:t>
            </a:r>
          </a:p>
        </p:txBody>
      </p:sp>
      <p:sp>
        <p:nvSpPr>
          <p:cNvPr id="9" name="Text Placeholder 19"/>
          <p:cNvSpPr>
            <a:spLocks noGrp="1"/>
          </p:cNvSpPr>
          <p:nvPr>
            <p:ph type="body" sz="quarter" idx="11" hasCustomPrompt="1"/>
          </p:nvPr>
        </p:nvSpPr>
        <p:spPr>
          <a:xfrm>
            <a:off x="707592" y="5243838"/>
            <a:ext cx="10312296" cy="336549"/>
          </a:xfrm>
        </p:spPr>
        <p:txBody>
          <a:bodyPr anchor="ctr">
            <a:noAutofit/>
          </a:bodyPr>
          <a:lstStyle>
            <a:lvl1pPr marL="0" indent="0">
              <a:buNone/>
              <a:defRPr sz="2400" b="0" spc="0" baseline="0">
                <a:solidFill>
                  <a:srgbClr val="A6A6A6"/>
                </a:solidFill>
                <a:latin typeface="Arial"/>
                <a:cs typeface="Arial"/>
              </a:defRPr>
            </a:lvl1pPr>
          </a:lstStyle>
          <a:p>
            <a:pPr lvl="0"/>
            <a:r>
              <a:rPr lang="en-US"/>
              <a:t>SUBHEAD OR NAME OF SCHOOL, DEPARTMENT, OR UNIT</a:t>
            </a:r>
          </a:p>
        </p:txBody>
      </p:sp>
      <p:sp>
        <p:nvSpPr>
          <p:cNvPr id="4" name="Title 3">
            <a:extLst>
              <a:ext uri="{FF2B5EF4-FFF2-40B4-BE49-F238E27FC236}">
                <a16:creationId xmlns:a16="http://schemas.microsoft.com/office/drawing/2014/main" id="{A046430A-2FD6-4598-9415-7D41FF51CA47}"/>
              </a:ext>
            </a:extLst>
          </p:cNvPr>
          <p:cNvSpPr>
            <a:spLocks noGrp="1"/>
          </p:cNvSpPr>
          <p:nvPr>
            <p:ph type="title"/>
          </p:nvPr>
        </p:nvSpPr>
        <p:spPr>
          <a:xfrm>
            <a:off x="1445280" y="2716503"/>
            <a:ext cx="9069976" cy="11430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1225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p:nvSpPr>
        <p:spPr>
          <a:xfrm>
            <a:off x="1838253" y="3187346"/>
            <a:ext cx="184731" cy="461665"/>
          </a:xfrm>
          <a:prstGeom prst="rect">
            <a:avLst/>
          </a:prstGeom>
          <a:noFill/>
        </p:spPr>
        <p:txBody>
          <a:bodyPr wrap="none" rtlCol="0">
            <a:spAutoFit/>
          </a:bodyPr>
          <a:lstStyle/>
          <a:p>
            <a:endParaRPr lang="en-US" sz="2400"/>
          </a:p>
        </p:txBody>
      </p:sp>
      <p:sp>
        <p:nvSpPr>
          <p:cNvPr id="10" name="TextBox 9"/>
          <p:cNvSpPr txBox="1"/>
          <p:nvPr/>
        </p:nvSpPr>
        <p:spPr>
          <a:xfrm>
            <a:off x="1838253" y="3187346"/>
            <a:ext cx="184731" cy="461665"/>
          </a:xfrm>
          <a:prstGeom prst="rect">
            <a:avLst/>
          </a:prstGeom>
          <a:noFill/>
        </p:spPr>
        <p:txBody>
          <a:bodyPr wrap="none" rtlCol="0">
            <a:spAutoFit/>
          </a:bodyPr>
          <a:lstStyle/>
          <a:p>
            <a:endParaRPr lang="en-US" sz="2400"/>
          </a:p>
        </p:txBody>
      </p:sp>
      <p:sp>
        <p:nvSpPr>
          <p:cNvPr id="11" name="TextBox 10"/>
          <p:cNvSpPr txBox="1"/>
          <p:nvPr/>
        </p:nvSpPr>
        <p:spPr>
          <a:xfrm>
            <a:off x="1838253" y="3187346"/>
            <a:ext cx="184731" cy="461665"/>
          </a:xfrm>
          <a:prstGeom prst="rect">
            <a:avLst/>
          </a:prstGeom>
          <a:noFill/>
        </p:spPr>
        <p:txBody>
          <a:bodyPr wrap="none" rtlCol="0">
            <a:spAutoFit/>
          </a:bodyPr>
          <a:lstStyle/>
          <a:p>
            <a:endParaRPr lang="en-US" sz="2400"/>
          </a:p>
        </p:txBody>
      </p:sp>
      <p:sp>
        <p:nvSpPr>
          <p:cNvPr id="14" name="Title 13"/>
          <p:cNvSpPr>
            <a:spLocks noGrp="1"/>
          </p:cNvSpPr>
          <p:nvPr>
            <p:ph type="title" hasCustomPrompt="1"/>
          </p:nvPr>
        </p:nvSpPr>
        <p:spPr>
          <a:xfrm>
            <a:off x="675592" y="3032696"/>
            <a:ext cx="9069976" cy="875880"/>
          </a:xfrm>
        </p:spPr>
        <p:txBody>
          <a:bodyPr anchor="ctr">
            <a:noAutofit/>
          </a:bodyPr>
          <a:lstStyle>
            <a:lvl1pPr>
              <a:defRPr sz="5333"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701508" y="2708452"/>
            <a:ext cx="4933949" cy="336549"/>
          </a:xfrm>
        </p:spPr>
        <p:txBody>
          <a:bodyPr anchor="ctr">
            <a:noAutofit/>
          </a:bodyPr>
          <a:lstStyle>
            <a:lvl1pPr marL="0" indent="0">
              <a:buNone/>
              <a:defRPr sz="1867" b="1" i="0" spc="67" baseline="0">
                <a:solidFill>
                  <a:srgbClr val="A6A6A6"/>
                </a:solidFill>
                <a:latin typeface="Arial"/>
                <a:cs typeface="Arial"/>
              </a:defRPr>
            </a:lvl1pPr>
          </a:lstStyle>
          <a:p>
            <a:pPr lvl="0"/>
            <a:r>
              <a:rPr lang="en-US"/>
              <a:t>SECTION NUMBER OR SUBTITLE</a:t>
            </a:r>
          </a:p>
        </p:txBody>
      </p:sp>
      <p:sp>
        <p:nvSpPr>
          <p:cNvPr id="4" name="Rectangle 3"/>
          <p:cNvSpPr/>
          <p:nvPr/>
        </p:nvSpPr>
        <p:spPr>
          <a:xfrm>
            <a:off x="-19923" y="2709333"/>
            <a:ext cx="198152" cy="1115608"/>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5322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765" y="528321"/>
            <a:ext cx="10672521" cy="932087"/>
          </a:xfrm>
        </p:spPr>
        <p:txBody>
          <a:bodyPr>
            <a:normAutofit/>
          </a:bodyPr>
          <a:lstStyle>
            <a:lvl1pPr>
              <a:defRPr sz="4000" b="1" i="0" cap="none" spc="0">
                <a:solidFill>
                  <a:srgbClr val="404041"/>
                </a:solidFill>
                <a:latin typeface="Arial"/>
                <a:cs typeface="Arial"/>
              </a:defRPr>
            </a:lvl1pPr>
          </a:lstStyle>
          <a:p>
            <a:r>
              <a:rPr lang="en-US"/>
              <a:t>Click to edit master title style</a:t>
            </a:r>
          </a:p>
        </p:txBody>
      </p:sp>
      <p:sp>
        <p:nvSpPr>
          <p:cNvPr id="13" name="Text Placeholder 19"/>
          <p:cNvSpPr>
            <a:spLocks noGrp="1"/>
          </p:cNvSpPr>
          <p:nvPr>
            <p:ph type="body" sz="quarter" idx="10" hasCustomPrompt="1"/>
          </p:nvPr>
        </p:nvSpPr>
        <p:spPr>
          <a:xfrm>
            <a:off x="6445275" y="140937"/>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4" name="TextBox 3"/>
          <p:cNvSpPr txBox="1"/>
          <p:nvPr/>
        </p:nvSpPr>
        <p:spPr>
          <a:xfrm>
            <a:off x="4741334" y="4721413"/>
            <a:ext cx="184731" cy="461665"/>
          </a:xfrm>
          <a:prstGeom prst="rect">
            <a:avLst/>
          </a:prstGeom>
          <a:noFill/>
        </p:spPr>
        <p:txBody>
          <a:bodyPr wrap="none" rtlCol="0">
            <a:spAutoFit/>
          </a:bodyPr>
          <a:lstStyle/>
          <a:p>
            <a:endParaRPr lang="en-US" sz="2400"/>
          </a:p>
        </p:txBody>
      </p:sp>
      <p:sp>
        <p:nvSpPr>
          <p:cNvPr id="7" name="Text Placeholder 2"/>
          <p:cNvSpPr>
            <a:spLocks noGrp="1"/>
          </p:cNvSpPr>
          <p:nvPr>
            <p:ph idx="1" hasCustomPrompt="1"/>
          </p:nvPr>
        </p:nvSpPr>
        <p:spPr>
          <a:xfrm>
            <a:off x="691765" y="1607485"/>
            <a:ext cx="10687459" cy="4312565"/>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a:solidFill>
                  <a:srgbClr val="404041"/>
                </a:solidFill>
                <a:latin typeface="Arial"/>
                <a:cs typeface="Arial"/>
              </a:defRPr>
            </a:lvl1pPr>
            <a:lvl2pPr>
              <a:lnSpc>
                <a:spcPct val="100000"/>
              </a:lnSpc>
              <a:defRPr sz="2133">
                <a:solidFill>
                  <a:srgbClr val="404041"/>
                </a:solidFill>
                <a:latin typeface="Arial"/>
                <a:cs typeface="Arial"/>
              </a:defRPr>
            </a:lvl2pPr>
            <a:lvl3pPr>
              <a:lnSpc>
                <a:spcPct val="100000"/>
              </a:lnSpc>
              <a:defRPr sz="2133">
                <a:solidFill>
                  <a:srgbClr val="404041"/>
                </a:solidFill>
                <a:latin typeface="Arial"/>
                <a:cs typeface="Arial"/>
              </a:defRPr>
            </a:lvl3pPr>
            <a:lvl4pPr>
              <a:lnSpc>
                <a:spcPct val="100000"/>
              </a:lnSpc>
              <a:defRPr sz="2133">
                <a:solidFill>
                  <a:srgbClr val="404041"/>
                </a:solidFill>
                <a:latin typeface="Arial"/>
                <a:cs typeface="Arial"/>
              </a:defRPr>
            </a:lvl4pPr>
            <a:lvl5pPr>
              <a:lnSpc>
                <a:spcPct val="100000"/>
              </a:lnSpc>
              <a:defRPr sz="2133">
                <a:solidFill>
                  <a:srgbClr val="404041"/>
                </a:solidFill>
                <a:latin typeface="Arial"/>
                <a:cs typeface="Arial"/>
              </a:defRPr>
            </a:lvl5pPr>
          </a:lstStyle>
          <a:p>
            <a:pPr lvl="0"/>
            <a:r>
              <a:rPr lang="en-US"/>
              <a:t>Click to edit master subtitle style</a:t>
            </a:r>
          </a:p>
        </p:txBody>
      </p:sp>
      <p:grpSp>
        <p:nvGrpSpPr>
          <p:cNvPr id="12" name="Group 11"/>
          <p:cNvGrpSpPr/>
          <p:nvPr/>
        </p:nvGrpSpPr>
        <p:grpSpPr>
          <a:xfrm>
            <a:off x="-41050"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6" name="Picture 15"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sp>
        <p:nvSpPr>
          <p:cNvPr id="17" name="Slide Number Placeholder 3">
            <a:extLst>
              <a:ext uri="{FF2B5EF4-FFF2-40B4-BE49-F238E27FC236}">
                <a16:creationId xmlns:a16="http://schemas.microsoft.com/office/drawing/2014/main" id="{C256BC95-028C-41BB-A022-512566EA5635}"/>
              </a:ext>
            </a:extLst>
          </p:cNvPr>
          <p:cNvSpPr>
            <a:spLocks noGrp="1"/>
          </p:cNvSpPr>
          <p:nvPr>
            <p:ph type="sldNum" sz="quarter" idx="4"/>
          </p:nvPr>
        </p:nvSpPr>
        <p:spPr>
          <a:xfrm>
            <a:off x="14611" y="6402446"/>
            <a:ext cx="706436" cy="366183"/>
          </a:xfrm>
          <a:prstGeom prst="rect">
            <a:avLst/>
          </a:prstGeom>
        </p:spPr>
        <p:txBody>
          <a:bodyPr vert="horz" lIns="91440" tIns="45720" rIns="91440" bIns="45720" rtlCol="0" anchor="ctr"/>
          <a:lstStyle>
            <a:lvl1pPr algn="r">
              <a:defRPr sz="1600">
                <a:solidFill>
                  <a:schemeClr val="bg1"/>
                </a:solidFill>
              </a:defRPr>
            </a:lvl1pPr>
          </a:lstStyle>
          <a:p>
            <a:fld id="{330EA680-D336-4FF7-8B7A-9848BB0A1C32}" type="slidenum">
              <a:rPr lang="en-US" smtClean="0"/>
              <a:t>‹#›</a:t>
            </a:fld>
            <a:endParaRPr lang="en-US"/>
          </a:p>
        </p:txBody>
      </p:sp>
      <p:sp>
        <p:nvSpPr>
          <p:cNvPr id="18" name="Rectangle 17">
            <a:extLst>
              <a:ext uri="{FF2B5EF4-FFF2-40B4-BE49-F238E27FC236}">
                <a16:creationId xmlns:a16="http://schemas.microsoft.com/office/drawing/2014/main" id="{CA4783BB-422B-1985-B05A-5B3F0B96B67A}"/>
              </a:ext>
            </a:extLst>
          </p:cNvPr>
          <p:cNvSpPr/>
          <p:nvPr userDrawn="1"/>
        </p:nvSpPr>
        <p:spPr>
          <a:xfrm>
            <a:off x="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39554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0405" y="619181"/>
            <a:ext cx="6080772" cy="1039091"/>
          </a:xfrm>
          <a:prstGeom prst="rect">
            <a:avLst/>
          </a:prstGeom>
        </p:spPr>
        <p:txBody>
          <a:bodyPr vert="horz" lIns="91440" tIns="45720" rIns="91440" bIns="45720" rtlCol="0" anchor="ctr">
            <a:noAutofit/>
          </a:bodyPr>
          <a:lstStyle>
            <a:lvl1pPr>
              <a:defRPr sz="4000" b="1" i="0" spc="0">
                <a:solidFill>
                  <a:srgbClr val="40404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700405" y="2172540"/>
            <a:ext cx="6080772" cy="372314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rgbClr val="404041"/>
                </a:solidFill>
                <a:latin typeface="Arial"/>
                <a:cs typeface="Arial"/>
              </a:defRPr>
            </a:lvl1pPr>
            <a:lvl2pPr marL="990575" indent="-380990">
              <a:lnSpc>
                <a:spcPct val="100000"/>
              </a:lnSpc>
              <a:buFont typeface="Arial"/>
              <a:buChar char="•"/>
              <a:defRPr sz="2400">
                <a:solidFill>
                  <a:srgbClr val="404041"/>
                </a:solidFill>
                <a:latin typeface="Arial"/>
                <a:cs typeface="Arial"/>
              </a:defRPr>
            </a:lvl2pPr>
            <a:lvl3pPr marL="1523962" indent="-304792">
              <a:lnSpc>
                <a:spcPct val="100000"/>
              </a:lnSpc>
              <a:buFont typeface="Arial"/>
              <a:buChar char="•"/>
              <a:defRPr sz="2400">
                <a:solidFill>
                  <a:srgbClr val="404041"/>
                </a:solidFill>
                <a:latin typeface="Arial"/>
                <a:cs typeface="Arial"/>
              </a:defRPr>
            </a:lvl3pPr>
            <a:lvl4pPr marL="2133547" indent="-304792">
              <a:lnSpc>
                <a:spcPct val="100000"/>
              </a:lnSpc>
              <a:buFont typeface="Arial"/>
              <a:buChar char="•"/>
              <a:defRPr sz="2400">
                <a:solidFill>
                  <a:srgbClr val="404041"/>
                </a:solidFill>
                <a:latin typeface="Arial"/>
                <a:cs typeface="Arial"/>
              </a:defRPr>
            </a:lvl4pPr>
            <a:lvl5pPr marL="2743131" indent="-304792">
              <a:lnSpc>
                <a:spcPct val="100000"/>
              </a:lnSpc>
              <a:buFont typeface="Arial"/>
              <a:buChar char="•"/>
              <a:defRPr sz="24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7430745" y="0"/>
            <a:ext cx="4761255" cy="6858000"/>
          </a:xfrm>
        </p:spPr>
        <p:txBody>
          <a:bodyPr/>
          <a:lstStyle/>
          <a:p>
            <a:r>
              <a:rPr lang="en-US"/>
              <a:t>Click icon to add picture</a:t>
            </a:r>
          </a:p>
        </p:txBody>
      </p:sp>
      <p:sp>
        <p:nvSpPr>
          <p:cNvPr id="17" name="Rectangle 16"/>
          <p:cNvSpPr/>
          <p:nvPr userDrawn="1"/>
        </p:nvSpPr>
        <p:spPr>
          <a:xfrm>
            <a:off x="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9" name="Group 8"/>
          <p:cNvGrpSpPr/>
          <p:nvPr/>
        </p:nvGrpSpPr>
        <p:grpSpPr>
          <a:xfrm>
            <a:off x="847071" y="6215357"/>
            <a:ext cx="516263" cy="705284"/>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Picture 11"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13" name="Slide Number Placeholder 3">
            <a:extLst>
              <a:ext uri="{FF2B5EF4-FFF2-40B4-BE49-F238E27FC236}">
                <a16:creationId xmlns:a16="http://schemas.microsoft.com/office/drawing/2014/main" id="{FE900A15-B5E6-4A58-87A4-F7166012CD51}"/>
              </a:ext>
            </a:extLst>
          </p:cNvPr>
          <p:cNvSpPr>
            <a:spLocks noGrp="1"/>
          </p:cNvSpPr>
          <p:nvPr>
            <p:ph type="sldNum" sz="quarter" idx="4"/>
          </p:nvPr>
        </p:nvSpPr>
        <p:spPr>
          <a:xfrm>
            <a:off x="14611" y="6402446"/>
            <a:ext cx="706436" cy="366183"/>
          </a:xfrm>
          <a:prstGeom prst="rect">
            <a:avLst/>
          </a:prstGeom>
        </p:spPr>
        <p:txBody>
          <a:bodyPr vert="horz" lIns="91440" tIns="45720" rIns="91440" bIns="45720" rtlCol="0" anchor="ctr"/>
          <a:lstStyle>
            <a:lvl1pPr algn="r">
              <a:defRPr sz="160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9044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7798" y="1797627"/>
            <a:ext cx="10681425" cy="4134605"/>
          </a:xfrm>
        </p:spPr>
        <p:txBody>
          <a:bodyPr>
            <a:normAutofit/>
          </a:bodyPr>
          <a:lstStyle>
            <a:lvl1pPr marL="457189" indent="-457189" algn="l">
              <a:lnSpc>
                <a:spcPct val="100000"/>
              </a:lnSpc>
              <a:buFont typeface="+mj-lt"/>
              <a:buAutoNum type="arabicPeriod"/>
              <a:defRPr sz="2400" spc="0">
                <a:solidFill>
                  <a:schemeClr val="bg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11" name="Group 10"/>
          <p:cNvGrpSpPr/>
          <p:nvPr/>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sp>
        <p:nvSpPr>
          <p:cNvPr id="17" name="Slide Number Placeholder 3">
            <a:extLst>
              <a:ext uri="{FF2B5EF4-FFF2-40B4-BE49-F238E27FC236}">
                <a16:creationId xmlns:a16="http://schemas.microsoft.com/office/drawing/2014/main" id="{7F1C3759-42BF-4F92-AA87-F6922F33B354}"/>
              </a:ext>
            </a:extLst>
          </p:cNvPr>
          <p:cNvSpPr>
            <a:spLocks noGrp="1"/>
          </p:cNvSpPr>
          <p:nvPr>
            <p:ph type="sldNum" sz="quarter" idx="4"/>
          </p:nvPr>
        </p:nvSpPr>
        <p:spPr>
          <a:xfrm>
            <a:off x="14611" y="6402446"/>
            <a:ext cx="706436" cy="366183"/>
          </a:xfrm>
          <a:prstGeom prst="rect">
            <a:avLst/>
          </a:prstGeom>
        </p:spPr>
        <p:txBody>
          <a:bodyPr vert="horz" lIns="91440" tIns="45720" rIns="91440" bIns="45720" rtlCol="0" anchor="ctr"/>
          <a:lstStyle>
            <a:lvl1pPr algn="r">
              <a:defRPr sz="1600">
                <a:solidFill>
                  <a:schemeClr val="bg1"/>
                </a:solidFill>
              </a:defRPr>
            </a:lvl1pPr>
          </a:lstStyle>
          <a:p>
            <a:fld id="{330EA680-D336-4FF7-8B7A-9848BB0A1C32}" type="slidenum">
              <a:rPr lang="en-US" smtClean="0"/>
              <a:t>‹#›</a:t>
            </a:fld>
            <a:endParaRPr lang="en-US"/>
          </a:p>
        </p:txBody>
      </p:sp>
      <p:sp>
        <p:nvSpPr>
          <p:cNvPr id="18" name="Rectangle 17">
            <a:extLst>
              <a:ext uri="{FF2B5EF4-FFF2-40B4-BE49-F238E27FC236}">
                <a16:creationId xmlns:a16="http://schemas.microsoft.com/office/drawing/2014/main" id="{BEF24151-F41F-27B8-2A3B-7CE23CADF746}"/>
              </a:ext>
            </a:extLst>
          </p:cNvPr>
          <p:cNvSpPr/>
          <p:nvPr userDrawn="1"/>
        </p:nvSpPr>
        <p:spPr>
          <a:xfrm>
            <a:off x="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9" name="Title 1">
            <a:extLst>
              <a:ext uri="{FF2B5EF4-FFF2-40B4-BE49-F238E27FC236}">
                <a16:creationId xmlns:a16="http://schemas.microsoft.com/office/drawing/2014/main" id="{B4D27211-4D93-8D65-89F1-5FB692709CCA}"/>
              </a:ext>
            </a:extLst>
          </p:cNvPr>
          <p:cNvSpPr>
            <a:spLocks noGrp="1"/>
          </p:cNvSpPr>
          <p:nvPr>
            <p:ph type="ctrTitle" hasCustomPrompt="1"/>
          </p:nvPr>
        </p:nvSpPr>
        <p:spPr>
          <a:xfrm>
            <a:off x="691765" y="528321"/>
            <a:ext cx="10672521" cy="932087"/>
          </a:xfrm>
        </p:spPr>
        <p:txBody>
          <a:bodyPr>
            <a:normAutofit/>
          </a:bodyPr>
          <a:lstStyle>
            <a:lvl1pPr>
              <a:defRPr sz="4000" b="1" i="0" cap="none" spc="0">
                <a:solidFill>
                  <a:schemeClr val="bg1"/>
                </a:solidFill>
                <a:latin typeface="Arial"/>
                <a:cs typeface="Arial"/>
              </a:defRPr>
            </a:lvl1pPr>
          </a:lstStyle>
          <a:p>
            <a:r>
              <a:rPr lang="en-US"/>
              <a:t>Click to edit master title style</a:t>
            </a:r>
          </a:p>
        </p:txBody>
      </p:sp>
      <p:sp>
        <p:nvSpPr>
          <p:cNvPr id="20" name="Text Placeholder 19">
            <a:extLst>
              <a:ext uri="{FF2B5EF4-FFF2-40B4-BE49-F238E27FC236}">
                <a16:creationId xmlns:a16="http://schemas.microsoft.com/office/drawing/2014/main" id="{8492187C-582E-7876-1644-45FEB4A8FD70}"/>
              </a:ext>
            </a:extLst>
          </p:cNvPr>
          <p:cNvSpPr>
            <a:spLocks noGrp="1"/>
          </p:cNvSpPr>
          <p:nvPr>
            <p:ph type="body" sz="quarter" idx="10" hasCustomPrompt="1"/>
          </p:nvPr>
        </p:nvSpPr>
        <p:spPr>
          <a:xfrm>
            <a:off x="6445275" y="140937"/>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Tree>
    <p:extLst>
      <p:ext uri="{BB962C8B-B14F-4D97-AF65-F5344CB8AC3E}">
        <p14:creationId xmlns:p14="http://schemas.microsoft.com/office/powerpoint/2010/main" val="298595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6833" y="619181"/>
            <a:ext cx="6080772" cy="1039091"/>
          </a:xfrm>
          <a:prstGeom prst="rect">
            <a:avLst/>
          </a:prstGeom>
        </p:spPr>
        <p:txBody>
          <a:bodyPr vert="horz" lIns="91440" tIns="45720" rIns="91440" bIns="45720" rtlCol="0" anchor="ctr">
            <a:noAutofit/>
          </a:bodyPr>
          <a:lstStyle>
            <a:lvl1pPr>
              <a:defRPr sz="4000" b="1" i="0" spc="0">
                <a:solidFill>
                  <a:schemeClr val="bg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706833" y="2172540"/>
            <a:ext cx="6080772" cy="373532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chemeClr val="bg1"/>
                </a:solidFill>
                <a:latin typeface="Arial"/>
                <a:cs typeface="Arial"/>
              </a:defRPr>
            </a:lvl1pPr>
            <a:lvl2pPr marL="990575" indent="-380990">
              <a:lnSpc>
                <a:spcPct val="100000"/>
              </a:lnSpc>
              <a:buFont typeface="Arial"/>
              <a:buChar char="•"/>
              <a:defRPr sz="2400">
                <a:solidFill>
                  <a:schemeClr val="bg1"/>
                </a:solidFill>
                <a:latin typeface="Arial"/>
                <a:cs typeface="Arial"/>
              </a:defRPr>
            </a:lvl2pPr>
            <a:lvl3pPr marL="1523962" indent="-304792">
              <a:lnSpc>
                <a:spcPct val="100000"/>
              </a:lnSpc>
              <a:buFont typeface="Arial"/>
              <a:buChar char="•"/>
              <a:defRPr sz="2400">
                <a:solidFill>
                  <a:schemeClr val="bg1"/>
                </a:solidFill>
                <a:latin typeface="Arial"/>
                <a:cs typeface="Arial"/>
              </a:defRPr>
            </a:lvl3pPr>
            <a:lvl4pPr marL="2133547" indent="-304792">
              <a:lnSpc>
                <a:spcPct val="100000"/>
              </a:lnSpc>
              <a:buFont typeface="Arial"/>
              <a:buChar char="•"/>
              <a:defRPr sz="2400">
                <a:solidFill>
                  <a:schemeClr val="bg1"/>
                </a:solidFill>
                <a:latin typeface="Arial"/>
                <a:cs typeface="Arial"/>
              </a:defRPr>
            </a:lvl4pPr>
            <a:lvl5pPr marL="2743131" indent="-304792">
              <a:lnSpc>
                <a:spcPct val="100000"/>
              </a:lnSpc>
              <a:buFont typeface="Arial"/>
              <a:buChar char="•"/>
              <a:defRPr sz="24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7419879" y="0"/>
            <a:ext cx="4761255" cy="6858000"/>
          </a:xfrm>
        </p:spPr>
        <p:txBody>
          <a:bodyPr/>
          <a:lstStyle/>
          <a:p>
            <a:r>
              <a:rPr lang="en-US"/>
              <a:t>Click icon to add picture</a:t>
            </a:r>
          </a:p>
        </p:txBody>
      </p:sp>
      <p:sp>
        <p:nvSpPr>
          <p:cNvPr id="13" name="Rectangle 12"/>
          <p:cNvSpPr/>
          <p:nvPr/>
        </p:nvSpPr>
        <p:spPr>
          <a:xfrm>
            <a:off x="-2113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9" name="Group 8"/>
          <p:cNvGrpSpPr/>
          <p:nvPr/>
        </p:nvGrpSpPr>
        <p:grpSpPr>
          <a:xfrm>
            <a:off x="847071" y="6215357"/>
            <a:ext cx="516263" cy="705284"/>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11" name="Slide Number Placeholder 3">
            <a:extLst>
              <a:ext uri="{FF2B5EF4-FFF2-40B4-BE49-F238E27FC236}">
                <a16:creationId xmlns:a16="http://schemas.microsoft.com/office/drawing/2014/main" id="{D40ED9BB-99D6-41C7-843F-EFC5F1B3BD69}"/>
              </a:ext>
            </a:extLst>
          </p:cNvPr>
          <p:cNvSpPr>
            <a:spLocks noGrp="1"/>
          </p:cNvSpPr>
          <p:nvPr>
            <p:ph type="sldNum" sz="quarter" idx="4"/>
          </p:nvPr>
        </p:nvSpPr>
        <p:spPr>
          <a:xfrm>
            <a:off x="14611" y="6402446"/>
            <a:ext cx="706436" cy="366183"/>
          </a:xfrm>
          <a:prstGeom prst="rect">
            <a:avLst/>
          </a:prstGeom>
        </p:spPr>
        <p:txBody>
          <a:bodyPr vert="horz" lIns="91440" tIns="45720" rIns="91440" bIns="45720" rtlCol="0" anchor="ctr"/>
          <a:lstStyle>
            <a:lvl1pPr algn="r">
              <a:defRPr sz="160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0027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with footer: white">
    <p:spTree>
      <p:nvGrpSpPr>
        <p:cNvPr id="1" name=""/>
        <p:cNvGrpSpPr/>
        <p:nvPr/>
      </p:nvGrpSpPr>
      <p:grpSpPr>
        <a:xfrm>
          <a:off x="0" y="0"/>
          <a:ext cx="0" cy="0"/>
          <a:chOff x="0" y="0"/>
          <a:chExt cx="0" cy="0"/>
        </a:xfrm>
      </p:grpSpPr>
      <p:grpSp>
        <p:nvGrpSpPr>
          <p:cNvPr id="8" name="Group 7"/>
          <p:cNvGrpSpPr/>
          <p:nvPr/>
        </p:nvGrpSpPr>
        <p:grpSpPr>
          <a:xfrm>
            <a:off x="-41050" y="6215357"/>
            <a:ext cx="12304889" cy="705284"/>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1" name="Picture 10"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sp>
        <p:nvSpPr>
          <p:cNvPr id="7" name="Slide Number Placeholder 3">
            <a:extLst>
              <a:ext uri="{FF2B5EF4-FFF2-40B4-BE49-F238E27FC236}">
                <a16:creationId xmlns:a16="http://schemas.microsoft.com/office/drawing/2014/main" id="{9A4332D7-5BDD-497C-996D-93CD0E2E720A}"/>
              </a:ext>
            </a:extLst>
          </p:cNvPr>
          <p:cNvSpPr>
            <a:spLocks noGrp="1"/>
          </p:cNvSpPr>
          <p:nvPr>
            <p:ph type="sldNum" sz="quarter" idx="4"/>
          </p:nvPr>
        </p:nvSpPr>
        <p:spPr>
          <a:xfrm>
            <a:off x="14611" y="6402446"/>
            <a:ext cx="706436" cy="366183"/>
          </a:xfrm>
          <a:prstGeom prst="rect">
            <a:avLst/>
          </a:prstGeom>
        </p:spPr>
        <p:txBody>
          <a:bodyPr vert="horz" lIns="91440" tIns="45720" rIns="91440" bIns="45720" rtlCol="0" anchor="ctr"/>
          <a:lstStyle>
            <a:lvl1pPr algn="r">
              <a:defRPr sz="160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4678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sp>
        <p:nvSpPr>
          <p:cNvPr id="7" name="Slide Number Placeholder 3">
            <a:extLst>
              <a:ext uri="{FF2B5EF4-FFF2-40B4-BE49-F238E27FC236}">
                <a16:creationId xmlns:a16="http://schemas.microsoft.com/office/drawing/2014/main" id="{C66C6BDF-E3D9-48AF-B427-316C75632FCD}"/>
              </a:ext>
            </a:extLst>
          </p:cNvPr>
          <p:cNvSpPr>
            <a:spLocks noGrp="1"/>
          </p:cNvSpPr>
          <p:nvPr>
            <p:ph type="sldNum" sz="quarter" idx="4"/>
          </p:nvPr>
        </p:nvSpPr>
        <p:spPr>
          <a:xfrm>
            <a:off x="14611" y="6402446"/>
            <a:ext cx="706436" cy="366183"/>
          </a:xfrm>
          <a:prstGeom prst="rect">
            <a:avLst/>
          </a:prstGeom>
        </p:spPr>
        <p:txBody>
          <a:bodyPr vert="horz" lIns="91440" tIns="45720" rIns="91440" bIns="45720" rtlCol="0" anchor="ctr"/>
          <a:lstStyle>
            <a:lvl1pPr algn="r">
              <a:defRPr sz="160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033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p:ph idx="1"/>
          </p:nvPr>
        </p:nvSpPr>
        <p:spPr>
          <a:xfrm>
            <a:off x="715470" y="907197"/>
            <a:ext cx="10478913" cy="3628887"/>
          </a:xfrm>
          <a:prstGeom prst="rect">
            <a:avLst/>
          </a:prstGeom>
        </p:spPr>
        <p:txBody>
          <a:bodyPr vert="horz" lIns="91440" tIns="45720" rIns="91440" bIns="45720" rtlCol="0">
            <a:normAutofit/>
          </a:bodyPr>
          <a:lstStyle>
            <a:lvl1pPr marL="0" indent="0">
              <a:lnSpc>
                <a:spcPct val="100000"/>
              </a:lnSpc>
              <a:buNone/>
              <a:defRPr sz="2400">
                <a:solidFill>
                  <a:schemeClr val="bg1"/>
                </a:solidFill>
                <a:latin typeface="Arial"/>
                <a:cs typeface="Arial"/>
              </a:defRPr>
            </a:lvl1pPr>
            <a:lvl2pPr marL="609585" indent="0">
              <a:lnSpc>
                <a:spcPct val="100000"/>
              </a:lnSpc>
              <a:buNone/>
              <a:defRPr sz="2133">
                <a:solidFill>
                  <a:schemeClr val="bg1"/>
                </a:solidFill>
                <a:latin typeface="Arial"/>
                <a:cs typeface="Arial"/>
              </a:defRPr>
            </a:lvl2pPr>
            <a:lvl3pPr marL="1219170" indent="0">
              <a:lnSpc>
                <a:spcPct val="100000"/>
              </a:lnSpc>
              <a:buNone/>
              <a:defRPr sz="2133">
                <a:solidFill>
                  <a:schemeClr val="bg1"/>
                </a:solidFill>
                <a:latin typeface="Arial"/>
                <a:cs typeface="Arial"/>
              </a:defRPr>
            </a:lvl3pPr>
            <a:lvl4pPr marL="1828754" indent="0">
              <a:lnSpc>
                <a:spcPct val="100000"/>
              </a:lnSpc>
              <a:buNone/>
              <a:defRPr sz="2133">
                <a:solidFill>
                  <a:schemeClr val="bg1"/>
                </a:solidFill>
                <a:latin typeface="Arial"/>
                <a:cs typeface="Arial"/>
              </a:defRPr>
            </a:lvl4pPr>
            <a:lvl5pPr>
              <a:lnSpc>
                <a:spcPct val="100000"/>
              </a:lnSpc>
              <a:defRPr sz="2133">
                <a:solidFill>
                  <a:schemeClr val="bg1"/>
                </a:solidFill>
                <a:latin typeface="Arial"/>
                <a:cs typeface="Arial"/>
              </a:defRPr>
            </a:lvl5pPr>
          </a:lstStyle>
          <a:p>
            <a:pPr lvl="0"/>
            <a:r>
              <a:rPr lang="en-US"/>
              <a:t>Click to edit Master text styles</a:t>
            </a:r>
          </a:p>
        </p:txBody>
      </p:sp>
      <p:sp>
        <p:nvSpPr>
          <p:cNvPr id="10" name="Rectangle 9"/>
          <p:cNvSpPr/>
          <p:nvPr/>
        </p:nvSpPr>
        <p:spPr>
          <a:xfrm>
            <a:off x="-21130" y="907197"/>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Rectangle 11"/>
          <p:cNvSpPr/>
          <p:nvPr/>
        </p:nvSpPr>
        <p:spPr>
          <a:xfrm>
            <a:off x="841389" y="5647448"/>
            <a:ext cx="714840" cy="122944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228D10E6-FF8A-CC4E-B6D5-BFBD2D0FEC82}"/>
              </a:ext>
            </a:extLst>
          </p:cNvPr>
          <p:cNvPicPr>
            <a:picLocks noChangeAspect="1"/>
          </p:cNvPicPr>
          <p:nvPr/>
        </p:nvPicPr>
        <p:blipFill rotWithShape="1">
          <a:blip r:embed="rId2"/>
          <a:srcRect l="11083" t="-148" r="-1556" b="28718"/>
          <a:stretch/>
        </p:blipFill>
        <p:spPr>
          <a:xfrm>
            <a:off x="1653980" y="5529699"/>
            <a:ext cx="6162969" cy="609600"/>
          </a:xfrm>
          <a:prstGeom prst="rect">
            <a:avLst/>
          </a:prstGeom>
        </p:spPr>
      </p:pic>
      <p:pic>
        <p:nvPicPr>
          <p:cNvPr id="13" name="Picture 12" descr="tab-rgb.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61" y="5768089"/>
            <a:ext cx="476700" cy="605044"/>
          </a:xfrm>
          <a:prstGeom prst="rect">
            <a:avLst/>
          </a:prstGeom>
        </p:spPr>
      </p:pic>
    </p:spTree>
    <p:extLst>
      <p:ext uri="{BB962C8B-B14F-4D97-AF65-F5344CB8AC3E}">
        <p14:creationId xmlns:p14="http://schemas.microsoft.com/office/powerpoint/2010/main" val="41643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9189" y="846139"/>
            <a:ext cx="9069976"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49189" y="2119918"/>
            <a:ext cx="9069976" cy="42870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90F1A10-1BB9-4912-8670-7BE8DCC06799}"/>
              </a:ext>
            </a:extLst>
          </p:cNvPr>
          <p:cNvSpPr>
            <a:spLocks noGrp="1"/>
          </p:cNvSpPr>
          <p:nvPr>
            <p:ph type="sldNum" sz="quarter" idx="4"/>
          </p:nvPr>
        </p:nvSpPr>
        <p:spPr>
          <a:xfrm>
            <a:off x="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19050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defTabSz="609585" rtl="0" eaLnBrk="1" latinLnBrk="0" hangingPunct="1">
        <a:spcBef>
          <a:spcPct val="0"/>
        </a:spcBef>
        <a:buNone/>
        <a:defRPr sz="4267" b="1" i="0" kern="100" spc="0">
          <a:solidFill>
            <a:schemeClr val="tx1"/>
          </a:solidFill>
          <a:latin typeface="Arial"/>
          <a:ea typeface="+mj-ea"/>
          <a:cs typeface="Arial"/>
        </a:defRPr>
      </a:lvl1pPr>
    </p:titleStyle>
    <p:bodyStyle>
      <a:lvl1pPr marL="457189" indent="-457189" algn="l" defTabSz="609585" rtl="0" eaLnBrk="1" latinLnBrk="0" hangingPunct="1">
        <a:lnSpc>
          <a:spcPct val="100000"/>
        </a:lnSpc>
        <a:spcBef>
          <a:spcPts val="0"/>
        </a:spcBef>
        <a:spcAft>
          <a:spcPts val="2400"/>
        </a:spcAft>
        <a:buClr>
          <a:schemeClr val="tx1">
            <a:lumMod val="50000"/>
            <a:lumOff val="50000"/>
          </a:schemeClr>
        </a:buClr>
        <a:buSzPct val="100000"/>
        <a:buFont typeface="Wingdings" charset="2"/>
        <a:buChar char="§"/>
        <a:defRPr sz="2400" kern="1200">
          <a:solidFill>
            <a:schemeClr val="tx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B416BD-07EC-6B22-C012-7B7CCD64CE4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98140E0-028B-4FDD-3C07-437E91320534}"/>
              </a:ext>
            </a:extLst>
          </p:cNvPr>
          <p:cNvSpPr>
            <a:spLocks noGrp="1"/>
          </p:cNvSpPr>
          <p:nvPr>
            <p:ph type="body" sz="quarter" idx="11"/>
          </p:nvPr>
        </p:nvSpPr>
        <p:spPr/>
        <p:txBody>
          <a:bodyPr/>
          <a:lstStyle/>
          <a:p>
            <a:pPr algn="ctr"/>
            <a:r>
              <a:rPr lang="en-US" b="1" dirty="0"/>
              <a:t>Alex Fuerst</a:t>
            </a:r>
            <a:r>
              <a:rPr lang="en-US" dirty="0"/>
              <a:t>, Abdul Rehman, Prateek Sharma</a:t>
            </a:r>
          </a:p>
          <a:p>
            <a:pPr algn="ctr"/>
            <a:r>
              <a:rPr lang="en-US" dirty="0"/>
              <a:t>HPDC; June 22</a:t>
            </a:r>
            <a:r>
              <a:rPr lang="en-US" baseline="30000" dirty="0"/>
              <a:t>nd</a:t>
            </a:r>
            <a:r>
              <a:rPr lang="en-US" dirty="0"/>
              <a:t>, 2023; Orlando, Florida</a:t>
            </a:r>
          </a:p>
        </p:txBody>
      </p:sp>
      <p:sp>
        <p:nvSpPr>
          <p:cNvPr id="4" name="Title 3">
            <a:extLst>
              <a:ext uri="{FF2B5EF4-FFF2-40B4-BE49-F238E27FC236}">
                <a16:creationId xmlns:a16="http://schemas.microsoft.com/office/drawing/2014/main" id="{950116AA-8476-4580-F736-69F16EF8343B}"/>
              </a:ext>
            </a:extLst>
          </p:cNvPr>
          <p:cNvSpPr>
            <a:spLocks noGrp="1"/>
          </p:cNvSpPr>
          <p:nvPr>
            <p:ph type="title"/>
          </p:nvPr>
        </p:nvSpPr>
        <p:spPr/>
        <p:txBody>
          <a:bodyPr>
            <a:normAutofit fontScale="90000"/>
          </a:bodyPr>
          <a:lstStyle/>
          <a:p>
            <a:pPr algn="ctr"/>
            <a:r>
              <a:rPr lang="en-US" sz="3600" b="1" i="0" err="1">
                <a:effectLst/>
                <a:latin typeface="+mj-lt"/>
              </a:rPr>
              <a:t>Ilúvatar</a:t>
            </a:r>
            <a:r>
              <a:rPr lang="en-US" sz="3600" b="1" i="0">
                <a:effectLst/>
                <a:latin typeface="+mj-lt"/>
              </a:rPr>
              <a:t>: A Fast Control Plane for Serverless Computing</a:t>
            </a:r>
            <a:endParaRPr lang="en-US" sz="6000">
              <a:latin typeface="+mj-lt"/>
            </a:endParaRPr>
          </a:p>
        </p:txBody>
      </p:sp>
    </p:spTree>
    <p:extLst>
      <p:ext uri="{BB962C8B-B14F-4D97-AF65-F5344CB8AC3E}">
        <p14:creationId xmlns:p14="http://schemas.microsoft.com/office/powerpoint/2010/main" val="145889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F74B-CC7F-C340-786F-BFAE9F753F6A}"/>
              </a:ext>
            </a:extLst>
          </p:cNvPr>
          <p:cNvSpPr>
            <a:spLocks noGrp="1"/>
          </p:cNvSpPr>
          <p:nvPr>
            <p:ph type="ctrTitle"/>
          </p:nvPr>
        </p:nvSpPr>
        <p:spPr/>
        <p:txBody>
          <a:bodyPr/>
          <a:lstStyle/>
          <a:p>
            <a:r>
              <a:rPr lang="en-US" dirty="0"/>
              <a:t>Queueing Ability, Contd.</a:t>
            </a:r>
          </a:p>
        </p:txBody>
      </p:sp>
      <p:sp>
        <p:nvSpPr>
          <p:cNvPr id="3" name="Text Placeholder 2">
            <a:extLst>
              <a:ext uri="{FF2B5EF4-FFF2-40B4-BE49-F238E27FC236}">
                <a16:creationId xmlns:a16="http://schemas.microsoft.com/office/drawing/2014/main" id="{746734B3-3532-BC22-C6B3-B92960CA0250}"/>
              </a:ext>
            </a:extLst>
          </p:cNvPr>
          <p:cNvSpPr>
            <a:spLocks noGrp="1"/>
          </p:cNvSpPr>
          <p:nvPr>
            <p:ph type="body" sz="quarter" idx="10"/>
          </p:nvPr>
        </p:nvSpPr>
        <p:spPr/>
        <p:txBody>
          <a:bodyPr vert="horz" lIns="91440" tIns="45720" rIns="91440" bIns="45720" rtlCol="0" anchor="t">
            <a:noAutofit/>
          </a:bodyPr>
          <a:lstStyle/>
          <a:p>
            <a:r>
              <a:rPr lang="en-US" sz="1500" b="1"/>
              <a:t>Design</a:t>
            </a:r>
          </a:p>
        </p:txBody>
      </p:sp>
      <p:sp>
        <p:nvSpPr>
          <p:cNvPr id="4" name="Content Placeholder 3">
            <a:extLst>
              <a:ext uri="{FF2B5EF4-FFF2-40B4-BE49-F238E27FC236}">
                <a16:creationId xmlns:a16="http://schemas.microsoft.com/office/drawing/2014/main" id="{C9E3BE74-2CD0-1FDC-0A22-869BCDBD207E}"/>
              </a:ext>
            </a:extLst>
          </p:cNvPr>
          <p:cNvSpPr>
            <a:spLocks noGrp="1"/>
          </p:cNvSpPr>
          <p:nvPr>
            <p:ph idx="1"/>
          </p:nvPr>
        </p:nvSpPr>
        <p:spPr>
          <a:xfrm>
            <a:off x="691765" y="1607486"/>
            <a:ext cx="10687459" cy="2538396"/>
          </a:xfrm>
        </p:spPr>
        <p:txBody>
          <a:bodyPr vert="horz" lIns="91440" tIns="45720" rIns="91440" bIns="45720" rtlCol="0" anchor="t">
            <a:normAutofit/>
          </a:bodyPr>
          <a:lstStyle/>
          <a:p>
            <a:pPr marL="456565" indent="-456565"/>
            <a:r>
              <a:rPr lang="en-US" dirty="0"/>
              <a:t>Ability to dynamically overcommit CPU resources</a:t>
            </a:r>
          </a:p>
          <a:p>
            <a:pPr marL="456565" indent="-456565">
              <a:buClr>
                <a:srgbClr val="808080"/>
              </a:buClr>
            </a:pPr>
            <a:r>
              <a:rPr lang="en-US" dirty="0"/>
              <a:t>Allow short functions to bypass queue</a:t>
            </a:r>
          </a:p>
          <a:p>
            <a:pPr marL="989965" lvl="1" indent="-380365"/>
            <a:r>
              <a:rPr lang="en-US" sz="2100" dirty="0"/>
              <a:t>Increased throughput + Decreased wait time</a:t>
            </a:r>
          </a:p>
          <a:p>
            <a:pPr marL="456565" indent="-456565"/>
            <a:r>
              <a:rPr lang="en-US" sz="2400" dirty="0">
                <a:solidFill>
                  <a:srgbClr val="FF0000"/>
                </a:solidFill>
              </a:rPr>
              <a:t>Overcommitment vs waiting: why not both?</a:t>
            </a:r>
            <a:endParaRPr lang="en-US" dirty="0">
              <a:solidFill>
                <a:srgbClr val="FF0000"/>
              </a:solidFill>
            </a:endParaRPr>
          </a:p>
        </p:txBody>
      </p:sp>
      <p:sp>
        <p:nvSpPr>
          <p:cNvPr id="5" name="Slide Number Placeholder 4">
            <a:extLst>
              <a:ext uri="{FF2B5EF4-FFF2-40B4-BE49-F238E27FC236}">
                <a16:creationId xmlns:a16="http://schemas.microsoft.com/office/drawing/2014/main" id="{EC20D2AD-2434-02D0-B7C6-DA1407273EF5}"/>
              </a:ext>
            </a:extLst>
          </p:cNvPr>
          <p:cNvSpPr>
            <a:spLocks noGrp="1"/>
          </p:cNvSpPr>
          <p:nvPr>
            <p:ph type="sldNum" sz="quarter" idx="4"/>
          </p:nvPr>
        </p:nvSpPr>
        <p:spPr/>
        <p:txBody>
          <a:bodyPr/>
          <a:lstStyle/>
          <a:p>
            <a:fld id="{330EA680-D336-4FF7-8B7A-9848BB0A1C32}" type="slidenum">
              <a:rPr lang="en-US" smtClean="0"/>
              <a:t>10</a:t>
            </a:fld>
            <a:endParaRPr lang="en-US"/>
          </a:p>
        </p:txBody>
      </p:sp>
      <p:cxnSp>
        <p:nvCxnSpPr>
          <p:cNvPr id="7" name="Straight Arrow Connector 6">
            <a:extLst>
              <a:ext uri="{FF2B5EF4-FFF2-40B4-BE49-F238E27FC236}">
                <a16:creationId xmlns:a16="http://schemas.microsoft.com/office/drawing/2014/main" id="{EB9A6328-BED1-51C0-D229-06E5D7FD3316}"/>
              </a:ext>
            </a:extLst>
          </p:cNvPr>
          <p:cNvCxnSpPr>
            <a:cxnSpLocks/>
            <a:stCxn id="16" idx="3"/>
          </p:cNvCxnSpPr>
          <p:nvPr/>
        </p:nvCxnSpPr>
        <p:spPr>
          <a:xfrm flipV="1">
            <a:off x="2260942" y="5700078"/>
            <a:ext cx="7017812" cy="44365"/>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A82D4549-B09E-9494-7A19-4D0BB7133459}"/>
              </a:ext>
            </a:extLst>
          </p:cNvPr>
          <p:cNvSpPr/>
          <p:nvPr/>
        </p:nvSpPr>
        <p:spPr>
          <a:xfrm>
            <a:off x="9018606" y="5171161"/>
            <a:ext cx="1568824" cy="1057834"/>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Run in Container</a:t>
            </a:r>
          </a:p>
        </p:txBody>
      </p:sp>
      <p:grpSp>
        <p:nvGrpSpPr>
          <p:cNvPr id="9" name="Group 8">
            <a:extLst>
              <a:ext uri="{FF2B5EF4-FFF2-40B4-BE49-F238E27FC236}">
                <a16:creationId xmlns:a16="http://schemas.microsoft.com/office/drawing/2014/main" id="{273A2BA8-BE8E-8956-939B-5DDE1D5BF9D2}"/>
              </a:ext>
            </a:extLst>
          </p:cNvPr>
          <p:cNvGrpSpPr/>
          <p:nvPr/>
        </p:nvGrpSpPr>
        <p:grpSpPr>
          <a:xfrm>
            <a:off x="4155543" y="5428644"/>
            <a:ext cx="4863063" cy="589435"/>
            <a:chOff x="3730339" y="3625201"/>
            <a:chExt cx="4863063" cy="589435"/>
          </a:xfrm>
        </p:grpSpPr>
        <p:sp>
          <p:nvSpPr>
            <p:cNvPr id="10" name="Flowchart: Process 9">
              <a:extLst>
                <a:ext uri="{FF2B5EF4-FFF2-40B4-BE49-F238E27FC236}">
                  <a16:creationId xmlns:a16="http://schemas.microsoft.com/office/drawing/2014/main" id="{9DE15F49-E49D-16FA-AC88-664660DA41A0}"/>
                </a:ext>
              </a:extLst>
            </p:cNvPr>
            <p:cNvSpPr/>
            <p:nvPr/>
          </p:nvSpPr>
          <p:spPr>
            <a:xfrm>
              <a:off x="3730339" y="3625201"/>
              <a:ext cx="2578453" cy="589435"/>
            </a:xfrm>
            <a:prstGeom prst="flowChartProcess">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i="1" baseline="-25000"/>
            </a:p>
          </p:txBody>
        </p:sp>
        <p:grpSp>
          <p:nvGrpSpPr>
            <p:cNvPr id="11" name="Group 10">
              <a:extLst>
                <a:ext uri="{FF2B5EF4-FFF2-40B4-BE49-F238E27FC236}">
                  <a16:creationId xmlns:a16="http://schemas.microsoft.com/office/drawing/2014/main" id="{8BB92C2A-0E25-FEC7-7530-F4F6666FEFAA}"/>
                </a:ext>
              </a:extLst>
            </p:cNvPr>
            <p:cNvGrpSpPr/>
            <p:nvPr/>
          </p:nvGrpSpPr>
          <p:grpSpPr>
            <a:xfrm>
              <a:off x="4473713" y="3625201"/>
              <a:ext cx="4119689" cy="589435"/>
              <a:chOff x="4473713" y="3625201"/>
              <a:chExt cx="4119689" cy="589435"/>
            </a:xfrm>
          </p:grpSpPr>
          <p:sp>
            <p:nvSpPr>
              <p:cNvPr id="12" name="Flowchart: Process 11">
                <a:extLst>
                  <a:ext uri="{FF2B5EF4-FFF2-40B4-BE49-F238E27FC236}">
                    <a16:creationId xmlns:a16="http://schemas.microsoft.com/office/drawing/2014/main" id="{445C1987-F47F-67B8-D458-96C05F164D96}"/>
                  </a:ext>
                </a:extLst>
              </p:cNvPr>
              <p:cNvSpPr/>
              <p:nvPr/>
            </p:nvSpPr>
            <p:spPr>
              <a:xfrm>
                <a:off x="5697099"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sp>
            <p:nvSpPr>
              <p:cNvPr id="13" name="Flowchart: Process 12">
                <a:extLst>
                  <a:ext uri="{FF2B5EF4-FFF2-40B4-BE49-F238E27FC236}">
                    <a16:creationId xmlns:a16="http://schemas.microsoft.com/office/drawing/2014/main" id="{DB0EB214-4539-3CBA-6B78-FB38A8AFFD94}"/>
                  </a:ext>
                </a:extLst>
              </p:cNvPr>
              <p:cNvSpPr/>
              <p:nvPr/>
            </p:nvSpPr>
            <p:spPr>
              <a:xfrm>
                <a:off x="5085406"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sp>
            <p:nvSpPr>
              <p:cNvPr id="14" name="Flowchart: Process 13">
                <a:extLst>
                  <a:ext uri="{FF2B5EF4-FFF2-40B4-BE49-F238E27FC236}">
                    <a16:creationId xmlns:a16="http://schemas.microsoft.com/office/drawing/2014/main" id="{52F87422-A4ED-1AC6-C82D-AB8574009905}"/>
                  </a:ext>
                </a:extLst>
              </p:cNvPr>
              <p:cNvSpPr/>
              <p:nvPr/>
            </p:nvSpPr>
            <p:spPr>
              <a:xfrm>
                <a:off x="4473713"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cxnSp>
            <p:nvCxnSpPr>
              <p:cNvPr id="15" name="Straight Arrow Connector 14">
                <a:extLst>
                  <a:ext uri="{FF2B5EF4-FFF2-40B4-BE49-F238E27FC236}">
                    <a16:creationId xmlns:a16="http://schemas.microsoft.com/office/drawing/2014/main" id="{09C70779-1508-D91D-62CE-63C7DE800A46}"/>
                  </a:ext>
                </a:extLst>
              </p:cNvPr>
              <p:cNvCxnSpPr>
                <a:cxnSpLocks/>
                <a:stCxn id="12" idx="3"/>
                <a:endCxn id="8" idx="1"/>
              </p:cNvCxnSpPr>
              <p:nvPr/>
            </p:nvCxnSpPr>
            <p:spPr>
              <a:xfrm flipV="1">
                <a:off x="6308792" y="3896635"/>
                <a:ext cx="2284610" cy="23284"/>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grpSp>
      </p:grpSp>
      <p:sp>
        <p:nvSpPr>
          <p:cNvPr id="16" name="Flowchart: Process 15">
            <a:extLst>
              <a:ext uri="{FF2B5EF4-FFF2-40B4-BE49-F238E27FC236}">
                <a16:creationId xmlns:a16="http://schemas.microsoft.com/office/drawing/2014/main" id="{364F8D24-EF20-B7D7-6327-ECA1F687629C}"/>
              </a:ext>
            </a:extLst>
          </p:cNvPr>
          <p:cNvSpPr/>
          <p:nvPr/>
        </p:nvSpPr>
        <p:spPr>
          <a:xfrm>
            <a:off x="1649249" y="5449725"/>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dirty="0">
                <a:solidFill>
                  <a:schemeClr val="tx1"/>
                </a:solidFill>
                <a:latin typeface="Times New Roman" panose="02020603050405020304" pitchFamily="18" charset="0"/>
                <a:cs typeface="Times New Roman" panose="02020603050405020304" pitchFamily="18" charset="0"/>
              </a:rPr>
              <a:t>λ</a:t>
            </a:r>
            <a:r>
              <a:rPr lang="en-US" sz="2800" i="1" baseline="-25000" dirty="0" err="1">
                <a:solidFill>
                  <a:schemeClr val="tx1"/>
                </a:solidFill>
                <a:latin typeface="Times New Roman" panose="02020603050405020304" pitchFamily="18" charset="0"/>
                <a:cs typeface="Times New Roman" panose="02020603050405020304" pitchFamily="18" charset="0"/>
              </a:rPr>
              <a:t>i</a:t>
            </a:r>
            <a:endParaRPr lang="en-US" sz="2800" i="1" baseline="-25000" dirty="0"/>
          </a:p>
        </p:txBody>
      </p:sp>
      <p:cxnSp>
        <p:nvCxnSpPr>
          <p:cNvPr id="18" name="Straight Arrow Connector 17">
            <a:extLst>
              <a:ext uri="{FF2B5EF4-FFF2-40B4-BE49-F238E27FC236}">
                <a16:creationId xmlns:a16="http://schemas.microsoft.com/office/drawing/2014/main" id="{486BB607-7C7C-01D5-872F-F168032E8278}"/>
              </a:ext>
            </a:extLst>
          </p:cNvPr>
          <p:cNvCxnSpPr>
            <a:cxnSpLocks/>
          </p:cNvCxnSpPr>
          <p:nvPr/>
        </p:nvCxnSpPr>
        <p:spPr>
          <a:xfrm flipV="1">
            <a:off x="2260942" y="5726806"/>
            <a:ext cx="2637975" cy="2108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859759C2-739B-40D9-1147-28ABAA2E475A}"/>
              </a:ext>
            </a:extLst>
          </p:cNvPr>
          <p:cNvGrpSpPr/>
          <p:nvPr/>
        </p:nvGrpSpPr>
        <p:grpSpPr>
          <a:xfrm>
            <a:off x="2286166" y="5171162"/>
            <a:ext cx="7772347" cy="977671"/>
            <a:chOff x="2286166" y="5171162"/>
            <a:chExt cx="7772347" cy="977671"/>
          </a:xfrm>
        </p:grpSpPr>
        <p:cxnSp>
          <p:nvCxnSpPr>
            <p:cNvPr id="19" name="Connector: Elbow 18">
              <a:extLst>
                <a:ext uri="{FF2B5EF4-FFF2-40B4-BE49-F238E27FC236}">
                  <a16:creationId xmlns:a16="http://schemas.microsoft.com/office/drawing/2014/main" id="{47059BC5-0BFF-D1E6-371E-278344021C86}"/>
                </a:ext>
              </a:extLst>
            </p:cNvPr>
            <p:cNvCxnSpPr>
              <a:cxnSpLocks/>
              <a:stCxn id="20" idx="0"/>
              <a:endCxn id="8" idx="0"/>
            </p:cNvCxnSpPr>
            <p:nvPr/>
          </p:nvCxnSpPr>
          <p:spPr>
            <a:xfrm rot="5400000" flipH="1" flipV="1">
              <a:off x="6542785" y="1847469"/>
              <a:ext cx="192035" cy="6839421"/>
            </a:xfrm>
            <a:prstGeom prst="bentConnector3">
              <a:avLst>
                <a:gd name="adj1" fmla="val 21904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Diamond 19">
              <a:extLst>
                <a:ext uri="{FF2B5EF4-FFF2-40B4-BE49-F238E27FC236}">
                  <a16:creationId xmlns:a16="http://schemas.microsoft.com/office/drawing/2014/main" id="{C9C5B152-7021-B2C8-BB26-3B6FF3F9E9D7}"/>
                </a:ext>
              </a:extLst>
            </p:cNvPr>
            <p:cNvSpPr/>
            <p:nvPr/>
          </p:nvSpPr>
          <p:spPr>
            <a:xfrm>
              <a:off x="2286166" y="5363196"/>
              <a:ext cx="1865851" cy="785637"/>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Bypass</a:t>
              </a:r>
            </a:p>
            <a:p>
              <a:pPr algn="ctr"/>
              <a:r>
                <a:rPr lang="en-US" dirty="0"/>
                <a:t>?</a:t>
              </a:r>
            </a:p>
          </p:txBody>
        </p:sp>
      </p:grpSp>
      <p:sp>
        <p:nvSpPr>
          <p:cNvPr id="26" name="Flowchart: Preparation 25">
            <a:extLst>
              <a:ext uri="{FF2B5EF4-FFF2-40B4-BE49-F238E27FC236}">
                <a16:creationId xmlns:a16="http://schemas.microsoft.com/office/drawing/2014/main" id="{8E583651-37B8-623B-F991-9CFE726D4EF6}"/>
              </a:ext>
            </a:extLst>
          </p:cNvPr>
          <p:cNvSpPr/>
          <p:nvPr/>
        </p:nvSpPr>
        <p:spPr>
          <a:xfrm>
            <a:off x="6769370" y="5385379"/>
            <a:ext cx="2238053" cy="673762"/>
          </a:xfrm>
          <a:prstGeom prst="flowChartPreparati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ysClr val="windowText" lastClr="000000"/>
                </a:solidFill>
              </a:rPr>
              <a:t>Concurrency Control</a:t>
            </a:r>
          </a:p>
        </p:txBody>
      </p:sp>
    </p:spTree>
    <p:extLst>
      <p:ext uri="{BB962C8B-B14F-4D97-AF65-F5344CB8AC3E}">
        <p14:creationId xmlns:p14="http://schemas.microsoft.com/office/powerpoint/2010/main" val="152505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F8B5-9374-37B3-412A-4C17C4BEA268}"/>
              </a:ext>
            </a:extLst>
          </p:cNvPr>
          <p:cNvSpPr>
            <a:spLocks noGrp="1"/>
          </p:cNvSpPr>
          <p:nvPr>
            <p:ph type="ctrTitle"/>
          </p:nvPr>
        </p:nvSpPr>
        <p:spPr/>
        <p:txBody>
          <a:bodyPr/>
          <a:lstStyle/>
          <a:p>
            <a:r>
              <a:rPr lang="en-US"/>
              <a:t>Implementation</a:t>
            </a:r>
          </a:p>
        </p:txBody>
      </p:sp>
      <p:sp>
        <p:nvSpPr>
          <p:cNvPr id="3" name="Text Placeholder 2">
            <a:extLst>
              <a:ext uri="{FF2B5EF4-FFF2-40B4-BE49-F238E27FC236}">
                <a16:creationId xmlns:a16="http://schemas.microsoft.com/office/drawing/2014/main" id="{6EE0EB97-AB73-E291-AA09-D806A63B3EAD}"/>
              </a:ext>
            </a:extLst>
          </p:cNvPr>
          <p:cNvSpPr>
            <a:spLocks noGrp="1"/>
          </p:cNvSpPr>
          <p:nvPr>
            <p:ph type="body" sz="quarter" idx="10"/>
          </p:nvPr>
        </p:nvSpPr>
        <p:spPr/>
        <p:txBody>
          <a:bodyPr vert="horz" lIns="91440" tIns="45720" rIns="91440" bIns="45720" rtlCol="0" anchor="t">
            <a:noAutofit/>
          </a:bodyPr>
          <a:lstStyle/>
          <a:p>
            <a:r>
              <a:rPr lang="en-US" sz="1500" b="1"/>
              <a:t>Design</a:t>
            </a:r>
          </a:p>
        </p:txBody>
      </p:sp>
      <p:sp>
        <p:nvSpPr>
          <p:cNvPr id="4" name="Content Placeholder 3">
            <a:extLst>
              <a:ext uri="{FF2B5EF4-FFF2-40B4-BE49-F238E27FC236}">
                <a16:creationId xmlns:a16="http://schemas.microsoft.com/office/drawing/2014/main" id="{AD1F605C-0FED-24CF-2CA0-6C30375558B8}"/>
              </a:ext>
            </a:extLst>
          </p:cNvPr>
          <p:cNvSpPr>
            <a:spLocks noGrp="1"/>
          </p:cNvSpPr>
          <p:nvPr>
            <p:ph idx="1"/>
          </p:nvPr>
        </p:nvSpPr>
        <p:spPr/>
        <p:txBody>
          <a:bodyPr vert="horz" lIns="91440" tIns="45720" rIns="91440" bIns="45720" rtlCol="0" anchor="t">
            <a:normAutofit/>
          </a:bodyPr>
          <a:lstStyle/>
          <a:p>
            <a:pPr marL="456565" indent="-456565"/>
            <a:r>
              <a:rPr lang="en-US" dirty="0"/>
              <a:t>13k lines of Rust</a:t>
            </a:r>
          </a:p>
          <a:p>
            <a:pPr marL="989330" lvl="1" indent="-456565"/>
            <a:r>
              <a:rPr lang="en-US" sz="2100" dirty="0"/>
              <a:t>No GC, fast compiler, small footprint</a:t>
            </a:r>
          </a:p>
          <a:p>
            <a:pPr marL="456565" indent="-456565"/>
            <a:r>
              <a:rPr lang="en-US" dirty="0"/>
              <a:t>Maximize work done asynchronously (off invocation hot-path)</a:t>
            </a:r>
          </a:p>
          <a:p>
            <a:pPr marL="989330" lvl="1" indent="-456565"/>
            <a:r>
              <a:rPr lang="en-US" dirty="0"/>
              <a:t>Lazy container pool for keep-alive eviction</a:t>
            </a:r>
          </a:p>
          <a:p>
            <a:pPr marL="989330" lvl="1" indent="-456565">
              <a:buClr>
                <a:srgbClr val="808080"/>
              </a:buClr>
            </a:pPr>
            <a:r>
              <a:rPr lang="en-US" sz="2100" dirty="0"/>
              <a:t>Network namespace caching </a:t>
            </a:r>
          </a:p>
          <a:p>
            <a:pPr marL="456565" indent="-456565"/>
            <a:r>
              <a:rPr lang="en-US" dirty="0"/>
              <a:t>Concurrent data structures for nearly all shared data</a:t>
            </a:r>
          </a:p>
        </p:txBody>
      </p:sp>
      <p:sp>
        <p:nvSpPr>
          <p:cNvPr id="5" name="Slide Number Placeholder 4">
            <a:extLst>
              <a:ext uri="{FF2B5EF4-FFF2-40B4-BE49-F238E27FC236}">
                <a16:creationId xmlns:a16="http://schemas.microsoft.com/office/drawing/2014/main" id="{636DF336-66D8-E781-1C91-AD62C9BD0D43}"/>
              </a:ext>
            </a:extLst>
          </p:cNvPr>
          <p:cNvSpPr>
            <a:spLocks noGrp="1"/>
          </p:cNvSpPr>
          <p:nvPr>
            <p:ph type="sldNum" sz="quarter" idx="4"/>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84139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63CE-39B4-68E8-596D-8D72964ED574}"/>
              </a:ext>
            </a:extLst>
          </p:cNvPr>
          <p:cNvSpPr>
            <a:spLocks noGrp="1"/>
          </p:cNvSpPr>
          <p:nvPr>
            <p:ph type="ctrTitle"/>
          </p:nvPr>
        </p:nvSpPr>
        <p:spPr/>
        <p:txBody>
          <a:bodyPr/>
          <a:lstStyle/>
          <a:p>
            <a:r>
              <a:rPr lang="en-US" dirty="0"/>
              <a:t>So how fast is it?</a:t>
            </a:r>
          </a:p>
        </p:txBody>
      </p:sp>
      <p:sp>
        <p:nvSpPr>
          <p:cNvPr id="3" name="Text Placeholder 2">
            <a:extLst>
              <a:ext uri="{FF2B5EF4-FFF2-40B4-BE49-F238E27FC236}">
                <a16:creationId xmlns:a16="http://schemas.microsoft.com/office/drawing/2014/main" id="{70976F53-9224-1E31-CE8F-A7A68366F47C}"/>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D7110D2D-21DD-1AD3-ED70-F039B43FA242}"/>
              </a:ext>
            </a:extLst>
          </p:cNvPr>
          <p:cNvSpPr>
            <a:spLocks noGrp="1"/>
          </p:cNvSpPr>
          <p:nvPr>
            <p:ph idx="1"/>
          </p:nvPr>
        </p:nvSpPr>
        <p:spPr>
          <a:xfrm>
            <a:off x="691765" y="1607485"/>
            <a:ext cx="10687459" cy="1450169"/>
          </a:xfrm>
        </p:spPr>
        <p:txBody>
          <a:bodyPr/>
          <a:lstStyle/>
          <a:p>
            <a:r>
              <a:rPr lang="en-US" dirty="0"/>
              <a:t>Most executions incur ~2 </a:t>
            </a:r>
            <a:r>
              <a:rPr lang="en-US" dirty="0" err="1"/>
              <a:t>ms</a:t>
            </a:r>
            <a:r>
              <a:rPr lang="en-US" dirty="0"/>
              <a:t> overhead from the platform</a:t>
            </a:r>
          </a:p>
          <a:p>
            <a:r>
              <a:rPr lang="en-US" dirty="0"/>
              <a:t>Most comes from communicating with the container</a:t>
            </a:r>
          </a:p>
        </p:txBody>
      </p:sp>
      <p:sp>
        <p:nvSpPr>
          <p:cNvPr id="5" name="Slide Number Placeholder 4">
            <a:extLst>
              <a:ext uri="{FF2B5EF4-FFF2-40B4-BE49-F238E27FC236}">
                <a16:creationId xmlns:a16="http://schemas.microsoft.com/office/drawing/2014/main" id="{4625E153-90C1-481A-72E7-215829F4B8F3}"/>
              </a:ext>
            </a:extLst>
          </p:cNvPr>
          <p:cNvSpPr>
            <a:spLocks noGrp="1"/>
          </p:cNvSpPr>
          <p:nvPr>
            <p:ph type="sldNum" sz="quarter" idx="4"/>
          </p:nvPr>
        </p:nvSpPr>
        <p:spPr/>
        <p:txBody>
          <a:bodyPr/>
          <a:lstStyle/>
          <a:p>
            <a:fld id="{330EA680-D336-4FF7-8B7A-9848BB0A1C32}" type="slidenum">
              <a:rPr lang="en-US" smtClean="0"/>
              <a:t>12</a:t>
            </a:fld>
            <a:endParaRPr lang="en-US"/>
          </a:p>
        </p:txBody>
      </p:sp>
      <p:grpSp>
        <p:nvGrpSpPr>
          <p:cNvPr id="6" name="Group 5">
            <a:extLst>
              <a:ext uri="{FF2B5EF4-FFF2-40B4-BE49-F238E27FC236}">
                <a16:creationId xmlns:a16="http://schemas.microsoft.com/office/drawing/2014/main" id="{BF09AA14-E442-7077-1BFD-E9C948C54665}"/>
              </a:ext>
            </a:extLst>
          </p:cNvPr>
          <p:cNvGrpSpPr/>
          <p:nvPr/>
        </p:nvGrpSpPr>
        <p:grpSpPr>
          <a:xfrm>
            <a:off x="2528775" y="3996892"/>
            <a:ext cx="7134451" cy="2102659"/>
            <a:chOff x="855395" y="1649506"/>
            <a:chExt cx="7134451" cy="2102659"/>
          </a:xfrm>
        </p:grpSpPr>
        <p:sp>
          <p:nvSpPr>
            <p:cNvPr id="7" name="Rectangle 6">
              <a:extLst>
                <a:ext uri="{FF2B5EF4-FFF2-40B4-BE49-F238E27FC236}">
                  <a16:creationId xmlns:a16="http://schemas.microsoft.com/office/drawing/2014/main" id="{EB27259B-5DDE-1BF8-4121-5981A90AF537}"/>
                </a:ext>
              </a:extLst>
            </p:cNvPr>
            <p:cNvSpPr/>
            <p:nvPr/>
          </p:nvSpPr>
          <p:spPr>
            <a:xfrm>
              <a:off x="855395" y="1649506"/>
              <a:ext cx="1334259" cy="609600"/>
            </a:xfrm>
            <a:prstGeom prst="rect">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Ingestion &amp; Queueing</a:t>
              </a:r>
            </a:p>
          </p:txBody>
        </p:sp>
        <p:sp>
          <p:nvSpPr>
            <p:cNvPr id="8" name="Rectangle 7">
              <a:extLst>
                <a:ext uri="{FF2B5EF4-FFF2-40B4-BE49-F238E27FC236}">
                  <a16:creationId xmlns:a16="http://schemas.microsoft.com/office/drawing/2014/main" id="{E481B1A9-583A-429D-A2B1-C1E9EDC86742}"/>
                </a:ext>
              </a:extLst>
            </p:cNvPr>
            <p:cNvSpPr/>
            <p:nvPr/>
          </p:nvSpPr>
          <p:spPr>
            <a:xfrm>
              <a:off x="2258888" y="1649506"/>
              <a:ext cx="1334259" cy="609600"/>
            </a:xfrm>
            <a:prstGeom prst="rect">
              <a:avLst/>
            </a:prstGeom>
            <a:solidFill>
              <a:schemeClr val="bg1"/>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Container Operations</a:t>
              </a:r>
            </a:p>
          </p:txBody>
        </p:sp>
        <p:sp>
          <p:nvSpPr>
            <p:cNvPr id="9" name="Rectangle 8">
              <a:extLst>
                <a:ext uri="{FF2B5EF4-FFF2-40B4-BE49-F238E27FC236}">
                  <a16:creationId xmlns:a16="http://schemas.microsoft.com/office/drawing/2014/main" id="{6EF4A406-79AC-70E3-156D-C0EB91C8400A}"/>
                </a:ext>
              </a:extLst>
            </p:cNvPr>
            <p:cNvSpPr/>
            <p:nvPr/>
          </p:nvSpPr>
          <p:spPr>
            <a:xfrm>
              <a:off x="3672011" y="1649506"/>
              <a:ext cx="1773512" cy="609600"/>
            </a:xfrm>
            <a:prstGeom prst="rect">
              <a:avLst/>
            </a:prstGeom>
            <a:solidFill>
              <a:schemeClr val="bg1"/>
            </a:solidFill>
            <a:ln w="28575">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Agent Communication</a:t>
              </a:r>
            </a:p>
          </p:txBody>
        </p:sp>
        <p:sp>
          <p:nvSpPr>
            <p:cNvPr id="10" name="Rectangle 9">
              <a:extLst>
                <a:ext uri="{FF2B5EF4-FFF2-40B4-BE49-F238E27FC236}">
                  <a16:creationId xmlns:a16="http://schemas.microsoft.com/office/drawing/2014/main" id="{B52D5E90-AAFE-7597-6C69-9E78A736AE9F}"/>
                </a:ext>
              </a:extLst>
            </p:cNvPr>
            <p:cNvSpPr/>
            <p:nvPr/>
          </p:nvSpPr>
          <p:spPr>
            <a:xfrm>
              <a:off x="5514762" y="1649506"/>
              <a:ext cx="1244633" cy="609600"/>
            </a:xfrm>
            <a:prstGeom prst="rect">
              <a:avLst/>
            </a:prstGeom>
            <a:solidFill>
              <a:schemeClr val="bg1">
                <a:lumMod val="65000"/>
              </a:schemeClr>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1800" b="0" i="0" dirty="0">
                  <a:solidFill>
                    <a:srgbClr val="FFFFFF"/>
                  </a:solidFill>
                  <a:effectLst/>
                  <a:latin typeface="LiberationSans"/>
                </a:rPr>
                <a:t>λ</a:t>
              </a:r>
              <a:r>
                <a:rPr lang="el-GR" dirty="0"/>
                <a:t> </a:t>
              </a:r>
              <a:br>
                <a:rPr lang="el-GR" dirty="0"/>
              </a:br>
              <a:r>
                <a:rPr lang="en-US" dirty="0"/>
                <a:t>Execution</a:t>
              </a:r>
            </a:p>
          </p:txBody>
        </p:sp>
        <p:sp>
          <p:nvSpPr>
            <p:cNvPr id="11" name="Rectangle 10">
              <a:extLst>
                <a:ext uri="{FF2B5EF4-FFF2-40B4-BE49-F238E27FC236}">
                  <a16:creationId xmlns:a16="http://schemas.microsoft.com/office/drawing/2014/main" id="{E873D096-2323-22DC-6FC3-DD7B146C9A81}"/>
                </a:ext>
              </a:extLst>
            </p:cNvPr>
            <p:cNvSpPr/>
            <p:nvPr/>
          </p:nvSpPr>
          <p:spPr>
            <a:xfrm>
              <a:off x="6804226" y="1649506"/>
              <a:ext cx="1175117" cy="609600"/>
            </a:xfrm>
            <a:prstGeom prst="rec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0" i="0">
                  <a:solidFill>
                    <a:schemeClr val="tx1"/>
                  </a:solidFill>
                  <a:effectLst/>
                  <a:latin typeface="LiberationSans"/>
                </a:rPr>
                <a:t>Returning</a:t>
              </a:r>
              <a:endParaRPr lang="en-US">
                <a:solidFill>
                  <a:schemeClr val="tx1"/>
                </a:solidFill>
              </a:endParaRPr>
            </a:p>
          </p:txBody>
        </p:sp>
        <p:sp>
          <p:nvSpPr>
            <p:cNvPr id="12" name="TextBox 11">
              <a:extLst>
                <a:ext uri="{FF2B5EF4-FFF2-40B4-BE49-F238E27FC236}">
                  <a16:creationId xmlns:a16="http://schemas.microsoft.com/office/drawing/2014/main" id="{580DF780-FEDE-984D-4209-786F77FC2297}"/>
                </a:ext>
              </a:extLst>
            </p:cNvPr>
            <p:cNvSpPr txBox="1"/>
            <p:nvPr/>
          </p:nvSpPr>
          <p:spPr>
            <a:xfrm>
              <a:off x="2527189" y="2329130"/>
              <a:ext cx="821059" cy="307777"/>
            </a:xfrm>
            <a:prstGeom prst="rect">
              <a:avLst/>
            </a:prstGeom>
            <a:noFill/>
          </p:spPr>
          <p:txBody>
            <a:bodyPr wrap="none" rtlCol="0">
              <a:spAutoFit/>
            </a:bodyPr>
            <a:lstStyle/>
            <a:p>
              <a:r>
                <a:rPr lang="en-US" sz="1400" dirty="0"/>
                <a:t>.159 </a:t>
              </a:r>
              <a:r>
                <a:rPr lang="en-US" sz="1400" dirty="0" err="1"/>
                <a:t>ms</a:t>
              </a:r>
              <a:endParaRPr lang="en-US" sz="1400" dirty="0"/>
            </a:p>
          </p:txBody>
        </p:sp>
        <p:sp>
          <p:nvSpPr>
            <p:cNvPr id="13" name="TextBox 12">
              <a:extLst>
                <a:ext uri="{FF2B5EF4-FFF2-40B4-BE49-F238E27FC236}">
                  <a16:creationId xmlns:a16="http://schemas.microsoft.com/office/drawing/2014/main" id="{96921637-4E98-7B77-79DF-C8244E12CFD9}"/>
                </a:ext>
              </a:extLst>
            </p:cNvPr>
            <p:cNvSpPr txBox="1"/>
            <p:nvPr/>
          </p:nvSpPr>
          <p:spPr>
            <a:xfrm>
              <a:off x="1109671" y="2337332"/>
              <a:ext cx="821059" cy="307777"/>
            </a:xfrm>
            <a:prstGeom prst="rect">
              <a:avLst/>
            </a:prstGeom>
            <a:noFill/>
          </p:spPr>
          <p:txBody>
            <a:bodyPr wrap="none" rtlCol="0">
              <a:spAutoFit/>
            </a:bodyPr>
            <a:lstStyle/>
            <a:p>
              <a:r>
                <a:rPr lang="en-US" sz="1400"/>
                <a:t>.076 </a:t>
              </a:r>
              <a:r>
                <a:rPr lang="en-US" sz="1400" err="1"/>
                <a:t>ms</a:t>
              </a:r>
              <a:endParaRPr lang="en-US" sz="1400"/>
            </a:p>
          </p:txBody>
        </p:sp>
        <p:sp>
          <p:nvSpPr>
            <p:cNvPr id="14" name="TextBox 13">
              <a:extLst>
                <a:ext uri="{FF2B5EF4-FFF2-40B4-BE49-F238E27FC236}">
                  <a16:creationId xmlns:a16="http://schemas.microsoft.com/office/drawing/2014/main" id="{84E813A3-C0BC-EE09-9DD4-CAB8948999C7}"/>
                </a:ext>
              </a:extLst>
            </p:cNvPr>
            <p:cNvSpPr txBox="1"/>
            <p:nvPr/>
          </p:nvSpPr>
          <p:spPr>
            <a:xfrm>
              <a:off x="4150787" y="2337332"/>
              <a:ext cx="821059" cy="307777"/>
            </a:xfrm>
            <a:prstGeom prst="rect">
              <a:avLst/>
            </a:prstGeom>
            <a:noFill/>
          </p:spPr>
          <p:txBody>
            <a:bodyPr wrap="none" rtlCol="0">
              <a:spAutoFit/>
            </a:bodyPr>
            <a:lstStyle/>
            <a:p>
              <a:r>
                <a:rPr lang="en-US" sz="1400" dirty="0"/>
                <a:t>1.55 </a:t>
              </a:r>
              <a:r>
                <a:rPr lang="en-US" sz="1400" dirty="0" err="1"/>
                <a:t>ms</a:t>
              </a:r>
              <a:endParaRPr lang="en-US" sz="1400" dirty="0"/>
            </a:p>
          </p:txBody>
        </p:sp>
        <p:sp>
          <p:nvSpPr>
            <p:cNvPr id="15" name="TextBox 14">
              <a:extLst>
                <a:ext uri="{FF2B5EF4-FFF2-40B4-BE49-F238E27FC236}">
                  <a16:creationId xmlns:a16="http://schemas.microsoft.com/office/drawing/2014/main" id="{CBE90B7B-1912-8AF3-EC83-D540242CB025}"/>
                </a:ext>
              </a:extLst>
            </p:cNvPr>
            <p:cNvSpPr txBox="1"/>
            <p:nvPr/>
          </p:nvSpPr>
          <p:spPr>
            <a:xfrm>
              <a:off x="6991757" y="2329130"/>
              <a:ext cx="821059" cy="307777"/>
            </a:xfrm>
            <a:prstGeom prst="rect">
              <a:avLst/>
            </a:prstGeom>
            <a:noFill/>
          </p:spPr>
          <p:txBody>
            <a:bodyPr wrap="none" rtlCol="0">
              <a:spAutoFit/>
            </a:bodyPr>
            <a:lstStyle/>
            <a:p>
              <a:r>
                <a:rPr lang="en-US" sz="1400"/>
                <a:t>.245 </a:t>
              </a:r>
              <a:r>
                <a:rPr lang="en-US" sz="1400" err="1"/>
                <a:t>ms</a:t>
              </a:r>
              <a:endParaRPr lang="en-US" sz="1400"/>
            </a:p>
          </p:txBody>
        </p:sp>
        <p:grpSp>
          <p:nvGrpSpPr>
            <p:cNvPr id="16" name="Group 15">
              <a:extLst>
                <a:ext uri="{FF2B5EF4-FFF2-40B4-BE49-F238E27FC236}">
                  <a16:creationId xmlns:a16="http://schemas.microsoft.com/office/drawing/2014/main" id="{E00F4C8C-9200-EC20-AAE0-A29B79492FBB}"/>
                </a:ext>
              </a:extLst>
            </p:cNvPr>
            <p:cNvGrpSpPr/>
            <p:nvPr/>
          </p:nvGrpSpPr>
          <p:grpSpPr>
            <a:xfrm>
              <a:off x="855395" y="2320928"/>
              <a:ext cx="4532378" cy="371472"/>
              <a:chOff x="600635" y="2320928"/>
              <a:chExt cx="4787138" cy="371472"/>
            </a:xfrm>
            <a:effectLst/>
          </p:grpSpPr>
          <p:cxnSp>
            <p:nvCxnSpPr>
              <p:cNvPr id="24" name="Straight Connector 23">
                <a:extLst>
                  <a:ext uri="{FF2B5EF4-FFF2-40B4-BE49-F238E27FC236}">
                    <a16:creationId xmlns:a16="http://schemas.microsoft.com/office/drawing/2014/main" id="{288A6312-62AA-8307-6E08-9103113CC8CB}"/>
                  </a:ext>
                </a:extLst>
              </p:cNvPr>
              <p:cNvCxnSpPr/>
              <p:nvPr/>
            </p:nvCxnSpPr>
            <p:spPr>
              <a:xfrm>
                <a:off x="600635" y="2329130"/>
                <a:ext cx="0" cy="36327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9B87A21-DB27-1ED2-5C89-D9E864F64A7D}"/>
                  </a:ext>
                </a:extLst>
              </p:cNvPr>
              <p:cNvCxnSpPr>
                <a:cxnSpLocks/>
              </p:cNvCxnSpPr>
              <p:nvPr/>
            </p:nvCxnSpPr>
            <p:spPr>
              <a:xfrm>
                <a:off x="600635" y="2692400"/>
                <a:ext cx="4787138" cy="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D7CCA1E-514E-00F7-3F21-A108D1248F05}"/>
                  </a:ext>
                </a:extLst>
              </p:cNvPr>
              <p:cNvCxnSpPr/>
              <p:nvPr/>
            </p:nvCxnSpPr>
            <p:spPr>
              <a:xfrm>
                <a:off x="5385158" y="2320928"/>
                <a:ext cx="0" cy="36327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CD6B0D68-651D-6711-DA49-ADDFE8C3114F}"/>
                </a:ext>
              </a:extLst>
            </p:cNvPr>
            <p:cNvGrpSpPr/>
            <p:nvPr/>
          </p:nvGrpSpPr>
          <p:grpSpPr>
            <a:xfrm>
              <a:off x="6814728" y="2329130"/>
              <a:ext cx="1175118" cy="371472"/>
              <a:chOff x="600635" y="2320928"/>
              <a:chExt cx="4787138" cy="371472"/>
            </a:xfrm>
            <a:effectLst/>
          </p:grpSpPr>
          <p:cxnSp>
            <p:nvCxnSpPr>
              <p:cNvPr id="21" name="Straight Connector 20">
                <a:extLst>
                  <a:ext uri="{FF2B5EF4-FFF2-40B4-BE49-F238E27FC236}">
                    <a16:creationId xmlns:a16="http://schemas.microsoft.com/office/drawing/2014/main" id="{D34E5E9D-883A-A83D-028C-F3BF0403E85B}"/>
                  </a:ext>
                </a:extLst>
              </p:cNvPr>
              <p:cNvCxnSpPr/>
              <p:nvPr/>
            </p:nvCxnSpPr>
            <p:spPr>
              <a:xfrm>
                <a:off x="600635" y="2329130"/>
                <a:ext cx="0" cy="36327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7180F6C-9960-DDEF-60F7-40DFF6E1A3E7}"/>
                  </a:ext>
                </a:extLst>
              </p:cNvPr>
              <p:cNvCxnSpPr>
                <a:cxnSpLocks/>
              </p:cNvCxnSpPr>
              <p:nvPr/>
            </p:nvCxnSpPr>
            <p:spPr>
              <a:xfrm>
                <a:off x="600635" y="2692400"/>
                <a:ext cx="4787138" cy="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21C2157-282E-A454-9B8F-A08AB279A9E3}"/>
                  </a:ext>
                </a:extLst>
              </p:cNvPr>
              <p:cNvCxnSpPr/>
              <p:nvPr/>
            </p:nvCxnSpPr>
            <p:spPr>
              <a:xfrm>
                <a:off x="5385158" y="2320928"/>
                <a:ext cx="0" cy="36327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345EE8E9-B151-8A83-3067-4618D1BA60FE}"/>
                </a:ext>
              </a:extLst>
            </p:cNvPr>
            <p:cNvCxnSpPr>
              <a:cxnSpLocks/>
              <a:endCxn id="20" idx="1"/>
            </p:cNvCxnSpPr>
            <p:nvPr/>
          </p:nvCxnSpPr>
          <p:spPr>
            <a:xfrm>
              <a:off x="2527300" y="2700602"/>
              <a:ext cx="1932625" cy="728398"/>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BD71C5-AB14-AD1C-5E6F-FDDFFC34BC40}"/>
                </a:ext>
              </a:extLst>
            </p:cNvPr>
            <p:cNvCxnSpPr>
              <a:cxnSpLocks/>
              <a:endCxn id="20" idx="3"/>
            </p:cNvCxnSpPr>
            <p:nvPr/>
          </p:nvCxnSpPr>
          <p:spPr>
            <a:xfrm flipH="1">
              <a:off x="6581018" y="2713382"/>
              <a:ext cx="927579" cy="715618"/>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2DD6C371-9423-6C82-D529-68DFE397EB36}"/>
                </a:ext>
              </a:extLst>
            </p:cNvPr>
            <p:cNvSpPr txBox="1"/>
            <p:nvPr/>
          </p:nvSpPr>
          <p:spPr>
            <a:xfrm>
              <a:off x="4459925" y="3105834"/>
              <a:ext cx="2121093" cy="646331"/>
            </a:xfrm>
            <a:prstGeom prst="rect">
              <a:avLst/>
            </a:prstGeom>
            <a:noFill/>
          </p:spPr>
          <p:txBody>
            <a:bodyPr wrap="none" rtlCol="0">
              <a:spAutoFit/>
            </a:bodyPr>
            <a:lstStyle/>
            <a:p>
              <a:r>
                <a:rPr lang="en-US" u="sng" dirty="0"/>
                <a:t>Platform Overhead</a:t>
              </a:r>
            </a:p>
            <a:p>
              <a:pPr algn="ctr"/>
              <a:r>
                <a:rPr lang="en-US" dirty="0"/>
                <a:t>~2 </a:t>
              </a:r>
              <a:r>
                <a:rPr lang="en-US" dirty="0" err="1"/>
                <a:t>ms</a:t>
              </a:r>
              <a:endParaRPr lang="en-US" dirty="0"/>
            </a:p>
          </p:txBody>
        </p:sp>
      </p:grpSp>
      <p:grpSp>
        <p:nvGrpSpPr>
          <p:cNvPr id="30" name="Group 29">
            <a:extLst>
              <a:ext uri="{FF2B5EF4-FFF2-40B4-BE49-F238E27FC236}">
                <a16:creationId xmlns:a16="http://schemas.microsoft.com/office/drawing/2014/main" id="{EFC096B4-8AD8-0D51-8738-DD7B65ADF033}"/>
              </a:ext>
            </a:extLst>
          </p:cNvPr>
          <p:cNvGrpSpPr/>
          <p:nvPr/>
        </p:nvGrpSpPr>
        <p:grpSpPr>
          <a:xfrm>
            <a:off x="2528775" y="3559806"/>
            <a:ext cx="7123948" cy="371472"/>
            <a:chOff x="4649599" y="2780157"/>
            <a:chExt cx="4532378" cy="371472"/>
          </a:xfrm>
        </p:grpSpPr>
        <p:cxnSp>
          <p:nvCxnSpPr>
            <p:cNvPr id="27" name="Straight Connector 26">
              <a:extLst>
                <a:ext uri="{FF2B5EF4-FFF2-40B4-BE49-F238E27FC236}">
                  <a16:creationId xmlns:a16="http://schemas.microsoft.com/office/drawing/2014/main" id="{0C61DBEB-47FB-EFB7-61A1-B8F5F06A344F}"/>
                </a:ext>
              </a:extLst>
            </p:cNvPr>
            <p:cNvCxnSpPr/>
            <p:nvPr/>
          </p:nvCxnSpPr>
          <p:spPr>
            <a:xfrm>
              <a:off x="4649599" y="2788359"/>
              <a:ext cx="0" cy="36327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E2CB622-07E4-905C-B2FD-CB60DC385BC0}"/>
                </a:ext>
              </a:extLst>
            </p:cNvPr>
            <p:cNvCxnSpPr>
              <a:cxnSpLocks/>
            </p:cNvCxnSpPr>
            <p:nvPr/>
          </p:nvCxnSpPr>
          <p:spPr>
            <a:xfrm>
              <a:off x="4649599" y="2788359"/>
              <a:ext cx="4532378" cy="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4079358-FB2B-5FAE-B3B3-769D6168C321}"/>
                </a:ext>
              </a:extLst>
            </p:cNvPr>
            <p:cNvCxnSpPr/>
            <p:nvPr/>
          </p:nvCxnSpPr>
          <p:spPr>
            <a:xfrm>
              <a:off x="9179501" y="2780157"/>
              <a:ext cx="0" cy="36327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1" name="TextBox 30">
            <a:extLst>
              <a:ext uri="{FF2B5EF4-FFF2-40B4-BE49-F238E27FC236}">
                <a16:creationId xmlns:a16="http://schemas.microsoft.com/office/drawing/2014/main" id="{7CCCC1DE-A621-01BD-F98C-764D0ACD66B3}"/>
              </a:ext>
            </a:extLst>
          </p:cNvPr>
          <p:cNvSpPr txBox="1"/>
          <p:nvPr/>
        </p:nvSpPr>
        <p:spPr>
          <a:xfrm>
            <a:off x="5346274" y="3280829"/>
            <a:ext cx="1928733" cy="338554"/>
          </a:xfrm>
          <a:prstGeom prst="rect">
            <a:avLst/>
          </a:prstGeom>
          <a:noFill/>
        </p:spPr>
        <p:txBody>
          <a:bodyPr wrap="none" rtlCol="0">
            <a:spAutoFit/>
          </a:bodyPr>
          <a:lstStyle/>
          <a:p>
            <a:r>
              <a:rPr lang="en-US" sz="1600" dirty="0"/>
              <a:t>End-to-End latency</a:t>
            </a:r>
          </a:p>
        </p:txBody>
      </p:sp>
    </p:spTree>
    <p:extLst>
      <p:ext uri="{BB962C8B-B14F-4D97-AF65-F5344CB8AC3E}">
        <p14:creationId xmlns:p14="http://schemas.microsoft.com/office/powerpoint/2010/main" val="210725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3D2E-3EFA-F699-5FF6-E0EBFE26ECF6}"/>
              </a:ext>
            </a:extLst>
          </p:cNvPr>
          <p:cNvSpPr>
            <a:spLocks noGrp="1"/>
          </p:cNvSpPr>
          <p:nvPr>
            <p:ph type="ctrTitle"/>
          </p:nvPr>
        </p:nvSpPr>
        <p:spPr/>
        <p:txBody>
          <a:bodyPr/>
          <a:lstStyle/>
          <a:p>
            <a:r>
              <a:rPr lang="en-US" dirty="0"/>
              <a:t>So how fast is it?</a:t>
            </a:r>
          </a:p>
        </p:txBody>
      </p:sp>
      <p:sp>
        <p:nvSpPr>
          <p:cNvPr id="3" name="Text Placeholder 2">
            <a:extLst>
              <a:ext uri="{FF2B5EF4-FFF2-40B4-BE49-F238E27FC236}">
                <a16:creationId xmlns:a16="http://schemas.microsoft.com/office/drawing/2014/main" id="{0371F405-8F32-854F-7D24-6DEF22150AFC}"/>
              </a:ext>
            </a:extLst>
          </p:cNvPr>
          <p:cNvSpPr>
            <a:spLocks noGrp="1"/>
          </p:cNvSpPr>
          <p:nvPr>
            <p:ph type="body" sz="quarter" idx="10"/>
          </p:nvPr>
        </p:nvSpPr>
        <p:spPr/>
        <p:txBody>
          <a:bodyPr vert="horz" lIns="91440" tIns="45720" rIns="91440" bIns="45720" rtlCol="0" anchor="t">
            <a:noAutofit/>
          </a:bodyPr>
          <a:lstStyle/>
          <a:p>
            <a:r>
              <a:rPr lang="en-US" sz="1500" b="1">
                <a:latin typeface="+mj-lt"/>
              </a:rPr>
              <a:t>Design</a:t>
            </a:r>
          </a:p>
        </p:txBody>
      </p:sp>
      <p:sp>
        <p:nvSpPr>
          <p:cNvPr id="5" name="Slide Number Placeholder 4">
            <a:extLst>
              <a:ext uri="{FF2B5EF4-FFF2-40B4-BE49-F238E27FC236}">
                <a16:creationId xmlns:a16="http://schemas.microsoft.com/office/drawing/2014/main" id="{FD4F4B2D-8CEB-FF01-B3C7-70E4A80B0175}"/>
              </a:ext>
            </a:extLst>
          </p:cNvPr>
          <p:cNvSpPr>
            <a:spLocks noGrp="1"/>
          </p:cNvSpPr>
          <p:nvPr>
            <p:ph type="sldNum" sz="quarter" idx="4"/>
          </p:nvPr>
        </p:nvSpPr>
        <p:spPr/>
        <p:txBody>
          <a:bodyPr/>
          <a:lstStyle/>
          <a:p>
            <a:fld id="{330EA680-D336-4FF7-8B7A-9848BB0A1C32}" type="slidenum">
              <a:rPr lang="en-US" smtClean="0"/>
              <a:t>13</a:t>
            </a:fld>
            <a:endParaRPr lang="en-US"/>
          </a:p>
        </p:txBody>
      </p:sp>
      <p:pic>
        <p:nvPicPr>
          <p:cNvPr id="9" name="Picture 8">
            <a:extLst>
              <a:ext uri="{FF2B5EF4-FFF2-40B4-BE49-F238E27FC236}">
                <a16:creationId xmlns:a16="http://schemas.microsoft.com/office/drawing/2014/main" id="{2002CC0C-E08A-7A30-BC62-8253DB0CD00E}"/>
              </a:ext>
            </a:extLst>
          </p:cNvPr>
          <p:cNvPicPr>
            <a:picLocks noChangeAspect="1"/>
          </p:cNvPicPr>
          <p:nvPr/>
        </p:nvPicPr>
        <p:blipFill>
          <a:blip r:embed="rId2"/>
          <a:stretch>
            <a:fillRect/>
          </a:stretch>
        </p:blipFill>
        <p:spPr>
          <a:xfrm>
            <a:off x="6221129" y="3570937"/>
            <a:ext cx="4254413" cy="2689571"/>
          </a:xfrm>
          <a:prstGeom prst="rect">
            <a:avLst/>
          </a:prstGeom>
        </p:spPr>
      </p:pic>
      <p:sp>
        <p:nvSpPr>
          <p:cNvPr id="8" name="Content Placeholder 3">
            <a:extLst>
              <a:ext uri="{FF2B5EF4-FFF2-40B4-BE49-F238E27FC236}">
                <a16:creationId xmlns:a16="http://schemas.microsoft.com/office/drawing/2014/main" id="{7444B366-F06B-5D8A-465F-7F452F175D08}"/>
              </a:ext>
            </a:extLst>
          </p:cNvPr>
          <p:cNvSpPr txBox="1">
            <a:spLocks/>
          </p:cNvSpPr>
          <p:nvPr/>
        </p:nvSpPr>
        <p:spPr>
          <a:xfrm>
            <a:off x="691765" y="1607485"/>
            <a:ext cx="10687459" cy="1821515"/>
          </a:xfrm>
          <a:prstGeom prst="rect">
            <a:avLst/>
          </a:prstGeom>
        </p:spPr>
        <p:txBody>
          <a:bodyPr vert="horz" lIns="91440" tIns="45720" rIns="91440" bIns="45720" rtlCol="0" anchor="t">
            <a:normAutofit fontScale="70000" lnSpcReduction="20000"/>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kern="1200">
                <a:solidFill>
                  <a:srgbClr val="40404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6565" indent="-456565"/>
            <a:r>
              <a:rPr lang="en-US" dirty="0"/>
              <a:t>Run an increasing number of short functions (&gt;300 </a:t>
            </a:r>
            <a:r>
              <a:rPr lang="en-US" dirty="0" err="1"/>
              <a:t>ms</a:t>
            </a:r>
            <a:r>
              <a:rPr lang="en-US" dirty="0"/>
              <a:t>) in a closed loop</a:t>
            </a:r>
          </a:p>
          <a:p>
            <a:pPr marL="989965" lvl="1" indent="-380365"/>
            <a:r>
              <a:rPr lang="en-US" dirty="0"/>
              <a:t>Short time for most invocations, so a larger % of time spent in control plane</a:t>
            </a:r>
          </a:p>
          <a:p>
            <a:pPr marL="989965" lvl="1" indent="-380365"/>
            <a:r>
              <a:rPr lang="en-US" sz="2100" dirty="0"/>
              <a:t>48 CPU machine. </a:t>
            </a:r>
          </a:p>
          <a:p>
            <a:pPr marL="456565" indent="-456565"/>
            <a:r>
              <a:rPr lang="en-US" dirty="0"/>
              <a:t>Scales well until all CPUs are spent running short invocations</a:t>
            </a:r>
          </a:p>
        </p:txBody>
      </p:sp>
      <p:sp>
        <p:nvSpPr>
          <p:cNvPr id="4" name="TextBox 3">
            <a:extLst>
              <a:ext uri="{FF2B5EF4-FFF2-40B4-BE49-F238E27FC236}">
                <a16:creationId xmlns:a16="http://schemas.microsoft.com/office/drawing/2014/main" id="{35B4E466-C025-2144-0E31-9D07AD8E1B97}"/>
              </a:ext>
            </a:extLst>
          </p:cNvPr>
          <p:cNvSpPr txBox="1"/>
          <p:nvPr/>
        </p:nvSpPr>
        <p:spPr>
          <a:xfrm>
            <a:off x="2399482" y="4172892"/>
            <a:ext cx="31927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Even at full system saturation (48 threads), p99 overhead is less than 20ms </a:t>
            </a:r>
            <a:endParaRPr lang="en-US" dirty="0"/>
          </a:p>
        </p:txBody>
      </p:sp>
    </p:spTree>
    <p:extLst>
      <p:ext uri="{BB962C8B-B14F-4D97-AF65-F5344CB8AC3E}">
        <p14:creationId xmlns:p14="http://schemas.microsoft.com/office/powerpoint/2010/main" val="338892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5A7A-F251-6E55-A0A0-7EEC07C29DBF}"/>
              </a:ext>
            </a:extLst>
          </p:cNvPr>
          <p:cNvSpPr>
            <a:spLocks noGrp="1"/>
          </p:cNvSpPr>
          <p:nvPr>
            <p:ph type="ctrTitle"/>
          </p:nvPr>
        </p:nvSpPr>
        <p:spPr/>
        <p:txBody>
          <a:bodyPr/>
          <a:lstStyle/>
          <a:p>
            <a:r>
              <a:rPr lang="en-US"/>
              <a:t>Research Prioritized</a:t>
            </a:r>
          </a:p>
        </p:txBody>
      </p:sp>
      <p:sp>
        <p:nvSpPr>
          <p:cNvPr id="3" name="Text Placeholder 2">
            <a:extLst>
              <a:ext uri="{FF2B5EF4-FFF2-40B4-BE49-F238E27FC236}">
                <a16:creationId xmlns:a16="http://schemas.microsoft.com/office/drawing/2014/main" id="{4EB88E97-6899-674B-836A-8E8E677DF970}"/>
              </a:ext>
            </a:extLst>
          </p:cNvPr>
          <p:cNvSpPr>
            <a:spLocks noGrp="1"/>
          </p:cNvSpPr>
          <p:nvPr>
            <p:ph type="body" sz="quarter" idx="10"/>
          </p:nvPr>
        </p:nvSpPr>
        <p:spPr/>
        <p:txBody>
          <a:bodyPr vert="horz" lIns="91440" tIns="45720" rIns="91440" bIns="45720" rtlCol="0" anchor="t">
            <a:noAutofit/>
          </a:bodyPr>
          <a:lstStyle/>
          <a:p>
            <a:r>
              <a:rPr lang="en-US" sz="1600" b="1"/>
              <a:t>Research</a:t>
            </a:r>
            <a:endParaRPr lang="en-US"/>
          </a:p>
        </p:txBody>
      </p:sp>
      <p:sp>
        <p:nvSpPr>
          <p:cNvPr id="4" name="Content Placeholder 3">
            <a:extLst>
              <a:ext uri="{FF2B5EF4-FFF2-40B4-BE49-F238E27FC236}">
                <a16:creationId xmlns:a16="http://schemas.microsoft.com/office/drawing/2014/main" id="{33F8499C-4DE7-2A7B-5A0D-31C49DB5F283}"/>
              </a:ext>
            </a:extLst>
          </p:cNvPr>
          <p:cNvSpPr>
            <a:spLocks noGrp="1"/>
          </p:cNvSpPr>
          <p:nvPr>
            <p:ph idx="1"/>
          </p:nvPr>
        </p:nvSpPr>
        <p:spPr>
          <a:xfrm>
            <a:off x="691765" y="1607486"/>
            <a:ext cx="10687459" cy="4198974"/>
          </a:xfrm>
        </p:spPr>
        <p:txBody>
          <a:bodyPr vert="horz" lIns="91440" tIns="45720" rIns="91440" bIns="45720" rtlCol="0" anchor="t">
            <a:normAutofit fontScale="85000" lnSpcReduction="20000"/>
          </a:bodyPr>
          <a:lstStyle/>
          <a:p>
            <a:pPr marL="456565" indent="-456565"/>
            <a:r>
              <a:rPr lang="en-US" dirty="0"/>
              <a:t>Built-in declarative load generation framework </a:t>
            </a:r>
          </a:p>
          <a:p>
            <a:pPr marL="989965" lvl="1" indent="-380365"/>
            <a:r>
              <a:rPr lang="en-US" sz="2100" dirty="0"/>
              <a:t>Generate realistic traces with different # functions, IATs, from the full Azure trace </a:t>
            </a:r>
          </a:p>
          <a:p>
            <a:pPr marL="456565" indent="-456565"/>
            <a:r>
              <a:rPr lang="en-US" dirty="0"/>
              <a:t>Run the entire system as a simulation</a:t>
            </a:r>
          </a:p>
          <a:p>
            <a:pPr marL="989965" lvl="1" indent="-380365"/>
            <a:r>
              <a:rPr lang="en-US" sz="2100" dirty="0"/>
              <a:t>Real-world representative results because it’s all the same code</a:t>
            </a:r>
          </a:p>
          <a:p>
            <a:pPr marL="989951" lvl="1" indent="-456565"/>
            <a:r>
              <a:rPr lang="en-US" dirty="0"/>
              <a:t>“null” container backend turns invocation into sleeps</a:t>
            </a:r>
          </a:p>
          <a:p>
            <a:pPr marL="456565" indent="-456565"/>
            <a:r>
              <a:rPr lang="en-US" dirty="0"/>
              <a:t>Logs, logs, and (guess what) more logs</a:t>
            </a:r>
          </a:p>
          <a:p>
            <a:pPr marL="989965" lvl="1" indent="-380365"/>
            <a:r>
              <a:rPr lang="en-US" sz="2100" dirty="0"/>
              <a:t>Events inside the worker, invocation latency breakdowns</a:t>
            </a:r>
          </a:p>
          <a:p>
            <a:pPr marL="989965" lvl="1" indent="-380365"/>
            <a:r>
              <a:rPr lang="en-US" sz="2100" dirty="0"/>
              <a:t>Rust function-level tracing, system metrics (CPU, memory, etc.)</a:t>
            </a:r>
          </a:p>
        </p:txBody>
      </p:sp>
      <p:sp>
        <p:nvSpPr>
          <p:cNvPr id="5" name="Slide Number Placeholder 4">
            <a:extLst>
              <a:ext uri="{FF2B5EF4-FFF2-40B4-BE49-F238E27FC236}">
                <a16:creationId xmlns:a16="http://schemas.microsoft.com/office/drawing/2014/main" id="{247B57A7-9459-935D-4758-F942EFF3C41F}"/>
              </a:ext>
            </a:extLst>
          </p:cNvPr>
          <p:cNvSpPr>
            <a:spLocks noGrp="1"/>
          </p:cNvSpPr>
          <p:nvPr>
            <p:ph type="sldNum" sz="quarter" idx="4"/>
          </p:nvPr>
        </p:nvSpPr>
        <p:spPr/>
        <p:txBody>
          <a:bodyPr/>
          <a:lstStyle/>
          <a:p>
            <a:fld id="{330EA680-D336-4FF7-8B7A-9848BB0A1C32}" type="slidenum">
              <a:rPr lang="en-US" smtClean="0"/>
              <a:t>14</a:t>
            </a:fld>
            <a:endParaRPr lang="en-US"/>
          </a:p>
        </p:txBody>
      </p:sp>
      <p:sp>
        <p:nvSpPr>
          <p:cNvPr id="6" name="TextBox 5">
            <a:extLst>
              <a:ext uri="{FF2B5EF4-FFF2-40B4-BE49-F238E27FC236}">
                <a16:creationId xmlns:a16="http://schemas.microsoft.com/office/drawing/2014/main" id="{D910C265-AE85-3C1B-37EC-017506A20D28}"/>
              </a:ext>
            </a:extLst>
          </p:cNvPr>
          <p:cNvSpPr txBox="1"/>
          <p:nvPr/>
        </p:nvSpPr>
        <p:spPr>
          <a:xfrm>
            <a:off x="2412003" y="5806459"/>
            <a:ext cx="7232044" cy="523220"/>
          </a:xfrm>
          <a:prstGeom prst="rect">
            <a:avLst/>
          </a:prstGeom>
          <a:noFill/>
        </p:spPr>
        <p:txBody>
          <a:bodyPr wrap="none" rtlCol="0">
            <a:spAutoFit/>
          </a:bodyPr>
          <a:lstStyle/>
          <a:p>
            <a:r>
              <a:rPr lang="en-US" sz="2800" b="1" dirty="0">
                <a:solidFill>
                  <a:srgbClr val="FF0000"/>
                </a:solidFill>
              </a:rPr>
              <a:t>Easy, repeatable, and comparable results</a:t>
            </a:r>
          </a:p>
        </p:txBody>
      </p:sp>
    </p:spTree>
    <p:extLst>
      <p:ext uri="{BB962C8B-B14F-4D97-AF65-F5344CB8AC3E}">
        <p14:creationId xmlns:p14="http://schemas.microsoft.com/office/powerpoint/2010/main" val="151568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5F0C-A021-BB50-046A-20E1E4C82C4B}"/>
              </a:ext>
            </a:extLst>
          </p:cNvPr>
          <p:cNvSpPr>
            <a:spLocks noGrp="1"/>
          </p:cNvSpPr>
          <p:nvPr>
            <p:ph type="ctrTitle"/>
          </p:nvPr>
        </p:nvSpPr>
        <p:spPr/>
        <p:txBody>
          <a:bodyPr/>
          <a:lstStyle/>
          <a:p>
            <a:r>
              <a:rPr lang="en-US" dirty="0"/>
              <a:t>Containerization Impact</a:t>
            </a:r>
          </a:p>
        </p:txBody>
      </p:sp>
      <p:sp>
        <p:nvSpPr>
          <p:cNvPr id="4" name="Content Placeholder 3">
            <a:extLst>
              <a:ext uri="{FF2B5EF4-FFF2-40B4-BE49-F238E27FC236}">
                <a16:creationId xmlns:a16="http://schemas.microsoft.com/office/drawing/2014/main" id="{92EC4034-CDBE-D404-6D8E-6C866D7513F3}"/>
              </a:ext>
            </a:extLst>
          </p:cNvPr>
          <p:cNvSpPr>
            <a:spLocks noGrp="1"/>
          </p:cNvSpPr>
          <p:nvPr>
            <p:ph idx="1"/>
          </p:nvPr>
        </p:nvSpPr>
        <p:spPr>
          <a:xfrm>
            <a:off x="691766" y="1607485"/>
            <a:ext cx="5128316" cy="4312565"/>
          </a:xfrm>
        </p:spPr>
        <p:txBody>
          <a:bodyPr vert="horz" lIns="91440" tIns="45720" rIns="91440" bIns="45720" rtlCol="0" anchor="t">
            <a:normAutofit/>
          </a:bodyPr>
          <a:lstStyle/>
          <a:p>
            <a:pPr marL="456565" indent="-456565"/>
            <a:r>
              <a:rPr lang="en-US" i="1" dirty="0" err="1"/>
              <a:t>Ilúvatar</a:t>
            </a:r>
            <a:r>
              <a:rPr lang="en-US" dirty="0"/>
              <a:t> here uses </a:t>
            </a:r>
            <a:r>
              <a:rPr lang="en-US" dirty="0" err="1"/>
              <a:t>Containerd</a:t>
            </a:r>
            <a:r>
              <a:rPr lang="en-US" dirty="0"/>
              <a:t> and network namespace cache</a:t>
            </a:r>
          </a:p>
          <a:p>
            <a:pPr marL="456565" indent="-456565"/>
            <a:r>
              <a:rPr lang="en-US" dirty="0"/>
              <a:t>Lower-level </a:t>
            </a:r>
            <a:r>
              <a:rPr lang="en-US" dirty="0" err="1"/>
              <a:t>Containerd</a:t>
            </a:r>
            <a:r>
              <a:rPr lang="en-US" dirty="0"/>
              <a:t> is faster than Docker</a:t>
            </a:r>
          </a:p>
          <a:p>
            <a:pPr marL="456565" indent="-456565"/>
            <a:r>
              <a:rPr lang="en-US" dirty="0"/>
              <a:t>Simplified implementation and comparison</a:t>
            </a:r>
          </a:p>
        </p:txBody>
      </p:sp>
      <p:sp>
        <p:nvSpPr>
          <p:cNvPr id="5" name="Slide Number Placeholder 4">
            <a:extLst>
              <a:ext uri="{FF2B5EF4-FFF2-40B4-BE49-F238E27FC236}">
                <a16:creationId xmlns:a16="http://schemas.microsoft.com/office/drawing/2014/main" id="{C830CC9F-D519-CE34-57CF-51CD1600FC6F}"/>
              </a:ext>
            </a:extLst>
          </p:cNvPr>
          <p:cNvSpPr>
            <a:spLocks noGrp="1"/>
          </p:cNvSpPr>
          <p:nvPr>
            <p:ph type="sldNum" sz="quarter" idx="4"/>
          </p:nvPr>
        </p:nvSpPr>
        <p:spPr/>
        <p:txBody>
          <a:bodyPr/>
          <a:lstStyle/>
          <a:p>
            <a:fld id="{330EA680-D336-4FF7-8B7A-9848BB0A1C32}" type="slidenum">
              <a:rPr lang="en-US" smtClean="0"/>
              <a:t>15</a:t>
            </a:fld>
            <a:endParaRPr lang="en-US"/>
          </a:p>
        </p:txBody>
      </p:sp>
      <p:pic>
        <p:nvPicPr>
          <p:cNvPr id="7" name="Picture 6">
            <a:extLst>
              <a:ext uri="{FF2B5EF4-FFF2-40B4-BE49-F238E27FC236}">
                <a16:creationId xmlns:a16="http://schemas.microsoft.com/office/drawing/2014/main" id="{A6D4A637-CC1D-E857-6D53-9B04BD867046}"/>
              </a:ext>
            </a:extLst>
          </p:cNvPr>
          <p:cNvPicPr>
            <a:picLocks noChangeAspect="1"/>
          </p:cNvPicPr>
          <p:nvPr/>
        </p:nvPicPr>
        <p:blipFill>
          <a:blip r:embed="rId2"/>
          <a:stretch>
            <a:fillRect/>
          </a:stretch>
        </p:blipFill>
        <p:spPr>
          <a:xfrm>
            <a:off x="6028025" y="1827059"/>
            <a:ext cx="5895966" cy="3654070"/>
          </a:xfrm>
          <a:prstGeom prst="rect">
            <a:avLst/>
          </a:prstGeom>
        </p:spPr>
      </p:pic>
      <p:sp>
        <p:nvSpPr>
          <p:cNvPr id="9" name="Text Placeholder 8">
            <a:extLst>
              <a:ext uri="{FF2B5EF4-FFF2-40B4-BE49-F238E27FC236}">
                <a16:creationId xmlns:a16="http://schemas.microsoft.com/office/drawing/2014/main" id="{CEC5B13C-689D-17C2-2F39-F93D8A9F5107}"/>
              </a:ext>
            </a:extLst>
          </p:cNvPr>
          <p:cNvSpPr>
            <a:spLocks noGrp="1"/>
          </p:cNvSpPr>
          <p:nvPr>
            <p:ph type="body" sz="quarter" idx="10"/>
          </p:nvPr>
        </p:nvSpPr>
        <p:spPr/>
        <p:txBody>
          <a:bodyPr/>
          <a:lstStyle/>
          <a:p>
            <a:r>
              <a:rPr lang="en-US" sz="1600" b="1" i="0" err="1">
                <a:effectLst/>
                <a:latin typeface="+mj-lt"/>
              </a:rPr>
              <a:t>Ilúvatar</a:t>
            </a:r>
            <a:r>
              <a:rPr lang="en-US" sz="1600" b="1" i="0">
                <a:effectLst/>
                <a:latin typeface="+mj-lt"/>
              </a:rPr>
              <a:t> in Action</a:t>
            </a:r>
            <a:endParaRPr lang="en-US" sz="1600"/>
          </a:p>
        </p:txBody>
      </p:sp>
    </p:spTree>
    <p:extLst>
      <p:ext uri="{BB962C8B-B14F-4D97-AF65-F5344CB8AC3E}">
        <p14:creationId xmlns:p14="http://schemas.microsoft.com/office/powerpoint/2010/main" val="142555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0DFC-8937-F754-6C31-4110588CB8E9}"/>
              </a:ext>
            </a:extLst>
          </p:cNvPr>
          <p:cNvSpPr>
            <a:spLocks noGrp="1"/>
          </p:cNvSpPr>
          <p:nvPr>
            <p:ph type="ctrTitle"/>
          </p:nvPr>
        </p:nvSpPr>
        <p:spPr/>
        <p:txBody>
          <a:bodyPr/>
          <a:lstStyle/>
          <a:p>
            <a:r>
              <a:rPr lang="en-US"/>
              <a:t>Queueing is important</a:t>
            </a:r>
          </a:p>
        </p:txBody>
      </p:sp>
      <p:sp>
        <p:nvSpPr>
          <p:cNvPr id="3" name="Text Placeholder 2">
            <a:extLst>
              <a:ext uri="{FF2B5EF4-FFF2-40B4-BE49-F238E27FC236}">
                <a16:creationId xmlns:a16="http://schemas.microsoft.com/office/drawing/2014/main" id="{70353E8B-9AAC-8A6F-E16F-388D5A98F8E8}"/>
              </a:ext>
            </a:extLst>
          </p:cNvPr>
          <p:cNvSpPr>
            <a:spLocks noGrp="1"/>
          </p:cNvSpPr>
          <p:nvPr>
            <p:ph type="body" sz="quarter" idx="10"/>
          </p:nvPr>
        </p:nvSpPr>
        <p:spPr/>
        <p:txBody>
          <a:bodyPr/>
          <a:lstStyle/>
          <a:p>
            <a:r>
              <a:rPr lang="en-US" sz="1600" b="1" i="0" err="1">
                <a:effectLst/>
                <a:latin typeface="+mj-lt"/>
              </a:rPr>
              <a:t>Ilúvatar</a:t>
            </a:r>
            <a:r>
              <a:rPr lang="en-US" sz="1600" b="1" i="0">
                <a:effectLst/>
                <a:latin typeface="+mj-lt"/>
              </a:rPr>
              <a:t> in Action</a:t>
            </a:r>
            <a:endParaRPr lang="en-US"/>
          </a:p>
        </p:txBody>
      </p:sp>
      <p:sp>
        <p:nvSpPr>
          <p:cNvPr id="4" name="Content Placeholder 3">
            <a:extLst>
              <a:ext uri="{FF2B5EF4-FFF2-40B4-BE49-F238E27FC236}">
                <a16:creationId xmlns:a16="http://schemas.microsoft.com/office/drawing/2014/main" id="{5DF7FA28-C087-64E3-4EFF-455DFE9AE724}"/>
              </a:ext>
            </a:extLst>
          </p:cNvPr>
          <p:cNvSpPr>
            <a:spLocks noGrp="1"/>
          </p:cNvSpPr>
          <p:nvPr>
            <p:ph idx="1"/>
          </p:nvPr>
        </p:nvSpPr>
        <p:spPr>
          <a:xfrm>
            <a:off x="691765" y="1607485"/>
            <a:ext cx="5845072" cy="4312565"/>
          </a:xfrm>
        </p:spPr>
        <p:txBody>
          <a:bodyPr vert="horz" lIns="91440" tIns="45720" rIns="91440" bIns="45720" rtlCol="0" anchor="t">
            <a:normAutofit/>
          </a:bodyPr>
          <a:lstStyle/>
          <a:p>
            <a:pPr marL="0" indent="0">
              <a:buNone/>
            </a:pPr>
            <a:r>
              <a:rPr lang="en-US"/>
              <a:t>Long jobs can penalize short functions</a:t>
            </a:r>
          </a:p>
          <a:p>
            <a:pPr marL="0" indent="0">
              <a:buClr>
                <a:srgbClr val="808080"/>
              </a:buClr>
              <a:buNone/>
            </a:pPr>
            <a:endParaRPr lang="en-US"/>
          </a:p>
        </p:txBody>
      </p:sp>
      <p:sp>
        <p:nvSpPr>
          <p:cNvPr id="5" name="Slide Number Placeholder 4">
            <a:extLst>
              <a:ext uri="{FF2B5EF4-FFF2-40B4-BE49-F238E27FC236}">
                <a16:creationId xmlns:a16="http://schemas.microsoft.com/office/drawing/2014/main" id="{4D91EF9E-2C2E-A79B-C18F-B8DA9839EEED}"/>
              </a:ext>
            </a:extLst>
          </p:cNvPr>
          <p:cNvSpPr>
            <a:spLocks noGrp="1"/>
          </p:cNvSpPr>
          <p:nvPr>
            <p:ph type="sldNum" sz="quarter" idx="4"/>
          </p:nvPr>
        </p:nvSpPr>
        <p:spPr/>
        <p:txBody>
          <a:bodyPr/>
          <a:lstStyle/>
          <a:p>
            <a:fld id="{330EA680-D336-4FF7-8B7A-9848BB0A1C32}" type="slidenum">
              <a:rPr lang="en-US" smtClean="0"/>
              <a:t>16</a:t>
            </a:fld>
            <a:endParaRPr lang="en-US"/>
          </a:p>
        </p:txBody>
      </p:sp>
      <p:pic>
        <p:nvPicPr>
          <p:cNvPr id="7" name="Picture 6">
            <a:extLst>
              <a:ext uri="{FF2B5EF4-FFF2-40B4-BE49-F238E27FC236}">
                <a16:creationId xmlns:a16="http://schemas.microsoft.com/office/drawing/2014/main" id="{D960D354-9E8A-5458-0552-8C4863073E2B}"/>
              </a:ext>
            </a:extLst>
          </p:cNvPr>
          <p:cNvPicPr>
            <a:picLocks noChangeAspect="1"/>
          </p:cNvPicPr>
          <p:nvPr/>
        </p:nvPicPr>
        <p:blipFill>
          <a:blip r:embed="rId2"/>
          <a:stretch>
            <a:fillRect/>
          </a:stretch>
        </p:blipFill>
        <p:spPr>
          <a:xfrm>
            <a:off x="920243" y="2613931"/>
            <a:ext cx="5058481" cy="2553056"/>
          </a:xfrm>
          <a:prstGeom prst="rect">
            <a:avLst/>
          </a:prstGeom>
        </p:spPr>
      </p:pic>
      <p:pic>
        <p:nvPicPr>
          <p:cNvPr id="9" name="Picture 8">
            <a:extLst>
              <a:ext uri="{FF2B5EF4-FFF2-40B4-BE49-F238E27FC236}">
                <a16:creationId xmlns:a16="http://schemas.microsoft.com/office/drawing/2014/main" id="{FF1A99B0-FA0C-C983-7281-F4D8F8FD63AC}"/>
              </a:ext>
            </a:extLst>
          </p:cNvPr>
          <p:cNvPicPr>
            <a:picLocks noChangeAspect="1"/>
          </p:cNvPicPr>
          <p:nvPr/>
        </p:nvPicPr>
        <p:blipFill>
          <a:blip r:embed="rId3"/>
          <a:stretch>
            <a:fillRect/>
          </a:stretch>
        </p:blipFill>
        <p:spPr>
          <a:xfrm>
            <a:off x="6680066" y="2513904"/>
            <a:ext cx="4591691" cy="2753109"/>
          </a:xfrm>
          <a:prstGeom prst="rect">
            <a:avLst/>
          </a:prstGeom>
        </p:spPr>
      </p:pic>
      <p:sp>
        <p:nvSpPr>
          <p:cNvPr id="8" name="Content Placeholder 3">
            <a:extLst>
              <a:ext uri="{FF2B5EF4-FFF2-40B4-BE49-F238E27FC236}">
                <a16:creationId xmlns:a16="http://schemas.microsoft.com/office/drawing/2014/main" id="{14646E7E-4737-BE3A-01A6-4A67D6406554}"/>
              </a:ext>
            </a:extLst>
          </p:cNvPr>
          <p:cNvSpPr txBox="1">
            <a:spLocks/>
          </p:cNvSpPr>
          <p:nvPr/>
        </p:nvSpPr>
        <p:spPr>
          <a:xfrm>
            <a:off x="6207202" y="1610304"/>
            <a:ext cx="5845072" cy="4312565"/>
          </a:xfrm>
          <a:prstGeom prst="rect">
            <a:avLst/>
          </a:prstGeom>
        </p:spPr>
        <p:txBody>
          <a:bodyPr vert="horz" lIns="91440" tIns="45720" rIns="91440" bIns="45720" rtlCol="0" anchor="t">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kern="1200">
                <a:solidFill>
                  <a:srgbClr val="40404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t>Overcommitment can improve throughput</a:t>
            </a:r>
          </a:p>
        </p:txBody>
      </p:sp>
    </p:spTree>
    <p:extLst>
      <p:ext uri="{BB962C8B-B14F-4D97-AF65-F5344CB8AC3E}">
        <p14:creationId xmlns:p14="http://schemas.microsoft.com/office/powerpoint/2010/main" val="5349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6F2E-9E92-4D29-23D8-E1EC4319D32A}"/>
              </a:ext>
            </a:extLst>
          </p:cNvPr>
          <p:cNvSpPr>
            <a:spLocks noGrp="1"/>
          </p:cNvSpPr>
          <p:nvPr>
            <p:ph type="ctrTitle"/>
          </p:nvPr>
        </p:nvSpPr>
        <p:spPr/>
        <p:txBody>
          <a:bodyPr/>
          <a:lstStyle/>
          <a:p>
            <a:r>
              <a:rPr lang="en-US"/>
              <a:t>Representative simulations</a:t>
            </a:r>
          </a:p>
        </p:txBody>
      </p:sp>
      <p:sp>
        <p:nvSpPr>
          <p:cNvPr id="3" name="Text Placeholder 2">
            <a:extLst>
              <a:ext uri="{FF2B5EF4-FFF2-40B4-BE49-F238E27FC236}">
                <a16:creationId xmlns:a16="http://schemas.microsoft.com/office/drawing/2014/main" id="{E4C0434B-5169-9E04-D2FF-E4D4B5D0A8E0}"/>
              </a:ext>
            </a:extLst>
          </p:cNvPr>
          <p:cNvSpPr>
            <a:spLocks noGrp="1"/>
          </p:cNvSpPr>
          <p:nvPr>
            <p:ph type="body" sz="quarter" idx="10"/>
          </p:nvPr>
        </p:nvSpPr>
        <p:spPr/>
        <p:txBody>
          <a:bodyPr/>
          <a:lstStyle/>
          <a:p>
            <a:r>
              <a:rPr lang="en-US" sz="1600" b="1" i="0" err="1">
                <a:effectLst/>
                <a:latin typeface="+mj-lt"/>
              </a:rPr>
              <a:t>Ilúvatar</a:t>
            </a:r>
            <a:r>
              <a:rPr lang="en-US" sz="1600" b="1" i="0">
                <a:effectLst/>
                <a:latin typeface="+mj-lt"/>
              </a:rPr>
              <a:t> in Action</a:t>
            </a:r>
            <a:endParaRPr lang="en-US"/>
          </a:p>
        </p:txBody>
      </p:sp>
      <p:sp>
        <p:nvSpPr>
          <p:cNvPr id="4" name="Content Placeholder 3">
            <a:extLst>
              <a:ext uri="{FF2B5EF4-FFF2-40B4-BE49-F238E27FC236}">
                <a16:creationId xmlns:a16="http://schemas.microsoft.com/office/drawing/2014/main" id="{6135C520-1EE9-90E7-B8FA-E64C6EC3D6C7}"/>
              </a:ext>
            </a:extLst>
          </p:cNvPr>
          <p:cNvSpPr>
            <a:spLocks noGrp="1"/>
          </p:cNvSpPr>
          <p:nvPr>
            <p:ph idx="1"/>
          </p:nvPr>
        </p:nvSpPr>
        <p:spPr/>
        <p:txBody>
          <a:bodyPr/>
          <a:lstStyle/>
          <a:p>
            <a:r>
              <a:rPr lang="en-US"/>
              <a:t>Run a trace on hardware and on identically configured simulation</a:t>
            </a:r>
          </a:p>
        </p:txBody>
      </p:sp>
      <p:sp>
        <p:nvSpPr>
          <p:cNvPr id="5" name="Slide Number Placeholder 4">
            <a:extLst>
              <a:ext uri="{FF2B5EF4-FFF2-40B4-BE49-F238E27FC236}">
                <a16:creationId xmlns:a16="http://schemas.microsoft.com/office/drawing/2014/main" id="{9E2768D6-3CCD-3FCE-2C10-B2D2C87E4CFD}"/>
              </a:ext>
            </a:extLst>
          </p:cNvPr>
          <p:cNvSpPr>
            <a:spLocks noGrp="1"/>
          </p:cNvSpPr>
          <p:nvPr>
            <p:ph type="sldNum" sz="quarter" idx="4"/>
          </p:nvPr>
        </p:nvSpPr>
        <p:spPr/>
        <p:txBody>
          <a:bodyPr/>
          <a:lstStyle/>
          <a:p>
            <a:fld id="{330EA680-D336-4FF7-8B7A-9848BB0A1C32}" type="slidenum">
              <a:rPr lang="en-US" smtClean="0"/>
              <a:t>17</a:t>
            </a:fld>
            <a:endParaRPr lang="en-US"/>
          </a:p>
        </p:txBody>
      </p:sp>
      <p:pic>
        <p:nvPicPr>
          <p:cNvPr id="7" name="Picture 6">
            <a:extLst>
              <a:ext uri="{FF2B5EF4-FFF2-40B4-BE49-F238E27FC236}">
                <a16:creationId xmlns:a16="http://schemas.microsoft.com/office/drawing/2014/main" id="{9C1F11AC-B8AF-2771-8CFC-E2918E5FF9FA}"/>
              </a:ext>
            </a:extLst>
          </p:cNvPr>
          <p:cNvPicPr>
            <a:picLocks noChangeAspect="1"/>
          </p:cNvPicPr>
          <p:nvPr/>
        </p:nvPicPr>
        <p:blipFill>
          <a:blip r:embed="rId2"/>
          <a:stretch>
            <a:fillRect/>
          </a:stretch>
        </p:blipFill>
        <p:spPr>
          <a:xfrm>
            <a:off x="2213922" y="2116242"/>
            <a:ext cx="7744906" cy="4182059"/>
          </a:xfrm>
          <a:prstGeom prst="rect">
            <a:avLst/>
          </a:prstGeom>
        </p:spPr>
      </p:pic>
    </p:spTree>
    <p:extLst>
      <p:ext uri="{BB962C8B-B14F-4D97-AF65-F5344CB8AC3E}">
        <p14:creationId xmlns:p14="http://schemas.microsoft.com/office/powerpoint/2010/main" val="128306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A418-034E-969D-3A18-E3CBC9799B50}"/>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8FCF302D-A626-9372-59D0-09FB6D43176C}"/>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D2418A67-EEE1-A426-DE68-D8AE5C9FF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8572BE96-77FF-16D1-0F0F-8E079CD7C4CF}"/>
              </a:ext>
            </a:extLst>
          </p:cNvPr>
          <p:cNvSpPr>
            <a:spLocks noGrp="1"/>
          </p:cNvSpPr>
          <p:nvPr>
            <p:ph type="sldNum" sz="quarter" idx="4"/>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27688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3240-E998-0881-23B1-386FEFB5D260}"/>
              </a:ext>
            </a:extLst>
          </p:cNvPr>
          <p:cNvSpPr>
            <a:spLocks noGrp="1"/>
          </p:cNvSpPr>
          <p:nvPr>
            <p:ph type="ctrTitle"/>
          </p:nvPr>
        </p:nvSpPr>
        <p:spPr/>
        <p:txBody>
          <a:bodyPr/>
          <a:lstStyle/>
          <a:p>
            <a:r>
              <a:rPr lang="en-US"/>
              <a:t>Related work</a:t>
            </a:r>
          </a:p>
        </p:txBody>
      </p:sp>
      <p:sp>
        <p:nvSpPr>
          <p:cNvPr id="3" name="Text Placeholder 2">
            <a:extLst>
              <a:ext uri="{FF2B5EF4-FFF2-40B4-BE49-F238E27FC236}">
                <a16:creationId xmlns:a16="http://schemas.microsoft.com/office/drawing/2014/main" id="{BA3743D4-C8C2-892F-73F9-BEFF6B6E3558}"/>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1AFD43B2-8E81-46FF-1B15-20B799E7E894}"/>
              </a:ext>
            </a:extLst>
          </p:cNvPr>
          <p:cNvSpPr>
            <a:spLocks noGrp="1"/>
          </p:cNvSpPr>
          <p:nvPr>
            <p:ph idx="1"/>
          </p:nvPr>
        </p:nvSpPr>
        <p:spPr/>
        <p:txBody>
          <a:bodyPr vert="horz" lIns="91440" tIns="45720" rIns="91440" bIns="45720" rtlCol="0" anchor="t">
            <a:normAutofit/>
          </a:bodyPr>
          <a:lstStyle/>
          <a:p>
            <a:pPr marL="456565" indent="-456565"/>
            <a:r>
              <a:rPr lang="en-US" err="1">
                <a:latin typeface="+mn-lt"/>
              </a:rPr>
              <a:t>FaaS</a:t>
            </a:r>
            <a:r>
              <a:rPr lang="en-US" dirty="0">
                <a:latin typeface="+mn-lt"/>
              </a:rPr>
              <a:t> control planes</a:t>
            </a:r>
          </a:p>
          <a:p>
            <a:pPr marL="989965" lvl="1" indent="-380365"/>
            <a:r>
              <a:rPr lang="en-US" sz="2100" dirty="0">
                <a:latin typeface="+mn-lt"/>
              </a:rPr>
              <a:t>SOCK, </a:t>
            </a:r>
            <a:r>
              <a:rPr lang="en-US" sz="2100" err="1">
                <a:latin typeface="+mn-lt"/>
              </a:rPr>
              <a:t>Nightcore</a:t>
            </a:r>
            <a:r>
              <a:rPr lang="en-US" sz="2100" dirty="0">
                <a:latin typeface="+mn-lt"/>
              </a:rPr>
              <a:t>, </a:t>
            </a:r>
            <a:r>
              <a:rPr lang="en-US" sz="2100" err="1">
                <a:latin typeface="+mn-lt"/>
              </a:rPr>
              <a:t>OpenLambda</a:t>
            </a:r>
            <a:r>
              <a:rPr lang="en-US" sz="2100" dirty="0">
                <a:latin typeface="+mn-lt"/>
              </a:rPr>
              <a:t>, </a:t>
            </a:r>
            <a:r>
              <a:rPr lang="en-US" sz="2100" err="1">
                <a:latin typeface="+mn-lt"/>
              </a:rPr>
              <a:t>OpenFaaS</a:t>
            </a:r>
            <a:r>
              <a:rPr lang="en-US" sz="2100" dirty="0">
                <a:latin typeface="+mn-lt"/>
              </a:rPr>
              <a:t>, </a:t>
            </a:r>
            <a:r>
              <a:rPr lang="en-US" sz="2100" err="1">
                <a:latin typeface="+mn-lt"/>
              </a:rPr>
              <a:t>OpenWhisk</a:t>
            </a:r>
            <a:endParaRPr lang="en-US" sz="2100">
              <a:latin typeface="+mn-lt"/>
            </a:endParaRPr>
          </a:p>
          <a:p>
            <a:pPr marL="456565" indent="-456565">
              <a:buClr>
                <a:srgbClr val="808080"/>
              </a:buClr>
            </a:pPr>
            <a:r>
              <a:rPr lang="en-US" dirty="0">
                <a:latin typeface="+mn-lt"/>
              </a:rPr>
              <a:t>Work “below” the control plane</a:t>
            </a:r>
            <a:endParaRPr lang="en-US"/>
          </a:p>
          <a:p>
            <a:pPr marL="989965" lvl="1" indent="-380365"/>
            <a:r>
              <a:rPr lang="en-US" sz="2000" dirty="0">
                <a:latin typeface="+mn-lt"/>
              </a:rPr>
              <a:t>Sandboxes (Catalyzer), cold-start optimizations (SAND, Icebreaker)</a:t>
            </a:r>
          </a:p>
          <a:p>
            <a:pPr marL="456565" indent="-456565">
              <a:buClr>
                <a:srgbClr val="808080"/>
              </a:buClr>
            </a:pPr>
            <a:r>
              <a:rPr lang="en-US" dirty="0">
                <a:latin typeface="+mn-lt"/>
              </a:rPr>
              <a:t>Work “above” the control plane</a:t>
            </a:r>
          </a:p>
          <a:p>
            <a:pPr marL="989965" lvl="1" indent="-380365"/>
            <a:r>
              <a:rPr lang="en-US" sz="2000" dirty="0">
                <a:latin typeface="+mn-lt"/>
              </a:rPr>
              <a:t>Predictive and DAG scheduling (</a:t>
            </a:r>
            <a:r>
              <a:rPr lang="en-US" sz="2000" err="1">
                <a:latin typeface="+mn-lt"/>
              </a:rPr>
              <a:t>Aquatope</a:t>
            </a:r>
            <a:r>
              <a:rPr lang="en-US" sz="2000" dirty="0">
                <a:latin typeface="+mn-lt"/>
              </a:rPr>
              <a:t>)</a:t>
            </a:r>
          </a:p>
          <a:p>
            <a:pPr marL="989965" lvl="1" indent="-380365"/>
            <a:r>
              <a:rPr lang="en-US" sz="2000" b="0" i="0" err="1">
                <a:effectLst/>
                <a:latin typeface="+mn-lt"/>
              </a:rPr>
              <a:t>Faasrank</a:t>
            </a:r>
            <a:r>
              <a:rPr lang="en-US" sz="2000" b="0" i="0" dirty="0">
                <a:effectLst/>
                <a:latin typeface="+mn-lt"/>
              </a:rPr>
              <a:t>, Atoll, WISEFUSE</a:t>
            </a:r>
            <a:r>
              <a:rPr lang="en-US" sz="2000" dirty="0">
                <a:latin typeface="+mn-lt"/>
              </a:rPr>
              <a:t>, Load-balancing</a:t>
            </a:r>
            <a:endParaRPr lang="en-US" sz="2100" dirty="0">
              <a:latin typeface="+mn-lt"/>
            </a:endParaRPr>
          </a:p>
        </p:txBody>
      </p:sp>
      <p:sp>
        <p:nvSpPr>
          <p:cNvPr id="5" name="Slide Number Placeholder 4">
            <a:extLst>
              <a:ext uri="{FF2B5EF4-FFF2-40B4-BE49-F238E27FC236}">
                <a16:creationId xmlns:a16="http://schemas.microsoft.com/office/drawing/2014/main" id="{F0CE7E7F-1B1C-5C2C-CE0B-1D3EE5EEA390}"/>
              </a:ext>
            </a:extLst>
          </p:cNvPr>
          <p:cNvSpPr>
            <a:spLocks noGrp="1"/>
          </p:cNvSpPr>
          <p:nvPr>
            <p:ph type="sldNum" sz="quarter" idx="4"/>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09722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ED19-3315-1AC1-AD7C-E80B94442FCA}"/>
              </a:ext>
            </a:extLst>
          </p:cNvPr>
          <p:cNvSpPr>
            <a:spLocks noGrp="1"/>
          </p:cNvSpPr>
          <p:nvPr>
            <p:ph type="ctrTitle"/>
          </p:nvPr>
        </p:nvSpPr>
        <p:spPr/>
        <p:txBody>
          <a:bodyPr/>
          <a:lstStyle/>
          <a:p>
            <a:r>
              <a:rPr lang="en-US"/>
              <a:t>Serverless Computing is growing</a:t>
            </a:r>
          </a:p>
        </p:txBody>
      </p:sp>
      <p:sp>
        <p:nvSpPr>
          <p:cNvPr id="3" name="Text Placeholder 2">
            <a:extLst>
              <a:ext uri="{FF2B5EF4-FFF2-40B4-BE49-F238E27FC236}">
                <a16:creationId xmlns:a16="http://schemas.microsoft.com/office/drawing/2014/main" id="{73314F6E-7F8F-54C1-03B7-71A28ADA320E}"/>
              </a:ext>
            </a:extLst>
          </p:cNvPr>
          <p:cNvSpPr>
            <a:spLocks noGrp="1"/>
          </p:cNvSpPr>
          <p:nvPr>
            <p:ph type="body" sz="quarter" idx="10"/>
          </p:nvPr>
        </p:nvSpPr>
        <p:spPr/>
        <p:txBody>
          <a:bodyPr/>
          <a:lstStyle/>
          <a:p>
            <a:endParaRPr lang="en-US"/>
          </a:p>
        </p:txBody>
      </p:sp>
      <p:sp>
        <p:nvSpPr>
          <p:cNvPr id="5" name="Slide Number Placeholder 4">
            <a:extLst>
              <a:ext uri="{FF2B5EF4-FFF2-40B4-BE49-F238E27FC236}">
                <a16:creationId xmlns:a16="http://schemas.microsoft.com/office/drawing/2014/main" id="{1F0C74DB-3638-C65B-CCD2-4FB5B9C8CF9F}"/>
              </a:ext>
            </a:extLst>
          </p:cNvPr>
          <p:cNvSpPr>
            <a:spLocks noGrp="1"/>
          </p:cNvSpPr>
          <p:nvPr>
            <p:ph type="sldNum" sz="quarter" idx="4"/>
          </p:nvPr>
        </p:nvSpPr>
        <p:spPr/>
        <p:txBody>
          <a:bodyPr/>
          <a:lstStyle/>
          <a:p>
            <a:fld id="{330EA680-D336-4FF7-8B7A-9848BB0A1C32}" type="slidenum">
              <a:rPr lang="en-US" smtClean="0"/>
              <a:t>2</a:t>
            </a:fld>
            <a:endParaRPr lang="en-US"/>
          </a:p>
        </p:txBody>
      </p:sp>
      <p:sp>
        <p:nvSpPr>
          <p:cNvPr id="6" name="Rectangle 5">
            <a:extLst>
              <a:ext uri="{FF2B5EF4-FFF2-40B4-BE49-F238E27FC236}">
                <a16:creationId xmlns:a16="http://schemas.microsoft.com/office/drawing/2014/main" id="{E6C2B97A-A4BA-199B-67FF-4278FEC3CC68}"/>
              </a:ext>
            </a:extLst>
          </p:cNvPr>
          <p:cNvSpPr/>
          <p:nvPr/>
        </p:nvSpPr>
        <p:spPr>
          <a:xfrm>
            <a:off x="3753440" y="3113202"/>
            <a:ext cx="5085760" cy="937967"/>
          </a:xfrm>
          <a:prstGeom prst="rect">
            <a:avLst/>
          </a:prstGeom>
          <a:ln w="57150"/>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4400" err="1">
                <a:cs typeface="Arial"/>
              </a:rPr>
              <a:t>FaaS</a:t>
            </a:r>
            <a:r>
              <a:rPr lang="en-US" sz="4400">
                <a:cs typeface="Arial"/>
              </a:rPr>
              <a:t> (Serverless)</a:t>
            </a:r>
          </a:p>
        </p:txBody>
      </p:sp>
      <p:sp>
        <p:nvSpPr>
          <p:cNvPr id="7" name="Oval 6">
            <a:extLst>
              <a:ext uri="{FF2B5EF4-FFF2-40B4-BE49-F238E27FC236}">
                <a16:creationId xmlns:a16="http://schemas.microsoft.com/office/drawing/2014/main" id="{ADBE7FB3-B104-2C70-64AA-C6F1635B5A27}"/>
              </a:ext>
            </a:extLst>
          </p:cNvPr>
          <p:cNvSpPr/>
          <p:nvPr/>
        </p:nvSpPr>
        <p:spPr>
          <a:xfrm>
            <a:off x="2796520" y="2046303"/>
            <a:ext cx="1299328" cy="6001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cs typeface="Arial"/>
              </a:rPr>
              <a:t>ML</a:t>
            </a:r>
            <a:endParaRPr lang="en-US"/>
          </a:p>
        </p:txBody>
      </p:sp>
      <p:sp>
        <p:nvSpPr>
          <p:cNvPr id="8" name="Oval 7">
            <a:extLst>
              <a:ext uri="{FF2B5EF4-FFF2-40B4-BE49-F238E27FC236}">
                <a16:creationId xmlns:a16="http://schemas.microsoft.com/office/drawing/2014/main" id="{2ED3091A-B94E-D53B-AAC8-4D40B1B98404}"/>
              </a:ext>
            </a:extLst>
          </p:cNvPr>
          <p:cNvSpPr/>
          <p:nvPr/>
        </p:nvSpPr>
        <p:spPr>
          <a:xfrm>
            <a:off x="4887012" y="1787114"/>
            <a:ext cx="1299328" cy="60017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cs typeface="Arial"/>
              </a:rPr>
              <a:t>Web</a:t>
            </a:r>
            <a:endParaRPr lang="en-US"/>
          </a:p>
        </p:txBody>
      </p:sp>
      <p:sp>
        <p:nvSpPr>
          <p:cNvPr id="9" name="Oval 8">
            <a:extLst>
              <a:ext uri="{FF2B5EF4-FFF2-40B4-BE49-F238E27FC236}">
                <a16:creationId xmlns:a16="http://schemas.microsoft.com/office/drawing/2014/main" id="{5C98CF70-36DC-DC88-ED7D-B4B04AD21F2D}"/>
              </a:ext>
            </a:extLst>
          </p:cNvPr>
          <p:cNvSpPr/>
          <p:nvPr/>
        </p:nvSpPr>
        <p:spPr>
          <a:xfrm>
            <a:off x="7169084" y="1839246"/>
            <a:ext cx="1480007" cy="623741"/>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cs typeface="Arial"/>
              </a:rPr>
              <a:t>Science</a:t>
            </a:r>
            <a:endParaRPr lang="en-US"/>
          </a:p>
        </p:txBody>
      </p:sp>
      <p:sp>
        <p:nvSpPr>
          <p:cNvPr id="10" name="Oval 9">
            <a:extLst>
              <a:ext uri="{FF2B5EF4-FFF2-40B4-BE49-F238E27FC236}">
                <a16:creationId xmlns:a16="http://schemas.microsoft.com/office/drawing/2014/main" id="{762850F1-B766-4AC2-517F-996E6140A2B2}"/>
              </a:ext>
            </a:extLst>
          </p:cNvPr>
          <p:cNvSpPr/>
          <p:nvPr/>
        </p:nvSpPr>
        <p:spPr>
          <a:xfrm>
            <a:off x="2144500" y="4827210"/>
            <a:ext cx="2037760" cy="60017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err="1">
                <a:cs typeface="Arial"/>
              </a:rPr>
              <a:t>OpenWhisk</a:t>
            </a:r>
            <a:endParaRPr lang="en-US" err="1"/>
          </a:p>
        </p:txBody>
      </p:sp>
      <p:sp>
        <p:nvSpPr>
          <p:cNvPr id="11" name="Oval 10">
            <a:extLst>
              <a:ext uri="{FF2B5EF4-FFF2-40B4-BE49-F238E27FC236}">
                <a16:creationId xmlns:a16="http://schemas.microsoft.com/office/drawing/2014/main" id="{0423ACEC-AF57-C3F3-B434-AF7A8F9376C4}"/>
              </a:ext>
            </a:extLst>
          </p:cNvPr>
          <p:cNvSpPr/>
          <p:nvPr/>
        </p:nvSpPr>
        <p:spPr>
          <a:xfrm>
            <a:off x="5011820" y="4921478"/>
            <a:ext cx="2037760" cy="60017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solidFill>
                  <a:schemeClr val="bg1"/>
                </a:solidFill>
                <a:cs typeface="Arial"/>
              </a:rPr>
              <a:t>AWS </a:t>
            </a:r>
            <a:r>
              <a:rPr lang="el-GR" sz="1900">
                <a:solidFill>
                  <a:schemeClr val="bg1"/>
                </a:solidFill>
                <a:latin typeface="Arial"/>
                <a:cs typeface="Times New Roman"/>
              </a:rPr>
              <a:t>λ</a:t>
            </a:r>
            <a:endParaRPr lang="en-US">
              <a:solidFill>
                <a:schemeClr val="bg1"/>
              </a:solidFill>
              <a:latin typeface="Arial"/>
              <a:cs typeface="Arial"/>
            </a:endParaRPr>
          </a:p>
        </p:txBody>
      </p:sp>
      <p:sp>
        <p:nvSpPr>
          <p:cNvPr id="12" name="Oval 11">
            <a:extLst>
              <a:ext uri="{FF2B5EF4-FFF2-40B4-BE49-F238E27FC236}">
                <a16:creationId xmlns:a16="http://schemas.microsoft.com/office/drawing/2014/main" id="{A440EB9C-238D-44BE-000B-FF48CED4A119}"/>
              </a:ext>
            </a:extLst>
          </p:cNvPr>
          <p:cNvSpPr/>
          <p:nvPr/>
        </p:nvSpPr>
        <p:spPr>
          <a:xfrm>
            <a:off x="7777016" y="4756509"/>
            <a:ext cx="2037760" cy="60017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solidFill>
                  <a:schemeClr val="bg1"/>
                </a:solidFill>
                <a:cs typeface="Arial"/>
              </a:rPr>
              <a:t>Azure Functions</a:t>
            </a:r>
            <a:endParaRPr lang="en-US">
              <a:solidFill>
                <a:schemeClr val="bg1"/>
              </a:solidFill>
            </a:endParaRPr>
          </a:p>
        </p:txBody>
      </p:sp>
      <p:cxnSp>
        <p:nvCxnSpPr>
          <p:cNvPr id="13" name="Straight Arrow Connector 12">
            <a:extLst>
              <a:ext uri="{FF2B5EF4-FFF2-40B4-BE49-F238E27FC236}">
                <a16:creationId xmlns:a16="http://schemas.microsoft.com/office/drawing/2014/main" id="{893F7B70-C282-EC50-7664-ABF68FFFA294}"/>
              </a:ext>
            </a:extLst>
          </p:cNvPr>
          <p:cNvCxnSpPr>
            <a:cxnSpLocks/>
            <a:stCxn id="7" idx="4"/>
          </p:cNvCxnSpPr>
          <p:nvPr/>
        </p:nvCxnSpPr>
        <p:spPr>
          <a:xfrm>
            <a:off x="3446184" y="2646477"/>
            <a:ext cx="2619965" cy="422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877150B-3164-B823-6A84-3B4B361153BD}"/>
              </a:ext>
            </a:extLst>
          </p:cNvPr>
          <p:cNvCxnSpPr>
            <a:cxnSpLocks/>
          </p:cNvCxnSpPr>
          <p:nvPr/>
        </p:nvCxnSpPr>
        <p:spPr>
          <a:xfrm>
            <a:off x="5536676" y="2351203"/>
            <a:ext cx="649664" cy="78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C268817-625B-B157-4465-35FBBA3491E5}"/>
              </a:ext>
            </a:extLst>
          </p:cNvPr>
          <p:cNvCxnSpPr>
            <a:cxnSpLocks/>
          </p:cNvCxnSpPr>
          <p:nvPr/>
        </p:nvCxnSpPr>
        <p:spPr>
          <a:xfrm flipH="1">
            <a:off x="6238974" y="2445471"/>
            <a:ext cx="1497289" cy="623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145415C-1A00-256B-7018-F9B545B7E4A5}"/>
              </a:ext>
            </a:extLst>
          </p:cNvPr>
          <p:cNvCxnSpPr>
            <a:cxnSpLocks/>
            <a:stCxn id="10" idx="0"/>
            <a:endCxn id="6" idx="2"/>
          </p:cNvCxnSpPr>
          <p:nvPr/>
        </p:nvCxnSpPr>
        <p:spPr>
          <a:xfrm flipV="1">
            <a:off x="3163380" y="4051169"/>
            <a:ext cx="3132940" cy="776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77A2CDF-04DD-840D-2150-27E6270D9B48}"/>
              </a:ext>
            </a:extLst>
          </p:cNvPr>
          <p:cNvCxnSpPr>
            <a:cxnSpLocks/>
            <a:stCxn id="11" idx="0"/>
            <a:endCxn id="6" idx="2"/>
          </p:cNvCxnSpPr>
          <p:nvPr/>
        </p:nvCxnSpPr>
        <p:spPr>
          <a:xfrm flipV="1">
            <a:off x="6030700" y="4051169"/>
            <a:ext cx="265620" cy="870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F407791-7621-E3F7-8678-F931C9A5EBB6}"/>
              </a:ext>
            </a:extLst>
          </p:cNvPr>
          <p:cNvCxnSpPr>
            <a:cxnSpLocks/>
            <a:stCxn id="12" idx="0"/>
            <a:endCxn id="6" idx="2"/>
          </p:cNvCxnSpPr>
          <p:nvPr/>
        </p:nvCxnSpPr>
        <p:spPr>
          <a:xfrm flipH="1" flipV="1">
            <a:off x="6296320" y="4051169"/>
            <a:ext cx="2499576" cy="705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F6D4BCA-8570-419F-9248-3CEFF8F7FA80}"/>
              </a:ext>
            </a:extLst>
          </p:cNvPr>
          <p:cNvSpPr txBox="1"/>
          <p:nvPr/>
        </p:nvSpPr>
        <p:spPr>
          <a:xfrm>
            <a:off x="8931011" y="1853565"/>
            <a:ext cx="6771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cs typeface="Arial"/>
              </a:rPr>
              <a:t>...</a:t>
            </a:r>
          </a:p>
        </p:txBody>
      </p:sp>
      <p:sp>
        <p:nvSpPr>
          <p:cNvPr id="18" name="TextBox 17">
            <a:extLst>
              <a:ext uri="{FF2B5EF4-FFF2-40B4-BE49-F238E27FC236}">
                <a16:creationId xmlns:a16="http://schemas.microsoft.com/office/drawing/2014/main" id="{F6E481D6-F6E9-F9B7-34F9-D5CD3EFFE2B1}"/>
              </a:ext>
            </a:extLst>
          </p:cNvPr>
          <p:cNvSpPr txBox="1"/>
          <p:nvPr/>
        </p:nvSpPr>
        <p:spPr>
          <a:xfrm>
            <a:off x="10031690" y="4807670"/>
            <a:ext cx="6771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cs typeface="Arial"/>
              </a:rPr>
              <a:t>...</a:t>
            </a:r>
          </a:p>
        </p:txBody>
      </p:sp>
    </p:spTree>
    <p:extLst>
      <p:ext uri="{BB962C8B-B14F-4D97-AF65-F5344CB8AC3E}">
        <p14:creationId xmlns:p14="http://schemas.microsoft.com/office/powerpoint/2010/main" val="220797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4"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E5AC6-66F5-3429-DE17-02BA05E5F490}"/>
              </a:ext>
            </a:extLst>
          </p:cNvPr>
          <p:cNvSpPr>
            <a:spLocks noGrp="1"/>
          </p:cNvSpPr>
          <p:nvPr>
            <p:ph idx="1"/>
          </p:nvPr>
        </p:nvSpPr>
        <p:spPr/>
        <p:txBody>
          <a:bodyPr anchor="ctr">
            <a:normAutofit/>
          </a:bodyPr>
          <a:lstStyle/>
          <a:p>
            <a:pPr algn="ctr"/>
            <a:r>
              <a:rPr lang="en-US" sz="4000"/>
              <a:t>Try it out now!</a:t>
            </a:r>
          </a:p>
          <a:p>
            <a:pPr algn="ctr"/>
            <a:r>
              <a:rPr lang="en-US" sz="4000"/>
              <a:t>https://github.com/COS-IN/iluvatar-faas</a:t>
            </a:r>
          </a:p>
          <a:p>
            <a:pPr algn="ctr"/>
            <a:r>
              <a:rPr lang="en-US" sz="4000"/>
              <a:t>Check out paper for more details</a:t>
            </a:r>
          </a:p>
        </p:txBody>
      </p:sp>
    </p:spTree>
    <p:extLst>
      <p:ext uri="{BB962C8B-B14F-4D97-AF65-F5344CB8AC3E}">
        <p14:creationId xmlns:p14="http://schemas.microsoft.com/office/powerpoint/2010/main" val="140512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A06B-9B30-D26F-BBF9-EC7F97097C52}"/>
              </a:ext>
            </a:extLst>
          </p:cNvPr>
          <p:cNvSpPr>
            <a:spLocks noGrp="1"/>
          </p:cNvSpPr>
          <p:nvPr>
            <p:ph type="ctrTitle"/>
          </p:nvPr>
        </p:nvSpPr>
        <p:spPr/>
        <p:txBody>
          <a:bodyPr/>
          <a:lstStyle/>
          <a:p>
            <a:r>
              <a:rPr lang="en-US"/>
              <a:t>How easy is it?</a:t>
            </a:r>
          </a:p>
        </p:txBody>
      </p:sp>
      <p:sp>
        <p:nvSpPr>
          <p:cNvPr id="3" name="Text Placeholder 2">
            <a:extLst>
              <a:ext uri="{FF2B5EF4-FFF2-40B4-BE49-F238E27FC236}">
                <a16:creationId xmlns:a16="http://schemas.microsoft.com/office/drawing/2014/main" id="{9EE6CAF2-D2CC-4EBA-C835-7FB10F001CAC}"/>
              </a:ext>
            </a:extLst>
          </p:cNvPr>
          <p:cNvSpPr>
            <a:spLocks noGrp="1"/>
          </p:cNvSpPr>
          <p:nvPr>
            <p:ph type="body" sz="quarter" idx="10"/>
          </p:nvPr>
        </p:nvSpPr>
        <p:spPr/>
        <p:txBody>
          <a:bodyPr/>
          <a:lstStyle/>
          <a:p>
            <a:r>
              <a:rPr lang="en-US" sz="1600" b="1" i="0" err="1">
                <a:effectLst/>
                <a:latin typeface="+mj-lt"/>
              </a:rPr>
              <a:t>Ilúvatar</a:t>
            </a:r>
            <a:r>
              <a:rPr lang="en-US" sz="1600" b="1" i="0">
                <a:effectLst/>
                <a:latin typeface="+mj-lt"/>
              </a:rPr>
              <a:t> in Action</a:t>
            </a:r>
            <a:endParaRPr lang="en-US"/>
          </a:p>
        </p:txBody>
      </p:sp>
      <p:sp>
        <p:nvSpPr>
          <p:cNvPr id="4" name="Content Placeholder 3">
            <a:extLst>
              <a:ext uri="{FF2B5EF4-FFF2-40B4-BE49-F238E27FC236}">
                <a16:creationId xmlns:a16="http://schemas.microsoft.com/office/drawing/2014/main" id="{F98F111D-1B31-CF5A-D129-E530D77670E5}"/>
              </a:ext>
            </a:extLst>
          </p:cNvPr>
          <p:cNvSpPr>
            <a:spLocks noGrp="1"/>
          </p:cNvSpPr>
          <p:nvPr>
            <p:ph idx="1"/>
          </p:nvPr>
        </p:nvSpPr>
        <p:spPr/>
        <p:txBody>
          <a:bodyPr/>
          <a:lstStyle/>
          <a:p>
            <a:r>
              <a:rPr lang="en-US" dirty="0"/>
              <a:t>TODO: video</a:t>
            </a:r>
          </a:p>
          <a:p>
            <a:r>
              <a:rPr lang="en-US" dirty="0"/>
              <a:t>Set up a collection of machines with ansible</a:t>
            </a:r>
          </a:p>
          <a:p>
            <a:r>
              <a:rPr lang="en-US" dirty="0"/>
              <a:t>Generate &amp; run realistic or scenario traces</a:t>
            </a:r>
          </a:p>
          <a:p>
            <a:r>
              <a:rPr lang="en-US" dirty="0"/>
              <a:t>Analyze results from captured data</a:t>
            </a:r>
          </a:p>
        </p:txBody>
      </p:sp>
      <p:sp>
        <p:nvSpPr>
          <p:cNvPr id="5" name="Slide Number Placeholder 4">
            <a:extLst>
              <a:ext uri="{FF2B5EF4-FFF2-40B4-BE49-F238E27FC236}">
                <a16:creationId xmlns:a16="http://schemas.microsoft.com/office/drawing/2014/main" id="{2B40D2E4-D46F-F8B9-D6C6-22A701FD91EC}"/>
              </a:ext>
            </a:extLst>
          </p:cNvPr>
          <p:cNvSpPr>
            <a:spLocks noGrp="1"/>
          </p:cNvSpPr>
          <p:nvPr>
            <p:ph type="sldNum" sz="quarter" idx="4"/>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2285082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649E-5FDF-4141-0406-4034AA3CA35F}"/>
              </a:ext>
            </a:extLst>
          </p:cNvPr>
          <p:cNvSpPr>
            <a:spLocks noGrp="1"/>
          </p:cNvSpPr>
          <p:nvPr>
            <p:ph type="ctrTitle"/>
          </p:nvPr>
        </p:nvSpPr>
        <p:spPr/>
        <p:txBody>
          <a:bodyPr/>
          <a:lstStyle/>
          <a:p>
            <a:r>
              <a:rPr lang="en-US"/>
              <a:t>Is </a:t>
            </a:r>
            <a:r>
              <a:rPr lang="en-US" err="1"/>
              <a:t>OpenWhisk</a:t>
            </a:r>
            <a:r>
              <a:rPr lang="en-US"/>
              <a:t> Suitable?</a:t>
            </a:r>
          </a:p>
        </p:txBody>
      </p:sp>
      <p:sp>
        <p:nvSpPr>
          <p:cNvPr id="3" name="Text Placeholder 2">
            <a:extLst>
              <a:ext uri="{FF2B5EF4-FFF2-40B4-BE49-F238E27FC236}">
                <a16:creationId xmlns:a16="http://schemas.microsoft.com/office/drawing/2014/main" id="{14F9D53E-A623-4810-5BBE-E87DFEA1A0D6}"/>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1FC4280D-5F47-6F45-B7F2-C407DEB46FB6}"/>
              </a:ext>
            </a:extLst>
          </p:cNvPr>
          <p:cNvSpPr>
            <a:spLocks noGrp="1"/>
          </p:cNvSpPr>
          <p:nvPr>
            <p:ph idx="1"/>
          </p:nvPr>
        </p:nvSpPr>
        <p:spPr/>
        <p:txBody>
          <a:bodyPr vert="horz" lIns="91440" tIns="45720" rIns="91440" bIns="45720" rtlCol="0" anchor="t">
            <a:normAutofit/>
          </a:bodyPr>
          <a:lstStyle/>
          <a:p>
            <a:pPr marL="0" indent="0">
              <a:buNone/>
            </a:pPr>
            <a:r>
              <a:rPr lang="en-US" sz="3600">
                <a:solidFill>
                  <a:srgbClr val="92D050"/>
                </a:solidFill>
              </a:rPr>
              <a:t>+</a:t>
            </a:r>
            <a:r>
              <a:rPr lang="en-US" sz="3600">
                <a:solidFill>
                  <a:schemeClr val="tx1"/>
                </a:solidFill>
              </a:rPr>
              <a:t> </a:t>
            </a:r>
            <a:r>
              <a:rPr lang="en-US">
                <a:solidFill>
                  <a:schemeClr val="tx1"/>
                </a:solidFill>
              </a:rPr>
              <a:t>Open Source</a:t>
            </a:r>
          </a:p>
          <a:p>
            <a:pPr marL="0" indent="0">
              <a:buNone/>
            </a:pPr>
            <a:r>
              <a:rPr lang="en-US" sz="3600">
                <a:solidFill>
                  <a:srgbClr val="92D050"/>
                </a:solidFill>
              </a:rPr>
              <a:t>+</a:t>
            </a:r>
            <a:r>
              <a:rPr lang="en-US" sz="3600">
                <a:solidFill>
                  <a:schemeClr val="tx1"/>
                </a:solidFill>
              </a:rPr>
              <a:t> </a:t>
            </a:r>
            <a:r>
              <a:rPr lang="en-US">
                <a:solidFill>
                  <a:schemeClr val="tx1"/>
                </a:solidFill>
              </a:rPr>
              <a:t>General Purpose</a:t>
            </a:r>
          </a:p>
          <a:p>
            <a:pPr marL="0" indent="0">
              <a:buNone/>
            </a:pPr>
            <a:r>
              <a:rPr lang="en-US" sz="3600">
                <a:solidFill>
                  <a:srgbClr val="FF0000"/>
                </a:solidFill>
              </a:rPr>
              <a:t>-</a:t>
            </a:r>
            <a:r>
              <a:rPr lang="en-US" sz="3600">
                <a:solidFill>
                  <a:schemeClr val="tx1"/>
                </a:solidFill>
              </a:rPr>
              <a:t> </a:t>
            </a:r>
            <a:r>
              <a:rPr lang="en-US">
                <a:solidFill>
                  <a:schemeClr val="tx1"/>
                </a:solidFill>
              </a:rPr>
              <a:t>Performance</a:t>
            </a:r>
          </a:p>
          <a:p>
            <a:pPr marL="0" indent="0">
              <a:buNone/>
            </a:pPr>
            <a:r>
              <a:rPr lang="en-US" sz="3600">
                <a:solidFill>
                  <a:srgbClr val="FF0000"/>
                </a:solidFill>
              </a:rPr>
              <a:t>-</a:t>
            </a:r>
            <a:r>
              <a:rPr lang="en-US" sz="3600">
                <a:solidFill>
                  <a:schemeClr val="tx1"/>
                </a:solidFill>
              </a:rPr>
              <a:t> </a:t>
            </a:r>
            <a:r>
              <a:rPr lang="en-US">
                <a:solidFill>
                  <a:schemeClr val="tx1"/>
                </a:solidFill>
              </a:rPr>
              <a:t>Application Complexity</a:t>
            </a:r>
          </a:p>
        </p:txBody>
      </p:sp>
      <p:sp>
        <p:nvSpPr>
          <p:cNvPr id="5" name="Slide Number Placeholder 4">
            <a:extLst>
              <a:ext uri="{FF2B5EF4-FFF2-40B4-BE49-F238E27FC236}">
                <a16:creationId xmlns:a16="http://schemas.microsoft.com/office/drawing/2014/main" id="{C2FAFB9C-4060-FC4D-3FB7-7BD379D01226}"/>
              </a:ext>
            </a:extLst>
          </p:cNvPr>
          <p:cNvSpPr>
            <a:spLocks noGrp="1"/>
          </p:cNvSpPr>
          <p:nvPr>
            <p:ph type="sldNum" sz="quarter" idx="4"/>
          </p:nvPr>
        </p:nvSpPr>
        <p:spPr/>
        <p:txBody>
          <a:bodyPr/>
          <a:lstStyle/>
          <a:p>
            <a:fld id="{330EA680-D336-4FF7-8B7A-9848BB0A1C32}" type="slidenum">
              <a:rPr lang="en-US" smtClean="0"/>
              <a:t>22</a:t>
            </a:fld>
            <a:endParaRPr lang="en-US"/>
          </a:p>
        </p:txBody>
      </p:sp>
      <p:pic>
        <p:nvPicPr>
          <p:cNvPr id="7" name="Picture 6" descr="A picture containing text, screenshot, line, plot&#10;&#10;Description automatically generated">
            <a:extLst>
              <a:ext uri="{FF2B5EF4-FFF2-40B4-BE49-F238E27FC236}">
                <a16:creationId xmlns:a16="http://schemas.microsoft.com/office/drawing/2014/main" id="{36393104-7843-886E-3BD5-89997D534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405" y="3104173"/>
            <a:ext cx="6147444" cy="3021624"/>
          </a:xfrm>
          <a:prstGeom prst="rect">
            <a:avLst/>
          </a:prstGeom>
        </p:spPr>
      </p:pic>
    </p:spTree>
    <p:extLst>
      <p:ext uri="{BB962C8B-B14F-4D97-AF65-F5344CB8AC3E}">
        <p14:creationId xmlns:p14="http://schemas.microsoft.com/office/powerpoint/2010/main" val="179787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A3C9-6F3D-D042-7EDC-9D2471B0D8DF}"/>
              </a:ext>
            </a:extLst>
          </p:cNvPr>
          <p:cNvSpPr>
            <a:spLocks noGrp="1"/>
          </p:cNvSpPr>
          <p:nvPr>
            <p:ph type="ctrTitle"/>
          </p:nvPr>
        </p:nvSpPr>
        <p:spPr/>
        <p:txBody>
          <a:bodyPr/>
          <a:lstStyle/>
          <a:p>
            <a:r>
              <a:rPr lang="en-US"/>
              <a:t>Design Requirements</a:t>
            </a:r>
          </a:p>
        </p:txBody>
      </p:sp>
      <p:sp>
        <p:nvSpPr>
          <p:cNvPr id="3" name="Text Placeholder 2">
            <a:extLst>
              <a:ext uri="{FF2B5EF4-FFF2-40B4-BE49-F238E27FC236}">
                <a16:creationId xmlns:a16="http://schemas.microsoft.com/office/drawing/2014/main" id="{31D11DFD-8CFF-1C11-D5B5-4A2C2F473AB1}"/>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E1E064A3-9C77-024F-0EFA-E2DA0EA5F699}"/>
              </a:ext>
            </a:extLst>
          </p:cNvPr>
          <p:cNvSpPr>
            <a:spLocks noGrp="1"/>
          </p:cNvSpPr>
          <p:nvPr>
            <p:ph idx="1"/>
          </p:nvPr>
        </p:nvSpPr>
        <p:spPr>
          <a:xfrm>
            <a:off x="623790" y="1607485"/>
            <a:ext cx="5404235" cy="3274481"/>
          </a:xfrm>
        </p:spPr>
        <p:txBody>
          <a:bodyPr>
            <a:normAutofit/>
          </a:bodyPr>
          <a:lstStyle/>
          <a:p>
            <a:r>
              <a:rPr lang="en-US"/>
              <a:t>Fast, low-jitter performance </a:t>
            </a:r>
          </a:p>
          <a:p>
            <a:pPr lvl="1"/>
            <a:r>
              <a:rPr lang="en-US"/>
              <a:t>Worker-centric architecture</a:t>
            </a:r>
          </a:p>
          <a:p>
            <a:pPr lvl="1"/>
            <a:r>
              <a:rPr lang="en-US"/>
              <a:t>Queue center point</a:t>
            </a:r>
          </a:p>
          <a:p>
            <a:pPr lvl="1"/>
            <a:r>
              <a:rPr lang="en-US"/>
              <a:t>Caching layers</a:t>
            </a:r>
          </a:p>
          <a:p>
            <a:pPr lvl="1"/>
            <a:r>
              <a:rPr lang="en-US"/>
              <a:t>Rust</a:t>
            </a:r>
          </a:p>
        </p:txBody>
      </p:sp>
      <p:sp>
        <p:nvSpPr>
          <p:cNvPr id="5" name="Slide Number Placeholder 4">
            <a:extLst>
              <a:ext uri="{FF2B5EF4-FFF2-40B4-BE49-F238E27FC236}">
                <a16:creationId xmlns:a16="http://schemas.microsoft.com/office/drawing/2014/main" id="{B8CF3F62-0624-428B-A0F5-486339788901}"/>
              </a:ext>
            </a:extLst>
          </p:cNvPr>
          <p:cNvSpPr>
            <a:spLocks noGrp="1"/>
          </p:cNvSpPr>
          <p:nvPr>
            <p:ph type="sldNum" sz="quarter" idx="4"/>
          </p:nvPr>
        </p:nvSpPr>
        <p:spPr/>
        <p:txBody>
          <a:bodyPr/>
          <a:lstStyle/>
          <a:p>
            <a:fld id="{330EA680-D336-4FF7-8B7A-9848BB0A1C32}" type="slidenum">
              <a:rPr lang="en-US" smtClean="0"/>
              <a:t>23</a:t>
            </a:fld>
            <a:endParaRPr lang="en-US"/>
          </a:p>
        </p:txBody>
      </p:sp>
      <p:sp>
        <p:nvSpPr>
          <p:cNvPr id="6" name="Content Placeholder 3">
            <a:extLst>
              <a:ext uri="{FF2B5EF4-FFF2-40B4-BE49-F238E27FC236}">
                <a16:creationId xmlns:a16="http://schemas.microsoft.com/office/drawing/2014/main" id="{F7CE9891-68B1-12C1-20AD-F9D700F2A380}"/>
              </a:ext>
            </a:extLst>
          </p:cNvPr>
          <p:cNvSpPr txBox="1">
            <a:spLocks/>
          </p:cNvSpPr>
          <p:nvPr/>
        </p:nvSpPr>
        <p:spPr>
          <a:xfrm>
            <a:off x="5960051" y="1607485"/>
            <a:ext cx="5404235" cy="4312565"/>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kern="1200">
                <a:solidFill>
                  <a:srgbClr val="40404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buFont typeface="+mj-lt"/>
              <a:buAutoNum type="arabicPeriod" startAt="2"/>
            </a:pPr>
            <a:r>
              <a:rPr lang="en-US"/>
              <a:t>Enable </a:t>
            </a:r>
            <a:r>
              <a:rPr lang="en-US" err="1"/>
              <a:t>FaaS</a:t>
            </a:r>
            <a:r>
              <a:rPr lang="en-US"/>
              <a:t> Research</a:t>
            </a:r>
          </a:p>
          <a:p>
            <a:pPr lvl="1"/>
            <a:r>
              <a:rPr lang="en-US"/>
              <a:t>Extensibility</a:t>
            </a:r>
          </a:p>
          <a:p>
            <a:pPr lvl="1"/>
            <a:r>
              <a:rPr lang="en-US"/>
              <a:t>Configurable</a:t>
            </a:r>
          </a:p>
          <a:p>
            <a:pPr lvl="1"/>
            <a:r>
              <a:rPr lang="en-US"/>
              <a:t>Experimentation platform</a:t>
            </a:r>
          </a:p>
        </p:txBody>
      </p:sp>
      <p:sp>
        <p:nvSpPr>
          <p:cNvPr id="7" name="TextBox 6">
            <a:extLst>
              <a:ext uri="{FF2B5EF4-FFF2-40B4-BE49-F238E27FC236}">
                <a16:creationId xmlns:a16="http://schemas.microsoft.com/office/drawing/2014/main" id="{CA64683C-B7BE-5019-FD18-231006043A52}"/>
              </a:ext>
            </a:extLst>
          </p:cNvPr>
          <p:cNvSpPr txBox="1"/>
          <p:nvPr/>
        </p:nvSpPr>
        <p:spPr>
          <a:xfrm>
            <a:off x="3711388" y="5229271"/>
            <a:ext cx="4751814" cy="400110"/>
          </a:xfrm>
          <a:prstGeom prst="rect">
            <a:avLst/>
          </a:prstGeom>
          <a:noFill/>
        </p:spPr>
        <p:txBody>
          <a:bodyPr wrap="none" rtlCol="0">
            <a:spAutoFit/>
          </a:bodyPr>
          <a:lstStyle/>
          <a:p>
            <a:r>
              <a:rPr lang="en-US" sz="2000" b="1" i="0">
                <a:solidFill>
                  <a:srgbClr val="FF0000"/>
                </a:solidFill>
                <a:effectLst/>
                <a:latin typeface="+mj-lt"/>
              </a:rPr>
              <a:t>You can eat your cake </a:t>
            </a:r>
            <a:r>
              <a:rPr lang="en-US" sz="2000" b="1">
                <a:solidFill>
                  <a:srgbClr val="FF0000"/>
                </a:solidFill>
                <a:effectLst/>
                <a:latin typeface="+mj-lt"/>
              </a:rPr>
              <a:t>and</a:t>
            </a:r>
            <a:r>
              <a:rPr lang="en-US" sz="2000" b="1" i="0">
                <a:solidFill>
                  <a:srgbClr val="FF0000"/>
                </a:solidFill>
                <a:effectLst/>
                <a:latin typeface="+mj-lt"/>
              </a:rPr>
              <a:t> have it too</a:t>
            </a:r>
            <a:endParaRPr lang="en-US" sz="2000" b="1">
              <a:solidFill>
                <a:srgbClr val="FF0000"/>
              </a:solidFill>
            </a:endParaRPr>
          </a:p>
        </p:txBody>
      </p:sp>
    </p:spTree>
    <p:extLst>
      <p:ext uri="{BB962C8B-B14F-4D97-AF65-F5344CB8AC3E}">
        <p14:creationId xmlns:p14="http://schemas.microsoft.com/office/powerpoint/2010/main" val="38584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87CE-1987-3A91-CCF4-6AD8E74B7B2D}"/>
              </a:ext>
            </a:extLst>
          </p:cNvPr>
          <p:cNvSpPr>
            <a:spLocks noGrp="1"/>
          </p:cNvSpPr>
          <p:nvPr>
            <p:ph type="ctrTitle"/>
          </p:nvPr>
        </p:nvSpPr>
        <p:spPr>
          <a:xfrm>
            <a:off x="691765" y="622589"/>
            <a:ext cx="10672521" cy="932087"/>
          </a:xfrm>
        </p:spPr>
        <p:txBody>
          <a:bodyPr/>
          <a:lstStyle/>
          <a:p>
            <a:r>
              <a:rPr lang="en-US"/>
              <a:t>Why Worker-Centric?</a:t>
            </a:r>
          </a:p>
        </p:txBody>
      </p:sp>
      <p:sp>
        <p:nvSpPr>
          <p:cNvPr id="3" name="Text Placeholder 2">
            <a:extLst>
              <a:ext uri="{FF2B5EF4-FFF2-40B4-BE49-F238E27FC236}">
                <a16:creationId xmlns:a16="http://schemas.microsoft.com/office/drawing/2014/main" id="{12509438-3D90-78E9-E64E-251E6142DF01}"/>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4BEF3116-0B11-360C-73E2-2F06493A25D3}"/>
              </a:ext>
            </a:extLst>
          </p:cNvPr>
          <p:cNvSpPr>
            <a:spLocks noGrp="1"/>
          </p:cNvSpPr>
          <p:nvPr>
            <p:ph idx="1"/>
          </p:nvPr>
        </p:nvSpPr>
        <p:spPr/>
        <p:txBody>
          <a:bodyPr/>
          <a:lstStyle/>
          <a:p>
            <a:r>
              <a:rPr lang="en-US"/>
              <a:t>All the action is happening on the worker</a:t>
            </a:r>
          </a:p>
          <a:p>
            <a:r>
              <a:rPr lang="en-US"/>
              <a:t>Warm-starts are the bulk of invocations</a:t>
            </a:r>
          </a:p>
          <a:p>
            <a:r>
              <a:rPr lang="en-US"/>
              <a:t>Optimizing the common case was high priority</a:t>
            </a:r>
          </a:p>
        </p:txBody>
      </p:sp>
      <p:sp>
        <p:nvSpPr>
          <p:cNvPr id="5" name="Slide Number Placeholder 4">
            <a:extLst>
              <a:ext uri="{FF2B5EF4-FFF2-40B4-BE49-F238E27FC236}">
                <a16:creationId xmlns:a16="http://schemas.microsoft.com/office/drawing/2014/main" id="{7758EB8E-AB5B-D70D-6E5F-3DD4A285D377}"/>
              </a:ext>
            </a:extLst>
          </p:cNvPr>
          <p:cNvSpPr>
            <a:spLocks noGrp="1"/>
          </p:cNvSpPr>
          <p:nvPr>
            <p:ph type="sldNum" sz="quarter" idx="4"/>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367298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3070-3B6F-1414-EF28-CEFAFCC361D6}"/>
              </a:ext>
            </a:extLst>
          </p:cNvPr>
          <p:cNvSpPr>
            <a:spLocks noGrp="1"/>
          </p:cNvSpPr>
          <p:nvPr>
            <p:ph type="ctrTitle"/>
          </p:nvPr>
        </p:nvSpPr>
        <p:spPr/>
        <p:txBody>
          <a:bodyPr/>
          <a:lstStyle/>
          <a:p>
            <a:r>
              <a:rPr lang="en-US"/>
              <a:t>Caching</a:t>
            </a:r>
          </a:p>
        </p:txBody>
      </p:sp>
      <p:sp>
        <p:nvSpPr>
          <p:cNvPr id="3" name="Text Placeholder 2">
            <a:extLst>
              <a:ext uri="{FF2B5EF4-FFF2-40B4-BE49-F238E27FC236}">
                <a16:creationId xmlns:a16="http://schemas.microsoft.com/office/drawing/2014/main" id="{015B070E-F9D4-C74A-A74F-B3CFB2E9CCB4}"/>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C223BBD5-412B-43A1-B38E-AAFDFFB2B1AD}"/>
              </a:ext>
            </a:extLst>
          </p:cNvPr>
          <p:cNvSpPr>
            <a:spLocks noGrp="1"/>
          </p:cNvSpPr>
          <p:nvPr>
            <p:ph idx="1"/>
          </p:nvPr>
        </p:nvSpPr>
        <p:spPr/>
        <p:txBody>
          <a:bodyPr/>
          <a:lstStyle/>
          <a:p>
            <a:r>
              <a:rPr lang="en-US"/>
              <a:t>Network namespaces cached</a:t>
            </a:r>
          </a:p>
          <a:p>
            <a:r>
              <a:rPr lang="en-US"/>
              <a:t>Expensive objects like container connections are cached</a:t>
            </a:r>
          </a:p>
          <a:p>
            <a:r>
              <a:rPr lang="en-US"/>
              <a:t>Container keep-alive &amp; management gets first-class consideration</a:t>
            </a:r>
          </a:p>
          <a:p>
            <a:r>
              <a:rPr lang="en-US"/>
              <a:t>These actions can be </a:t>
            </a:r>
            <a:r>
              <a:rPr lang="en-US" b="1"/>
              <a:t>done in the background</a:t>
            </a:r>
          </a:p>
        </p:txBody>
      </p:sp>
      <p:sp>
        <p:nvSpPr>
          <p:cNvPr id="5" name="Slide Number Placeholder 4">
            <a:extLst>
              <a:ext uri="{FF2B5EF4-FFF2-40B4-BE49-F238E27FC236}">
                <a16:creationId xmlns:a16="http://schemas.microsoft.com/office/drawing/2014/main" id="{E2610951-8A25-2F35-AC60-D4F7A6507E78}"/>
              </a:ext>
            </a:extLst>
          </p:cNvPr>
          <p:cNvSpPr>
            <a:spLocks noGrp="1"/>
          </p:cNvSpPr>
          <p:nvPr>
            <p:ph type="sldNum" sz="quarter" idx="4"/>
          </p:nvPr>
        </p:nvSpPr>
        <p:spPr/>
        <p:txBody>
          <a:bodyPr/>
          <a:lstStyle/>
          <a:p>
            <a:fld id="{330EA680-D336-4FF7-8B7A-9848BB0A1C32}" type="slidenum">
              <a:rPr lang="en-US" smtClean="0"/>
              <a:t>25</a:t>
            </a:fld>
            <a:endParaRPr lang="en-US"/>
          </a:p>
        </p:txBody>
      </p:sp>
      <p:sp>
        <p:nvSpPr>
          <p:cNvPr id="6" name="TextBox 5">
            <a:extLst>
              <a:ext uri="{FF2B5EF4-FFF2-40B4-BE49-F238E27FC236}">
                <a16:creationId xmlns:a16="http://schemas.microsoft.com/office/drawing/2014/main" id="{EE3B1FBE-BA0C-FF69-5EE4-8F97DB62F989}"/>
              </a:ext>
            </a:extLst>
          </p:cNvPr>
          <p:cNvSpPr txBox="1"/>
          <p:nvPr/>
        </p:nvSpPr>
        <p:spPr>
          <a:xfrm>
            <a:off x="2534375" y="5019682"/>
            <a:ext cx="7002238" cy="461665"/>
          </a:xfrm>
          <a:prstGeom prst="rect">
            <a:avLst/>
          </a:prstGeom>
          <a:noFill/>
        </p:spPr>
        <p:txBody>
          <a:bodyPr wrap="none" rtlCol="0">
            <a:spAutoFit/>
          </a:bodyPr>
          <a:lstStyle/>
          <a:p>
            <a:r>
              <a:rPr lang="en-US" sz="2400" b="1" i="0">
                <a:solidFill>
                  <a:srgbClr val="FF0000"/>
                </a:solidFill>
                <a:effectLst/>
                <a:latin typeface="+mj-lt"/>
              </a:rPr>
              <a:t>Only service the invocation on the critical path</a:t>
            </a:r>
            <a:endParaRPr lang="en-US" sz="2400" b="1">
              <a:solidFill>
                <a:srgbClr val="FF0000"/>
              </a:solidFill>
            </a:endParaRPr>
          </a:p>
        </p:txBody>
      </p:sp>
    </p:spTree>
    <p:extLst>
      <p:ext uri="{BB962C8B-B14F-4D97-AF65-F5344CB8AC3E}">
        <p14:creationId xmlns:p14="http://schemas.microsoft.com/office/powerpoint/2010/main" val="361792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3070-3B6F-1414-EF28-CEFAFCC361D6}"/>
              </a:ext>
            </a:extLst>
          </p:cNvPr>
          <p:cNvSpPr>
            <a:spLocks noGrp="1"/>
          </p:cNvSpPr>
          <p:nvPr>
            <p:ph type="ctrTitle"/>
          </p:nvPr>
        </p:nvSpPr>
        <p:spPr/>
        <p:txBody>
          <a:bodyPr/>
          <a:lstStyle/>
          <a:p>
            <a:r>
              <a:rPr lang="en-US" dirty="0"/>
              <a:t>Caching</a:t>
            </a:r>
          </a:p>
        </p:txBody>
      </p:sp>
      <p:sp>
        <p:nvSpPr>
          <p:cNvPr id="3" name="Text Placeholder 2">
            <a:extLst>
              <a:ext uri="{FF2B5EF4-FFF2-40B4-BE49-F238E27FC236}">
                <a16:creationId xmlns:a16="http://schemas.microsoft.com/office/drawing/2014/main" id="{015B070E-F9D4-C74A-A74F-B3CFB2E9CCB4}"/>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C223BBD5-412B-43A1-B38E-AAFDFFB2B1AD}"/>
              </a:ext>
            </a:extLst>
          </p:cNvPr>
          <p:cNvSpPr>
            <a:spLocks noGrp="1"/>
          </p:cNvSpPr>
          <p:nvPr>
            <p:ph idx="1"/>
          </p:nvPr>
        </p:nvSpPr>
        <p:spPr/>
        <p:txBody>
          <a:bodyPr/>
          <a:lstStyle/>
          <a:p>
            <a:r>
              <a:rPr lang="en-US" dirty="0"/>
              <a:t>Network namespaces cached</a:t>
            </a:r>
          </a:p>
          <a:p>
            <a:r>
              <a:rPr lang="en-US" dirty="0"/>
              <a:t>Expensive objects like container connections are cached</a:t>
            </a:r>
          </a:p>
          <a:p>
            <a:r>
              <a:rPr lang="en-US" dirty="0"/>
              <a:t>Container keep-alive &amp; management gets first-class consideration</a:t>
            </a:r>
          </a:p>
          <a:p>
            <a:r>
              <a:rPr lang="en-US" dirty="0"/>
              <a:t>These actions can be </a:t>
            </a:r>
            <a:r>
              <a:rPr lang="en-US" b="1" dirty="0"/>
              <a:t>done in the background</a:t>
            </a:r>
          </a:p>
        </p:txBody>
      </p:sp>
      <p:sp>
        <p:nvSpPr>
          <p:cNvPr id="5" name="Slide Number Placeholder 4">
            <a:extLst>
              <a:ext uri="{FF2B5EF4-FFF2-40B4-BE49-F238E27FC236}">
                <a16:creationId xmlns:a16="http://schemas.microsoft.com/office/drawing/2014/main" id="{E2610951-8A25-2F35-AC60-D4F7A6507E78}"/>
              </a:ext>
            </a:extLst>
          </p:cNvPr>
          <p:cNvSpPr>
            <a:spLocks noGrp="1"/>
          </p:cNvSpPr>
          <p:nvPr>
            <p:ph type="sldNum" sz="quarter" idx="4"/>
          </p:nvPr>
        </p:nvSpPr>
        <p:spPr/>
        <p:txBody>
          <a:bodyPr/>
          <a:lstStyle/>
          <a:p>
            <a:fld id="{330EA680-D336-4FF7-8B7A-9848BB0A1C32}" type="slidenum">
              <a:rPr lang="en-US" dirty="0" smtClean="0"/>
              <a:t>26</a:t>
            </a:fld>
            <a:endParaRPr lang="en-US" dirty="0"/>
          </a:p>
        </p:txBody>
      </p:sp>
      <p:sp>
        <p:nvSpPr>
          <p:cNvPr id="6" name="TextBox 5">
            <a:extLst>
              <a:ext uri="{FF2B5EF4-FFF2-40B4-BE49-F238E27FC236}">
                <a16:creationId xmlns:a16="http://schemas.microsoft.com/office/drawing/2014/main" id="{EE3B1FBE-BA0C-FF69-5EE4-8F97DB62F989}"/>
              </a:ext>
            </a:extLst>
          </p:cNvPr>
          <p:cNvSpPr txBox="1"/>
          <p:nvPr/>
        </p:nvSpPr>
        <p:spPr>
          <a:xfrm>
            <a:off x="2534375" y="5019682"/>
            <a:ext cx="7002238" cy="461665"/>
          </a:xfrm>
          <a:prstGeom prst="rect">
            <a:avLst/>
          </a:prstGeom>
          <a:noFill/>
        </p:spPr>
        <p:txBody>
          <a:bodyPr wrap="none" rtlCol="0">
            <a:spAutoFit/>
          </a:bodyPr>
          <a:lstStyle/>
          <a:p>
            <a:r>
              <a:rPr lang="en-US" sz="2400" b="1" i="0" dirty="0">
                <a:solidFill>
                  <a:srgbClr val="FF0000"/>
                </a:solidFill>
                <a:effectLst/>
                <a:latin typeface="+mj-lt"/>
              </a:rPr>
              <a:t>Only service the invocation on the critical path</a:t>
            </a:r>
            <a:endParaRPr lang="en-US" sz="2400" b="1" dirty="0">
              <a:solidFill>
                <a:srgbClr val="FF0000"/>
              </a:solidFill>
            </a:endParaRPr>
          </a:p>
        </p:txBody>
      </p:sp>
    </p:spTree>
    <p:extLst>
      <p:ext uri="{BB962C8B-B14F-4D97-AF65-F5344CB8AC3E}">
        <p14:creationId xmlns:p14="http://schemas.microsoft.com/office/powerpoint/2010/main" val="358586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BBB4-89C8-47DD-B1AE-4F8D6C6F0BE6}"/>
              </a:ext>
            </a:extLst>
          </p:cNvPr>
          <p:cNvSpPr>
            <a:spLocks noGrp="1"/>
          </p:cNvSpPr>
          <p:nvPr>
            <p:ph type="ctrTitle"/>
          </p:nvPr>
        </p:nvSpPr>
        <p:spPr/>
        <p:txBody>
          <a:bodyPr/>
          <a:lstStyle/>
          <a:p>
            <a:r>
              <a:rPr lang="en-US" dirty="0" err="1"/>
              <a:t>FaaS</a:t>
            </a:r>
            <a:r>
              <a:rPr lang="en-US" dirty="0"/>
              <a:t> Control Plane Flow</a:t>
            </a:r>
          </a:p>
        </p:txBody>
      </p:sp>
      <p:sp>
        <p:nvSpPr>
          <p:cNvPr id="3" name="Text Placeholder 2">
            <a:extLst>
              <a:ext uri="{FF2B5EF4-FFF2-40B4-BE49-F238E27FC236}">
                <a16:creationId xmlns:a16="http://schemas.microsoft.com/office/drawing/2014/main" id="{FDE6CE05-D1C1-4867-BE3F-9CC01697DF09}"/>
              </a:ext>
            </a:extLst>
          </p:cNvPr>
          <p:cNvSpPr>
            <a:spLocks noGrp="1"/>
          </p:cNvSpPr>
          <p:nvPr>
            <p:ph type="body" sz="quarter" idx="10"/>
          </p:nvPr>
        </p:nvSpPr>
        <p:spPr/>
        <p:txBody>
          <a:bodyPr/>
          <a:lstStyle/>
          <a:p>
            <a:endParaRPr lang="en-US"/>
          </a:p>
        </p:txBody>
      </p:sp>
      <p:sp>
        <p:nvSpPr>
          <p:cNvPr id="5" name="Slide Number Placeholder 4">
            <a:extLst>
              <a:ext uri="{FF2B5EF4-FFF2-40B4-BE49-F238E27FC236}">
                <a16:creationId xmlns:a16="http://schemas.microsoft.com/office/drawing/2014/main" id="{5D2F19AD-6F44-4044-A45E-9097F50A830A}"/>
              </a:ext>
            </a:extLst>
          </p:cNvPr>
          <p:cNvSpPr>
            <a:spLocks noGrp="1"/>
          </p:cNvSpPr>
          <p:nvPr>
            <p:ph type="sldNum" sz="quarter" idx="4"/>
          </p:nvPr>
        </p:nvSpPr>
        <p:spPr/>
        <p:txBody>
          <a:bodyPr/>
          <a:lstStyle/>
          <a:p>
            <a:fld id="{DFAB4A35-254A-4129-B508-C0D4E219414D}" type="slidenum">
              <a:rPr lang="en-US" smtClean="0"/>
              <a:pPr/>
              <a:t>3</a:t>
            </a:fld>
            <a:endParaRPr lang="en-US"/>
          </a:p>
        </p:txBody>
      </p:sp>
      <p:sp>
        <p:nvSpPr>
          <p:cNvPr id="7" name="Rectangle 6">
            <a:extLst>
              <a:ext uri="{FF2B5EF4-FFF2-40B4-BE49-F238E27FC236}">
                <a16:creationId xmlns:a16="http://schemas.microsoft.com/office/drawing/2014/main" id="{3721567E-CB59-43E1-B079-4AAE938AB735}"/>
              </a:ext>
            </a:extLst>
          </p:cNvPr>
          <p:cNvSpPr/>
          <p:nvPr/>
        </p:nvSpPr>
        <p:spPr>
          <a:xfrm>
            <a:off x="6232364" y="1541490"/>
            <a:ext cx="5383369" cy="4687911"/>
          </a:xfrm>
          <a:prstGeom prst="rect">
            <a:avLst/>
          </a:prstGeom>
          <a:noFill/>
          <a:ln w="2857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8" name="Connector: Curved 7">
            <a:extLst>
              <a:ext uri="{FF2B5EF4-FFF2-40B4-BE49-F238E27FC236}">
                <a16:creationId xmlns:a16="http://schemas.microsoft.com/office/drawing/2014/main" id="{44D1515D-7BF0-4649-B465-3FBD7B2478D5}"/>
              </a:ext>
            </a:extLst>
          </p:cNvPr>
          <p:cNvCxnSpPr>
            <a:cxnSpLocks/>
            <a:stCxn id="23" idx="3"/>
            <a:endCxn id="7" idx="0"/>
          </p:cNvCxnSpPr>
          <p:nvPr/>
        </p:nvCxnSpPr>
        <p:spPr>
          <a:xfrm flipV="1">
            <a:off x="3777488" y="1541490"/>
            <a:ext cx="5146560" cy="1506407"/>
          </a:xfrm>
          <a:prstGeom prst="curvedConnector4">
            <a:avLst>
              <a:gd name="adj1" fmla="val 35497"/>
              <a:gd name="adj2" fmla="val 120234"/>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C4AE994-BFA4-4728-A3C8-10305A4C04C2}"/>
              </a:ext>
            </a:extLst>
          </p:cNvPr>
          <p:cNvSpPr txBox="1"/>
          <p:nvPr/>
        </p:nvSpPr>
        <p:spPr>
          <a:xfrm>
            <a:off x="7227913" y="695545"/>
            <a:ext cx="561372" cy="461665"/>
          </a:xfrm>
          <a:prstGeom prst="rect">
            <a:avLst/>
          </a:prstGeom>
          <a:noFill/>
        </p:spPr>
        <p:txBody>
          <a:bodyPr wrap="none" rtlCol="0">
            <a:spAutoFit/>
          </a:bodyPr>
          <a:lstStyle/>
          <a:p>
            <a:r>
              <a:rPr lang="en-US" sz="2400"/>
              <a:t>(1)</a:t>
            </a:r>
          </a:p>
        </p:txBody>
      </p:sp>
      <p:sp>
        <p:nvSpPr>
          <p:cNvPr id="10" name="Flowchart: Magnetic Disk 9">
            <a:extLst>
              <a:ext uri="{FF2B5EF4-FFF2-40B4-BE49-F238E27FC236}">
                <a16:creationId xmlns:a16="http://schemas.microsoft.com/office/drawing/2014/main" id="{6F404009-4610-4F1B-BFF5-EF01B4281D1B}"/>
              </a:ext>
            </a:extLst>
          </p:cNvPr>
          <p:cNvSpPr/>
          <p:nvPr/>
        </p:nvSpPr>
        <p:spPr>
          <a:xfrm>
            <a:off x="9457830" y="2845524"/>
            <a:ext cx="1159099" cy="669701"/>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a:solidFill>
                  <a:schemeClr val="tx1"/>
                </a:solidFill>
              </a:rPr>
              <a:t>Store</a:t>
            </a:r>
          </a:p>
        </p:txBody>
      </p:sp>
      <p:cxnSp>
        <p:nvCxnSpPr>
          <p:cNvPr id="11" name="Straight Arrow Connector 10">
            <a:extLst>
              <a:ext uri="{FF2B5EF4-FFF2-40B4-BE49-F238E27FC236}">
                <a16:creationId xmlns:a16="http://schemas.microsoft.com/office/drawing/2014/main" id="{83EE80BA-405D-44BE-B955-2572916C0658}"/>
              </a:ext>
            </a:extLst>
          </p:cNvPr>
          <p:cNvCxnSpPr>
            <a:cxnSpLocks/>
            <a:stCxn id="7" idx="0"/>
            <a:endCxn id="10" idx="2"/>
          </p:cNvCxnSpPr>
          <p:nvPr/>
        </p:nvCxnSpPr>
        <p:spPr>
          <a:xfrm>
            <a:off x="8924049" y="1541490"/>
            <a:ext cx="533781" cy="16388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924E932A-F225-4035-A119-959C31489886}"/>
              </a:ext>
            </a:extLst>
          </p:cNvPr>
          <p:cNvSpPr/>
          <p:nvPr/>
        </p:nvSpPr>
        <p:spPr>
          <a:xfrm>
            <a:off x="7137481" y="1895134"/>
            <a:ext cx="1575528" cy="15883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a:solidFill>
                  <a:schemeClr val="tx1"/>
                </a:solidFill>
              </a:rPr>
              <a:t>Load Balancer</a:t>
            </a:r>
          </a:p>
        </p:txBody>
      </p:sp>
      <p:cxnSp>
        <p:nvCxnSpPr>
          <p:cNvPr id="13" name="Straight Arrow Connector 12">
            <a:extLst>
              <a:ext uri="{FF2B5EF4-FFF2-40B4-BE49-F238E27FC236}">
                <a16:creationId xmlns:a16="http://schemas.microsoft.com/office/drawing/2014/main" id="{372D3B55-176E-422A-B525-BE2E0B8C6285}"/>
              </a:ext>
            </a:extLst>
          </p:cNvPr>
          <p:cNvCxnSpPr>
            <a:cxnSpLocks/>
            <a:stCxn id="26" idx="0"/>
            <a:endCxn id="12" idx="1"/>
          </p:cNvCxnSpPr>
          <p:nvPr/>
        </p:nvCxnSpPr>
        <p:spPr>
          <a:xfrm flipV="1">
            <a:off x="4397977" y="2689332"/>
            <a:ext cx="2739504" cy="18661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Rectangle 13">
            <a:extLst>
              <a:ext uri="{FF2B5EF4-FFF2-40B4-BE49-F238E27FC236}">
                <a16:creationId xmlns:a16="http://schemas.microsoft.com/office/drawing/2014/main" id="{C6F88314-43EE-4B89-96C6-BFD6269DB870}"/>
              </a:ext>
            </a:extLst>
          </p:cNvPr>
          <p:cNvSpPr/>
          <p:nvPr/>
        </p:nvSpPr>
        <p:spPr>
          <a:xfrm>
            <a:off x="6318222" y="4329097"/>
            <a:ext cx="1681143" cy="1814443"/>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a:solidFill>
                  <a:schemeClr val="tx1"/>
                </a:solidFill>
              </a:rPr>
              <a:t>Worker</a:t>
            </a:r>
          </a:p>
        </p:txBody>
      </p:sp>
      <p:sp>
        <p:nvSpPr>
          <p:cNvPr id="15" name="Rectangle 14">
            <a:extLst>
              <a:ext uri="{FF2B5EF4-FFF2-40B4-BE49-F238E27FC236}">
                <a16:creationId xmlns:a16="http://schemas.microsoft.com/office/drawing/2014/main" id="{4A2FED53-ED99-42C7-8B5E-33A4F2C1EB2F}"/>
              </a:ext>
            </a:extLst>
          </p:cNvPr>
          <p:cNvSpPr/>
          <p:nvPr/>
        </p:nvSpPr>
        <p:spPr>
          <a:xfrm>
            <a:off x="8083475" y="4326639"/>
            <a:ext cx="1681143" cy="1814443"/>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a:solidFill>
                  <a:schemeClr val="tx1"/>
                </a:solidFill>
              </a:rPr>
              <a:t>Worker</a:t>
            </a:r>
          </a:p>
        </p:txBody>
      </p:sp>
      <p:sp>
        <p:nvSpPr>
          <p:cNvPr id="16" name="Rectangle 15">
            <a:extLst>
              <a:ext uri="{FF2B5EF4-FFF2-40B4-BE49-F238E27FC236}">
                <a16:creationId xmlns:a16="http://schemas.microsoft.com/office/drawing/2014/main" id="{6A3CCE65-0EEF-496D-8842-05DB8C98833E}"/>
              </a:ext>
            </a:extLst>
          </p:cNvPr>
          <p:cNvSpPr/>
          <p:nvPr/>
        </p:nvSpPr>
        <p:spPr>
          <a:xfrm>
            <a:off x="9857950" y="4329097"/>
            <a:ext cx="1681143" cy="1814443"/>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a:solidFill>
                  <a:schemeClr val="tx1"/>
                </a:solidFill>
              </a:rPr>
              <a:t>Worker</a:t>
            </a:r>
          </a:p>
        </p:txBody>
      </p:sp>
      <p:sp>
        <p:nvSpPr>
          <p:cNvPr id="17" name="TextBox 16">
            <a:extLst>
              <a:ext uri="{FF2B5EF4-FFF2-40B4-BE49-F238E27FC236}">
                <a16:creationId xmlns:a16="http://schemas.microsoft.com/office/drawing/2014/main" id="{9DAAB85F-3D7C-477D-9EB7-EFB2BDB342D0}"/>
              </a:ext>
            </a:extLst>
          </p:cNvPr>
          <p:cNvSpPr txBox="1"/>
          <p:nvPr/>
        </p:nvSpPr>
        <p:spPr>
          <a:xfrm>
            <a:off x="3017073" y="4729138"/>
            <a:ext cx="561372" cy="461665"/>
          </a:xfrm>
          <a:prstGeom prst="rect">
            <a:avLst/>
          </a:prstGeom>
          <a:noFill/>
        </p:spPr>
        <p:txBody>
          <a:bodyPr wrap="none" rtlCol="0">
            <a:spAutoFit/>
          </a:bodyPr>
          <a:lstStyle/>
          <a:p>
            <a:r>
              <a:rPr lang="en-US" sz="2400"/>
              <a:t>(2)</a:t>
            </a:r>
          </a:p>
        </p:txBody>
      </p:sp>
      <p:cxnSp>
        <p:nvCxnSpPr>
          <p:cNvPr id="18" name="Connector: Curved 17">
            <a:extLst>
              <a:ext uri="{FF2B5EF4-FFF2-40B4-BE49-F238E27FC236}">
                <a16:creationId xmlns:a16="http://schemas.microsoft.com/office/drawing/2014/main" id="{FBA2DDC8-8048-4958-A7E7-2F28D0BC09B4}"/>
              </a:ext>
            </a:extLst>
          </p:cNvPr>
          <p:cNvCxnSpPr>
            <a:cxnSpLocks/>
            <a:stCxn id="12" idx="2"/>
            <a:endCxn id="14" idx="0"/>
          </p:cNvCxnSpPr>
          <p:nvPr/>
        </p:nvCxnSpPr>
        <p:spPr>
          <a:xfrm rot="5400000">
            <a:off x="7119236" y="3523088"/>
            <a:ext cx="845568" cy="766451"/>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a:extLst>
              <a:ext uri="{FF2B5EF4-FFF2-40B4-BE49-F238E27FC236}">
                <a16:creationId xmlns:a16="http://schemas.microsoft.com/office/drawing/2014/main" id="{65E0063A-6BD6-4259-8A1A-0A90DB573BAB}"/>
              </a:ext>
            </a:extLst>
          </p:cNvPr>
          <p:cNvSpPr txBox="1"/>
          <p:nvPr/>
        </p:nvSpPr>
        <p:spPr>
          <a:xfrm>
            <a:off x="6501528" y="3515225"/>
            <a:ext cx="561372" cy="461665"/>
          </a:xfrm>
          <a:prstGeom prst="rect">
            <a:avLst/>
          </a:prstGeom>
          <a:noFill/>
        </p:spPr>
        <p:txBody>
          <a:bodyPr wrap="none" rtlCol="0">
            <a:spAutoFit/>
          </a:bodyPr>
          <a:lstStyle/>
          <a:p>
            <a:r>
              <a:rPr lang="en-US" sz="2400"/>
              <a:t>(3)</a:t>
            </a:r>
          </a:p>
        </p:txBody>
      </p:sp>
      <p:sp>
        <p:nvSpPr>
          <p:cNvPr id="20" name="Rectangle 19">
            <a:extLst>
              <a:ext uri="{FF2B5EF4-FFF2-40B4-BE49-F238E27FC236}">
                <a16:creationId xmlns:a16="http://schemas.microsoft.com/office/drawing/2014/main" id="{D3ADEAB8-4348-469B-8176-00F1058D3E30}"/>
              </a:ext>
            </a:extLst>
          </p:cNvPr>
          <p:cNvSpPr/>
          <p:nvPr/>
        </p:nvSpPr>
        <p:spPr>
          <a:xfrm>
            <a:off x="6465170" y="5666439"/>
            <a:ext cx="1121972" cy="3991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l-GR" sz="1867" dirty="0">
                <a:solidFill>
                  <a:schemeClr val="tx1"/>
                </a:solidFill>
                <a:latin typeface="Times New Roman" panose="02020603050405020304" pitchFamily="18" charset="0"/>
                <a:cs typeface="Times New Roman" panose="02020603050405020304" pitchFamily="18" charset="0"/>
              </a:rPr>
              <a:t>λ</a:t>
            </a:r>
            <a:r>
              <a:rPr lang="en-US" sz="1867" baseline="-25000" dirty="0" err="1">
                <a:solidFill>
                  <a:schemeClr val="tx1"/>
                </a:solidFill>
                <a:latin typeface="Times New Roman" panose="02020603050405020304" pitchFamily="18" charset="0"/>
                <a:cs typeface="Times New Roman" panose="02020603050405020304" pitchFamily="18" charset="0"/>
              </a:rPr>
              <a:t>img_recogn</a:t>
            </a:r>
            <a:endParaRPr lang="en-US" sz="3200" baseline="-25000" dirty="0">
              <a:solidFill>
                <a:schemeClr val="tx1"/>
              </a:solidFill>
              <a:latin typeface="Times New Roman" panose="02020603050405020304" pitchFamily="18" charset="0"/>
              <a:cs typeface="Times New Roman" panose="02020603050405020304" pitchFamily="18" charset="0"/>
            </a:endParaRPr>
          </a:p>
        </p:txBody>
      </p:sp>
      <p:cxnSp>
        <p:nvCxnSpPr>
          <p:cNvPr id="21" name="Connector: Curved 20">
            <a:extLst>
              <a:ext uri="{FF2B5EF4-FFF2-40B4-BE49-F238E27FC236}">
                <a16:creationId xmlns:a16="http://schemas.microsoft.com/office/drawing/2014/main" id="{E39008EE-C4F5-4AC3-97F9-B4D95DC41679}"/>
              </a:ext>
            </a:extLst>
          </p:cNvPr>
          <p:cNvCxnSpPr>
            <a:cxnSpLocks/>
            <a:stCxn id="14" idx="0"/>
            <a:endCxn id="20" idx="1"/>
          </p:cNvCxnSpPr>
          <p:nvPr/>
        </p:nvCxnSpPr>
        <p:spPr>
          <a:xfrm rot="16200000" flipH="1" flipV="1">
            <a:off x="6043517" y="4750749"/>
            <a:ext cx="1536929" cy="693624"/>
          </a:xfrm>
          <a:prstGeom prst="curvedConnector4">
            <a:avLst>
              <a:gd name="adj1" fmla="val -3256"/>
              <a:gd name="adj2" fmla="val 111348"/>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13FA2340-7160-4F2B-94A0-4A1A69852CC2}"/>
              </a:ext>
            </a:extLst>
          </p:cNvPr>
          <p:cNvSpPr txBox="1"/>
          <p:nvPr/>
        </p:nvSpPr>
        <p:spPr>
          <a:xfrm>
            <a:off x="6685313" y="4786690"/>
            <a:ext cx="561372" cy="461665"/>
          </a:xfrm>
          <a:prstGeom prst="rect">
            <a:avLst/>
          </a:prstGeom>
          <a:noFill/>
        </p:spPr>
        <p:txBody>
          <a:bodyPr wrap="none" rtlCol="0">
            <a:spAutoFit/>
          </a:bodyPr>
          <a:lstStyle/>
          <a:p>
            <a:r>
              <a:rPr lang="en-US" sz="2400"/>
              <a:t>(4)</a:t>
            </a:r>
          </a:p>
        </p:txBody>
      </p:sp>
      <p:sp>
        <p:nvSpPr>
          <p:cNvPr id="23" name="Content Placeholder 3">
            <a:extLst>
              <a:ext uri="{FF2B5EF4-FFF2-40B4-BE49-F238E27FC236}">
                <a16:creationId xmlns:a16="http://schemas.microsoft.com/office/drawing/2014/main" id="{3C0BD722-E8D1-4809-A7EC-FE924BE49824}"/>
              </a:ext>
            </a:extLst>
          </p:cNvPr>
          <p:cNvSpPr>
            <a:spLocks noGrp="1"/>
          </p:cNvSpPr>
          <p:nvPr>
            <p:ph idx="1"/>
          </p:nvPr>
        </p:nvSpPr>
        <p:spPr>
          <a:xfrm>
            <a:off x="501914" y="2127878"/>
            <a:ext cx="3275575" cy="1840036"/>
          </a:xfrm>
        </p:spPr>
        <p:txBody>
          <a:bodyPr>
            <a:normAutofit/>
          </a:bodyPr>
          <a:lstStyle/>
          <a:p>
            <a:pPr marL="0" indent="0">
              <a:spcAft>
                <a:spcPts val="0"/>
              </a:spcAft>
              <a:buNone/>
            </a:pPr>
            <a:r>
              <a:rPr lang="en-US" sz="933" i="1">
                <a:solidFill>
                  <a:srgbClr val="000000"/>
                </a:solidFill>
                <a:latin typeface="CMSS8"/>
              </a:rPr>
              <a:t>#Initialization code</a:t>
            </a:r>
          </a:p>
          <a:p>
            <a:pPr marL="0" indent="0">
              <a:spcAft>
                <a:spcPts val="0"/>
              </a:spcAft>
              <a:buNone/>
            </a:pPr>
            <a:r>
              <a:rPr lang="en-US" sz="933" b="1">
                <a:solidFill>
                  <a:srgbClr val="000000"/>
                </a:solidFill>
                <a:latin typeface="CMSS8"/>
              </a:rPr>
              <a:t>import </a:t>
            </a:r>
            <a:r>
              <a:rPr lang="en-US" sz="933" err="1">
                <a:solidFill>
                  <a:srgbClr val="000000"/>
                </a:solidFill>
                <a:latin typeface="CMSS8"/>
              </a:rPr>
              <a:t>numpy</a:t>
            </a:r>
            <a:r>
              <a:rPr lang="en-US" sz="933">
                <a:solidFill>
                  <a:srgbClr val="000000"/>
                </a:solidFill>
                <a:latin typeface="CMSS8"/>
              </a:rPr>
              <a:t> as np</a:t>
            </a:r>
          </a:p>
          <a:p>
            <a:pPr marL="0" indent="0">
              <a:spcAft>
                <a:spcPts val="0"/>
              </a:spcAft>
              <a:buNone/>
            </a:pPr>
            <a:r>
              <a:rPr lang="en-US" sz="933" b="1">
                <a:solidFill>
                  <a:srgbClr val="000000"/>
                </a:solidFill>
                <a:latin typeface="CMSS8"/>
              </a:rPr>
              <a:t>import </a:t>
            </a:r>
            <a:r>
              <a:rPr lang="en-US" sz="933" err="1">
                <a:solidFill>
                  <a:srgbClr val="000000"/>
                </a:solidFill>
                <a:latin typeface="CMSS8"/>
              </a:rPr>
              <a:t>tensorflow</a:t>
            </a:r>
            <a:r>
              <a:rPr lang="en-US" sz="933">
                <a:solidFill>
                  <a:srgbClr val="000000"/>
                </a:solidFill>
                <a:latin typeface="CMSS8"/>
              </a:rPr>
              <a:t> as </a:t>
            </a:r>
            <a:r>
              <a:rPr lang="en-US" sz="933" err="1">
                <a:solidFill>
                  <a:srgbClr val="000000"/>
                </a:solidFill>
                <a:latin typeface="CMSS8"/>
              </a:rPr>
              <a:t>tf</a:t>
            </a:r>
            <a:endParaRPr lang="en-US" sz="933">
              <a:solidFill>
                <a:srgbClr val="000000"/>
              </a:solidFill>
              <a:latin typeface="CMSS8"/>
            </a:endParaRPr>
          </a:p>
          <a:p>
            <a:pPr marL="0" indent="0">
              <a:spcAft>
                <a:spcPts val="0"/>
              </a:spcAft>
              <a:buNone/>
            </a:pPr>
            <a:endParaRPr lang="en-US" sz="933">
              <a:solidFill>
                <a:srgbClr val="000000"/>
              </a:solidFill>
              <a:latin typeface="CMSS8"/>
            </a:endParaRPr>
          </a:p>
          <a:p>
            <a:pPr marL="0" indent="0">
              <a:spcAft>
                <a:spcPts val="0"/>
              </a:spcAft>
              <a:buNone/>
            </a:pPr>
            <a:r>
              <a:rPr lang="en-US" sz="933">
                <a:solidFill>
                  <a:srgbClr val="000000"/>
                </a:solidFill>
                <a:latin typeface="CMSS8"/>
              </a:rPr>
              <a:t>m = </a:t>
            </a:r>
            <a:r>
              <a:rPr lang="en-US" sz="933" err="1">
                <a:solidFill>
                  <a:srgbClr val="000000"/>
                </a:solidFill>
                <a:latin typeface="CMSS8"/>
              </a:rPr>
              <a:t>download_model</a:t>
            </a:r>
            <a:r>
              <a:rPr lang="en-US" sz="933">
                <a:solidFill>
                  <a:srgbClr val="000000"/>
                </a:solidFill>
                <a:latin typeface="CMSS8"/>
              </a:rPr>
              <a:t>(’http://model_serve/img_classify.pb’)</a:t>
            </a:r>
          </a:p>
          <a:p>
            <a:pPr marL="0" indent="0">
              <a:spcAft>
                <a:spcPts val="0"/>
              </a:spcAft>
              <a:buNone/>
            </a:pPr>
            <a:r>
              <a:rPr lang="en-US" sz="933">
                <a:solidFill>
                  <a:srgbClr val="000000"/>
                </a:solidFill>
                <a:latin typeface="CMSS8"/>
              </a:rPr>
              <a:t>session = </a:t>
            </a:r>
            <a:r>
              <a:rPr lang="en-US" sz="933" err="1">
                <a:solidFill>
                  <a:srgbClr val="000000"/>
                </a:solidFill>
                <a:latin typeface="CMSS8"/>
              </a:rPr>
              <a:t>create_tensorflow</a:t>
            </a:r>
            <a:r>
              <a:rPr lang="en-US" sz="933">
                <a:solidFill>
                  <a:srgbClr val="000000"/>
                </a:solidFill>
                <a:latin typeface="CMSS8"/>
              </a:rPr>
              <a:t> graph(m)</a:t>
            </a:r>
          </a:p>
          <a:p>
            <a:pPr marL="0" indent="0">
              <a:spcAft>
                <a:spcPts val="0"/>
              </a:spcAft>
              <a:buNone/>
            </a:pPr>
            <a:endParaRPr lang="en-US" sz="933">
              <a:solidFill>
                <a:srgbClr val="FFFFFF"/>
              </a:solidFill>
              <a:latin typeface="CMSS8"/>
            </a:endParaRPr>
          </a:p>
          <a:p>
            <a:pPr marL="0" indent="0">
              <a:spcAft>
                <a:spcPts val="0"/>
              </a:spcAft>
              <a:buNone/>
            </a:pPr>
            <a:r>
              <a:rPr lang="en-US" sz="933" b="1">
                <a:solidFill>
                  <a:srgbClr val="000000"/>
                </a:solidFill>
                <a:latin typeface="CMSS8"/>
              </a:rPr>
              <a:t>def </a:t>
            </a:r>
            <a:r>
              <a:rPr lang="en-US" sz="933" err="1">
                <a:solidFill>
                  <a:srgbClr val="000000"/>
                </a:solidFill>
                <a:latin typeface="CMSS8"/>
              </a:rPr>
              <a:t>lambda_handler</a:t>
            </a:r>
            <a:r>
              <a:rPr lang="en-US" sz="933">
                <a:solidFill>
                  <a:srgbClr val="000000"/>
                </a:solidFill>
                <a:latin typeface="CMSS8"/>
              </a:rPr>
              <a:t>(event):    </a:t>
            </a:r>
          </a:p>
          <a:p>
            <a:pPr marL="0" indent="0">
              <a:spcAft>
                <a:spcPts val="0"/>
              </a:spcAft>
              <a:buNone/>
            </a:pPr>
            <a:r>
              <a:rPr lang="en-US" sz="933">
                <a:solidFill>
                  <a:srgbClr val="000000"/>
                </a:solidFill>
                <a:latin typeface="CMSS8"/>
              </a:rPr>
              <a:t>    </a:t>
            </a:r>
            <a:r>
              <a:rPr lang="en-US" sz="933" i="1">
                <a:solidFill>
                  <a:srgbClr val="000000"/>
                </a:solidFill>
                <a:latin typeface="CMSS8"/>
              </a:rPr>
              <a:t>#This is called on every function invocation</a:t>
            </a:r>
          </a:p>
          <a:p>
            <a:pPr marL="0" indent="0">
              <a:spcAft>
                <a:spcPts val="0"/>
              </a:spcAft>
              <a:buNone/>
            </a:pPr>
            <a:r>
              <a:rPr lang="en-US" sz="933" i="1">
                <a:solidFill>
                  <a:srgbClr val="000000"/>
                </a:solidFill>
                <a:latin typeface="CMSS8"/>
              </a:rPr>
              <a:t>    </a:t>
            </a:r>
            <a:r>
              <a:rPr lang="en-US" sz="933">
                <a:solidFill>
                  <a:srgbClr val="000000"/>
                </a:solidFill>
                <a:latin typeface="CMSS8"/>
              </a:rPr>
              <a:t>picture = event[’data’]</a:t>
            </a:r>
          </a:p>
          <a:p>
            <a:pPr marL="0" indent="0">
              <a:spcAft>
                <a:spcPts val="0"/>
              </a:spcAft>
              <a:buNone/>
            </a:pPr>
            <a:r>
              <a:rPr lang="en-US" sz="933">
                <a:solidFill>
                  <a:srgbClr val="000000"/>
                </a:solidFill>
                <a:latin typeface="CMSS8"/>
              </a:rPr>
              <a:t>    </a:t>
            </a:r>
            <a:r>
              <a:rPr lang="en-US" sz="933" err="1">
                <a:solidFill>
                  <a:srgbClr val="000000"/>
                </a:solidFill>
                <a:latin typeface="CMSS8"/>
              </a:rPr>
              <a:t>prediction_output</a:t>
            </a:r>
            <a:r>
              <a:rPr lang="en-US" sz="933">
                <a:solidFill>
                  <a:srgbClr val="000000"/>
                </a:solidFill>
                <a:latin typeface="CMSS8"/>
              </a:rPr>
              <a:t> = </a:t>
            </a:r>
            <a:r>
              <a:rPr lang="en-US" sz="933" err="1">
                <a:solidFill>
                  <a:srgbClr val="000000"/>
                </a:solidFill>
                <a:latin typeface="CMSS8"/>
              </a:rPr>
              <a:t>run_inference_on_image</a:t>
            </a:r>
            <a:r>
              <a:rPr lang="en-US" sz="933">
                <a:solidFill>
                  <a:srgbClr val="000000"/>
                </a:solidFill>
                <a:latin typeface="CMSS8"/>
              </a:rPr>
              <a:t>(picture) </a:t>
            </a:r>
          </a:p>
          <a:p>
            <a:pPr marL="0" indent="0">
              <a:spcAft>
                <a:spcPts val="0"/>
              </a:spcAft>
              <a:buNone/>
            </a:pPr>
            <a:r>
              <a:rPr lang="en-US" sz="933">
                <a:solidFill>
                  <a:srgbClr val="000000"/>
                </a:solidFill>
                <a:latin typeface="CMSS8"/>
              </a:rPr>
              <a:t>    </a:t>
            </a:r>
            <a:r>
              <a:rPr lang="en-US" sz="933" b="1">
                <a:solidFill>
                  <a:srgbClr val="000000"/>
                </a:solidFill>
                <a:latin typeface="CMSS8"/>
              </a:rPr>
              <a:t>return </a:t>
            </a:r>
            <a:r>
              <a:rPr lang="en-US" sz="933" err="1">
                <a:solidFill>
                  <a:srgbClr val="000000"/>
                </a:solidFill>
                <a:latin typeface="CMSS8"/>
              </a:rPr>
              <a:t>prediction_output</a:t>
            </a:r>
            <a:r>
              <a:rPr lang="en-US" sz="933">
                <a:solidFill>
                  <a:srgbClr val="000000"/>
                </a:solidFill>
                <a:latin typeface="CMSS8"/>
              </a:rPr>
              <a:t> </a:t>
            </a:r>
            <a:endParaRPr lang="en-US" sz="933">
              <a:solidFill>
                <a:srgbClr val="FFFFFF"/>
              </a:solidFill>
              <a:latin typeface="CMSS8"/>
            </a:endParaRPr>
          </a:p>
        </p:txBody>
      </p:sp>
      <p:sp>
        <p:nvSpPr>
          <p:cNvPr id="24" name="TextBox 23">
            <a:extLst>
              <a:ext uri="{FF2B5EF4-FFF2-40B4-BE49-F238E27FC236}">
                <a16:creationId xmlns:a16="http://schemas.microsoft.com/office/drawing/2014/main" id="{56C47D54-0FBF-4203-8CAA-DFF7313E8661}"/>
              </a:ext>
            </a:extLst>
          </p:cNvPr>
          <p:cNvSpPr txBox="1"/>
          <p:nvPr/>
        </p:nvSpPr>
        <p:spPr>
          <a:xfrm>
            <a:off x="80497" y="5134904"/>
            <a:ext cx="3945311" cy="379656"/>
          </a:xfrm>
          <a:prstGeom prst="rect">
            <a:avLst/>
          </a:prstGeom>
          <a:noFill/>
        </p:spPr>
        <p:txBody>
          <a:bodyPr wrap="none" rtlCol="0">
            <a:spAutoFit/>
          </a:bodyPr>
          <a:lstStyle/>
          <a:p>
            <a:r>
              <a:rPr lang="en-US" sz="1867">
                <a:latin typeface="Liberation Sans"/>
              </a:rPr>
              <a:t>HTTP-based invocation, with inputs</a:t>
            </a:r>
            <a:endParaRPr lang="en-US" sz="1867">
              <a:latin typeface="Lohit Devanagari"/>
            </a:endParaRPr>
          </a:p>
        </p:txBody>
      </p:sp>
      <p:sp>
        <p:nvSpPr>
          <p:cNvPr id="25" name="TextBox 24">
            <a:extLst>
              <a:ext uri="{FF2B5EF4-FFF2-40B4-BE49-F238E27FC236}">
                <a16:creationId xmlns:a16="http://schemas.microsoft.com/office/drawing/2014/main" id="{A3C7673F-BE12-4034-9503-FAFBA5F640BB}"/>
              </a:ext>
            </a:extLst>
          </p:cNvPr>
          <p:cNvSpPr txBox="1"/>
          <p:nvPr/>
        </p:nvSpPr>
        <p:spPr>
          <a:xfrm>
            <a:off x="80497" y="5627347"/>
            <a:ext cx="4693401" cy="338554"/>
          </a:xfrm>
          <a:prstGeom prst="rect">
            <a:avLst/>
          </a:prstGeom>
          <a:noFill/>
        </p:spPr>
        <p:txBody>
          <a:bodyPr wrap="none" rtlCol="0">
            <a:spAutoFit/>
          </a:bodyPr>
          <a:lstStyle/>
          <a:p>
            <a:r>
              <a:rPr lang="en-US" sz="1600">
                <a:latin typeface="Liberation Sans"/>
              </a:rPr>
              <a:t>PUT https://faas.com/img_recogn?input=face.png</a:t>
            </a:r>
            <a:endParaRPr lang="en-US" sz="1600">
              <a:latin typeface="Lohit Devanagari"/>
            </a:endParaRPr>
          </a:p>
        </p:txBody>
      </p:sp>
      <p:pic>
        <p:nvPicPr>
          <p:cNvPr id="26" name="Graphic 25" descr="Office worker female outline">
            <a:extLst>
              <a:ext uri="{FF2B5EF4-FFF2-40B4-BE49-F238E27FC236}">
                <a16:creationId xmlns:a16="http://schemas.microsoft.com/office/drawing/2014/main" id="{CB8D05FF-6A52-4F30-A357-606512C308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88377" y="4555455"/>
            <a:ext cx="1219200" cy="1219200"/>
          </a:xfrm>
          <a:prstGeom prst="rect">
            <a:avLst/>
          </a:prstGeom>
        </p:spPr>
      </p:pic>
      <p:sp>
        <p:nvSpPr>
          <p:cNvPr id="30" name="TextBox 29">
            <a:extLst>
              <a:ext uri="{FF2B5EF4-FFF2-40B4-BE49-F238E27FC236}">
                <a16:creationId xmlns:a16="http://schemas.microsoft.com/office/drawing/2014/main" id="{E9AD69C7-3E34-4263-8598-A0D4C74ED83A}"/>
              </a:ext>
            </a:extLst>
          </p:cNvPr>
          <p:cNvSpPr txBox="1"/>
          <p:nvPr/>
        </p:nvSpPr>
        <p:spPr>
          <a:xfrm>
            <a:off x="9254228" y="1079823"/>
            <a:ext cx="2872902" cy="461665"/>
          </a:xfrm>
          <a:prstGeom prst="rect">
            <a:avLst/>
          </a:prstGeom>
          <a:noFill/>
        </p:spPr>
        <p:txBody>
          <a:bodyPr wrap="none" lIns="91440" tIns="45720" rIns="91440" bIns="45720" rtlCol="0" anchor="t">
            <a:spAutoFit/>
          </a:bodyPr>
          <a:lstStyle/>
          <a:p>
            <a:r>
              <a:rPr lang="en-US" sz="2400" dirty="0" err="1"/>
              <a:t>FaaS</a:t>
            </a:r>
            <a:r>
              <a:rPr lang="en-US" sz="2400" dirty="0"/>
              <a:t> Control Plane</a:t>
            </a:r>
          </a:p>
        </p:txBody>
      </p:sp>
    </p:spTree>
    <p:extLst>
      <p:ext uri="{BB962C8B-B14F-4D97-AF65-F5344CB8AC3E}">
        <p14:creationId xmlns:p14="http://schemas.microsoft.com/office/powerpoint/2010/main" val="335783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2" grpId="0" animBg="1"/>
      <p:bldP spid="14" grpId="0" animBg="1"/>
      <p:bldP spid="15" grpId="0" animBg="1"/>
      <p:bldP spid="16" grpId="0" animBg="1"/>
      <p:bldP spid="17" grpId="0"/>
      <p:bldP spid="19" grpId="0"/>
      <p:bldP spid="20" grpId="0" animBg="1"/>
      <p:bldP spid="22" grpId="0"/>
      <p:bldP spid="23" grpId="0" uiExpand="1" build="p"/>
      <p:bldP spid="24" grpId="0"/>
      <p:bldP spid="25"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DF6F-0104-BD7A-B331-56247EDCE888}"/>
              </a:ext>
            </a:extLst>
          </p:cNvPr>
          <p:cNvSpPr>
            <a:spLocks noGrp="1"/>
          </p:cNvSpPr>
          <p:nvPr>
            <p:ph type="ctrTitle"/>
          </p:nvPr>
        </p:nvSpPr>
        <p:spPr/>
        <p:txBody>
          <a:bodyPr/>
          <a:lstStyle/>
          <a:p>
            <a:r>
              <a:rPr lang="en-US" dirty="0" err="1"/>
              <a:t>FaaS</a:t>
            </a:r>
            <a:r>
              <a:rPr lang="en-US" dirty="0"/>
              <a:t> Resource Management Challenges</a:t>
            </a:r>
          </a:p>
        </p:txBody>
      </p:sp>
      <p:sp>
        <p:nvSpPr>
          <p:cNvPr id="3" name="Text Placeholder 2">
            <a:extLst>
              <a:ext uri="{FF2B5EF4-FFF2-40B4-BE49-F238E27FC236}">
                <a16:creationId xmlns:a16="http://schemas.microsoft.com/office/drawing/2014/main" id="{AA2D40FA-5787-D45A-9DB3-BE464B673924}"/>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8AE2C891-99CB-CDCB-AFD2-5F80DE5A34B8}"/>
              </a:ext>
            </a:extLst>
          </p:cNvPr>
          <p:cNvSpPr>
            <a:spLocks noGrp="1"/>
          </p:cNvSpPr>
          <p:nvPr>
            <p:ph idx="1"/>
          </p:nvPr>
        </p:nvSpPr>
        <p:spPr/>
        <p:txBody>
          <a:bodyPr vert="horz" lIns="91440" tIns="45720" rIns="91440" bIns="45720" rtlCol="0" anchor="t">
            <a:normAutofit fontScale="92500" lnSpcReduction="10000"/>
          </a:bodyPr>
          <a:lstStyle/>
          <a:p>
            <a:pPr marL="456565" indent="-456565">
              <a:buClr>
                <a:srgbClr val="808080"/>
              </a:buClr>
            </a:pPr>
            <a:r>
              <a:rPr lang="en-US" dirty="0"/>
              <a:t>Managing Sandboxing</a:t>
            </a:r>
          </a:p>
          <a:p>
            <a:pPr marL="989965" lvl="1" indent="-380365"/>
            <a:r>
              <a:rPr lang="en-US" sz="2100" dirty="0"/>
              <a:t>OS Virtualization &amp; isolation</a:t>
            </a:r>
          </a:p>
          <a:p>
            <a:pPr marL="456565" indent="-456565">
              <a:buClr>
                <a:srgbClr val="808080"/>
              </a:buClr>
            </a:pPr>
            <a:r>
              <a:rPr lang="en-US" dirty="0"/>
              <a:t>Request Orchestration</a:t>
            </a:r>
          </a:p>
          <a:p>
            <a:pPr marL="989965" lvl="1" indent="-380365"/>
            <a:r>
              <a:rPr lang="en-US" sz="2100" dirty="0"/>
              <a:t>Load-balancing, container cache lookup, passing arguments, keeping track of function results/state </a:t>
            </a:r>
          </a:p>
          <a:p>
            <a:pPr marL="456565" indent="-456565"/>
            <a:r>
              <a:rPr lang="en-US" dirty="0"/>
              <a:t>Highly concurrent and complex workloads</a:t>
            </a:r>
          </a:p>
          <a:p>
            <a:pPr marL="989965" lvl="1" indent="-380365"/>
            <a:r>
              <a:rPr lang="en-US" sz="2100" dirty="0"/>
              <a:t>Extremely Heterogeneous: IAT  .1s - 1 day; exec time 100 </a:t>
            </a:r>
            <a:r>
              <a:rPr lang="en-US" sz="2100" dirty="0" err="1"/>
              <a:t>ms</a:t>
            </a:r>
            <a:r>
              <a:rPr lang="en-US" sz="2100" dirty="0"/>
              <a:t> - 100 s</a:t>
            </a:r>
          </a:p>
          <a:p>
            <a:pPr marL="989965" lvl="1" indent="-380365"/>
            <a:r>
              <a:rPr lang="en-US" sz="2100" dirty="0" err="1"/>
              <a:t>Bursty</a:t>
            </a:r>
            <a:r>
              <a:rPr lang="en-US" sz="2100" dirty="0"/>
              <a:t>: Long periods of stable activity and sudden high usage</a:t>
            </a:r>
          </a:p>
        </p:txBody>
      </p:sp>
      <p:sp>
        <p:nvSpPr>
          <p:cNvPr id="5" name="Slide Number Placeholder 4">
            <a:extLst>
              <a:ext uri="{FF2B5EF4-FFF2-40B4-BE49-F238E27FC236}">
                <a16:creationId xmlns:a16="http://schemas.microsoft.com/office/drawing/2014/main" id="{BAA2816E-91EF-19C8-5EF2-153CFF0F3F80}"/>
              </a:ext>
            </a:extLst>
          </p:cNvPr>
          <p:cNvSpPr>
            <a:spLocks noGrp="1"/>
          </p:cNvSpPr>
          <p:nvPr>
            <p:ph type="sldNum" sz="quarter" idx="4"/>
          </p:nvPr>
        </p:nvSpPr>
        <p:spPr/>
        <p:txBody>
          <a:bodyPr/>
          <a:lstStyle/>
          <a:p>
            <a:fld id="{330EA680-D336-4FF7-8B7A-9848BB0A1C32}" type="slidenum">
              <a:rPr lang="en-US" smtClean="0"/>
              <a:t>4</a:t>
            </a:fld>
            <a:endParaRPr lang="en-US"/>
          </a:p>
        </p:txBody>
      </p:sp>
      <p:sp>
        <p:nvSpPr>
          <p:cNvPr id="8" name="Rectangle 7">
            <a:extLst>
              <a:ext uri="{FF2B5EF4-FFF2-40B4-BE49-F238E27FC236}">
                <a16:creationId xmlns:a16="http://schemas.microsoft.com/office/drawing/2014/main" id="{0C615166-750C-455A-CA93-41F889674D9F}"/>
              </a:ext>
            </a:extLst>
          </p:cNvPr>
          <p:cNvSpPr/>
          <p:nvPr/>
        </p:nvSpPr>
        <p:spPr>
          <a:xfrm>
            <a:off x="7798351" y="2040424"/>
            <a:ext cx="1935931" cy="35943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bg1"/>
                </a:solidFill>
              </a:rPr>
              <a:t>Container Init</a:t>
            </a:r>
            <a:endParaRPr lang="en-US" dirty="0">
              <a:solidFill>
                <a:schemeClr val="bg1"/>
              </a:solidFill>
            </a:endParaRPr>
          </a:p>
        </p:txBody>
      </p:sp>
      <p:sp>
        <p:nvSpPr>
          <p:cNvPr id="9" name="Rectangle 8">
            <a:extLst>
              <a:ext uri="{FF2B5EF4-FFF2-40B4-BE49-F238E27FC236}">
                <a16:creationId xmlns:a16="http://schemas.microsoft.com/office/drawing/2014/main" id="{11638138-DC74-88A2-D868-A84F466DD93F}"/>
              </a:ext>
            </a:extLst>
          </p:cNvPr>
          <p:cNvSpPr/>
          <p:nvPr/>
        </p:nvSpPr>
        <p:spPr>
          <a:xfrm>
            <a:off x="9734282" y="2040422"/>
            <a:ext cx="1644942" cy="3594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l-GR" sz="2000" dirty="0">
                <a:solidFill>
                  <a:schemeClr val="bg1"/>
                </a:solidFill>
                <a:cs typeface="Times New Roman" panose="02020603050405020304" pitchFamily="18" charset="0"/>
              </a:rPr>
              <a:t>λ</a:t>
            </a:r>
            <a:r>
              <a:rPr lang="en-US" sz="2000" dirty="0">
                <a:solidFill>
                  <a:schemeClr val="bg1"/>
                </a:solidFill>
                <a:cs typeface="Times New Roman" panose="02020603050405020304" pitchFamily="18" charset="0"/>
              </a:rPr>
              <a:t> Exec</a:t>
            </a:r>
            <a:endParaRPr lang="en-US" sz="2000" b="1" dirty="0">
              <a:solidFill>
                <a:schemeClr val="bg1"/>
              </a:solidFill>
            </a:endParaRPr>
          </a:p>
        </p:txBody>
      </p:sp>
      <p:sp>
        <p:nvSpPr>
          <p:cNvPr id="11" name="TextBox 10">
            <a:extLst>
              <a:ext uri="{FF2B5EF4-FFF2-40B4-BE49-F238E27FC236}">
                <a16:creationId xmlns:a16="http://schemas.microsoft.com/office/drawing/2014/main" id="{C2C1239E-35F6-0D11-286D-1E84DFCC1095}"/>
              </a:ext>
            </a:extLst>
          </p:cNvPr>
          <p:cNvSpPr txBox="1"/>
          <p:nvPr/>
        </p:nvSpPr>
        <p:spPr>
          <a:xfrm>
            <a:off x="8132265" y="2370892"/>
            <a:ext cx="126810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Cold start​</a:t>
            </a:r>
          </a:p>
        </p:txBody>
      </p:sp>
      <p:sp>
        <p:nvSpPr>
          <p:cNvPr id="17" name="Rectangle 16">
            <a:extLst>
              <a:ext uri="{FF2B5EF4-FFF2-40B4-BE49-F238E27FC236}">
                <a16:creationId xmlns:a16="http://schemas.microsoft.com/office/drawing/2014/main" id="{B8A4132A-750B-E275-C2A5-B8EABA4FBBEC}"/>
              </a:ext>
            </a:extLst>
          </p:cNvPr>
          <p:cNvSpPr/>
          <p:nvPr/>
        </p:nvSpPr>
        <p:spPr>
          <a:xfrm>
            <a:off x="5567520" y="2040422"/>
            <a:ext cx="2234003" cy="35943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bg1"/>
                </a:solidFill>
              </a:rPr>
              <a:t>Request Handling</a:t>
            </a:r>
            <a:endParaRPr lang="en-US" dirty="0">
              <a:solidFill>
                <a:schemeClr val="bg1"/>
              </a:solidFill>
            </a:endParaRPr>
          </a:p>
        </p:txBody>
      </p:sp>
      <p:cxnSp>
        <p:nvCxnSpPr>
          <p:cNvPr id="19" name="Straight Connector 18">
            <a:extLst>
              <a:ext uri="{FF2B5EF4-FFF2-40B4-BE49-F238E27FC236}">
                <a16:creationId xmlns:a16="http://schemas.microsoft.com/office/drawing/2014/main" id="{9E55CD25-133C-9682-C7C2-2E1322B59322}"/>
              </a:ext>
            </a:extLst>
          </p:cNvPr>
          <p:cNvCxnSpPr/>
          <p:nvPr/>
        </p:nvCxnSpPr>
        <p:spPr>
          <a:xfrm>
            <a:off x="7798351" y="1838665"/>
            <a:ext cx="0" cy="870781"/>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51C3A96E-E0C7-CDC6-7E58-0CB910E59954}"/>
              </a:ext>
            </a:extLst>
          </p:cNvPr>
          <p:cNvSpPr txBox="1"/>
          <p:nvPr/>
        </p:nvSpPr>
        <p:spPr>
          <a:xfrm>
            <a:off x="5892786" y="2370892"/>
            <a:ext cx="15716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Control Plane, our focus</a:t>
            </a:r>
          </a:p>
        </p:txBody>
      </p:sp>
    </p:spTree>
    <p:extLst>
      <p:ext uri="{BB962C8B-B14F-4D97-AF65-F5344CB8AC3E}">
        <p14:creationId xmlns:p14="http://schemas.microsoft.com/office/powerpoint/2010/main" val="265469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5220-EA27-4145-2177-32C0EBC75FD4}"/>
              </a:ext>
            </a:extLst>
          </p:cNvPr>
          <p:cNvSpPr>
            <a:spLocks noGrp="1"/>
          </p:cNvSpPr>
          <p:nvPr>
            <p:ph type="ctrTitle"/>
          </p:nvPr>
        </p:nvSpPr>
        <p:spPr/>
        <p:txBody>
          <a:bodyPr/>
          <a:lstStyle/>
          <a:p>
            <a:r>
              <a:rPr lang="en-US"/>
              <a:t>Why make </a:t>
            </a:r>
            <a:r>
              <a:rPr lang="en-US" sz="4000" b="1" i="0" err="1">
                <a:effectLst/>
                <a:latin typeface="+mj-lt"/>
              </a:rPr>
              <a:t>Ilúvatar</a:t>
            </a:r>
            <a:r>
              <a:rPr lang="en-US" sz="4000" b="1" i="0">
                <a:effectLst/>
                <a:latin typeface="+mj-lt"/>
              </a:rPr>
              <a:t>?</a:t>
            </a:r>
            <a:endParaRPr lang="en-US"/>
          </a:p>
        </p:txBody>
      </p:sp>
      <p:sp>
        <p:nvSpPr>
          <p:cNvPr id="3" name="Text Placeholder 2">
            <a:extLst>
              <a:ext uri="{FF2B5EF4-FFF2-40B4-BE49-F238E27FC236}">
                <a16:creationId xmlns:a16="http://schemas.microsoft.com/office/drawing/2014/main" id="{1C414164-A44D-F1AD-A3EF-401A3E69E0C5}"/>
              </a:ext>
            </a:extLst>
          </p:cNvPr>
          <p:cNvSpPr>
            <a:spLocks noGrp="1"/>
          </p:cNvSpPr>
          <p:nvPr>
            <p:ph type="body" sz="quarter" idx="10"/>
          </p:nvPr>
        </p:nvSpPr>
        <p:spPr/>
        <p:txBody>
          <a:bodyPr/>
          <a:lstStyle/>
          <a:p>
            <a:endParaRPr lang="en-US"/>
          </a:p>
        </p:txBody>
      </p:sp>
      <p:sp>
        <p:nvSpPr>
          <p:cNvPr id="4" name="Content Placeholder 3">
            <a:extLst>
              <a:ext uri="{FF2B5EF4-FFF2-40B4-BE49-F238E27FC236}">
                <a16:creationId xmlns:a16="http://schemas.microsoft.com/office/drawing/2014/main" id="{FA6B078C-61CB-4E75-2A44-264C80B0F71E}"/>
              </a:ext>
            </a:extLst>
          </p:cNvPr>
          <p:cNvSpPr>
            <a:spLocks noGrp="1"/>
          </p:cNvSpPr>
          <p:nvPr>
            <p:ph idx="1"/>
          </p:nvPr>
        </p:nvSpPr>
        <p:spPr>
          <a:xfrm>
            <a:off x="691767" y="1607485"/>
            <a:ext cx="5180682" cy="4312565"/>
          </a:xfrm>
        </p:spPr>
        <p:txBody>
          <a:bodyPr vert="horz" lIns="91440" tIns="45720" rIns="91440" bIns="45720" rtlCol="0" anchor="t">
            <a:normAutofit fontScale="92500" lnSpcReduction="10000"/>
          </a:bodyPr>
          <a:lstStyle/>
          <a:p>
            <a:pPr marL="456565" indent="-456565"/>
            <a:r>
              <a:rPr lang="en-US" dirty="0"/>
              <a:t>AWS, GCP, Azure not open-source any time soon</a:t>
            </a:r>
          </a:p>
          <a:p>
            <a:pPr marL="456565" indent="-456565">
              <a:buClr>
                <a:srgbClr val="808080"/>
              </a:buClr>
            </a:pPr>
            <a:r>
              <a:rPr lang="en-US" dirty="0" err="1"/>
              <a:t>OpenWhisk</a:t>
            </a:r>
            <a:r>
              <a:rPr lang="en-US" dirty="0"/>
              <a:t> a popular control plane for researchers</a:t>
            </a:r>
          </a:p>
          <a:p>
            <a:pPr marL="989965" lvl="1" indent="-380365"/>
            <a:r>
              <a:rPr lang="en-US" sz="2100" dirty="0"/>
              <a:t>Open source, general purpose, maintained</a:t>
            </a:r>
            <a:endParaRPr lang="en-US" dirty="0"/>
          </a:p>
          <a:p>
            <a:pPr marL="456565" indent="-380365"/>
            <a:r>
              <a:rPr lang="en-US" dirty="0"/>
              <a:t>Performance problems stemming from design choices</a:t>
            </a:r>
          </a:p>
          <a:p>
            <a:pPr marL="456565" indent="-456565">
              <a:buClr>
                <a:srgbClr val="808080"/>
              </a:buClr>
            </a:pPr>
            <a:r>
              <a:rPr lang="en-US" dirty="0"/>
              <a:t>Major providers see noticeable overhead variance too</a:t>
            </a:r>
          </a:p>
        </p:txBody>
      </p:sp>
      <p:sp>
        <p:nvSpPr>
          <p:cNvPr id="5" name="Slide Number Placeholder 4">
            <a:extLst>
              <a:ext uri="{FF2B5EF4-FFF2-40B4-BE49-F238E27FC236}">
                <a16:creationId xmlns:a16="http://schemas.microsoft.com/office/drawing/2014/main" id="{254E9EC6-A87A-CD01-B001-5766598F210C}"/>
              </a:ext>
            </a:extLst>
          </p:cNvPr>
          <p:cNvSpPr>
            <a:spLocks noGrp="1"/>
          </p:cNvSpPr>
          <p:nvPr>
            <p:ph type="sldNum" sz="quarter" idx="4"/>
          </p:nvPr>
        </p:nvSpPr>
        <p:spPr/>
        <p:txBody>
          <a:bodyPr/>
          <a:lstStyle/>
          <a:p>
            <a:fld id="{330EA680-D336-4FF7-8B7A-9848BB0A1C32}" type="slidenum">
              <a:rPr lang="en-US" smtClean="0"/>
              <a:t>5</a:t>
            </a:fld>
            <a:endParaRPr lang="en-US" dirty="0"/>
          </a:p>
        </p:txBody>
      </p:sp>
      <p:pic>
        <p:nvPicPr>
          <p:cNvPr id="9" name="Picture 8" descr="A picture containing text, screenshot, line, plot&#10;&#10;Description automatically generated">
            <a:extLst>
              <a:ext uri="{FF2B5EF4-FFF2-40B4-BE49-F238E27FC236}">
                <a16:creationId xmlns:a16="http://schemas.microsoft.com/office/drawing/2014/main" id="{D9934150-99C7-5E95-0B42-FB7EAECA1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447" y="2546369"/>
            <a:ext cx="6319551" cy="3106219"/>
          </a:xfrm>
          <a:prstGeom prst="rect">
            <a:avLst/>
          </a:prstGeom>
        </p:spPr>
      </p:pic>
      <p:sp>
        <p:nvSpPr>
          <p:cNvPr id="6" name="Arrow: Right 5">
            <a:extLst>
              <a:ext uri="{FF2B5EF4-FFF2-40B4-BE49-F238E27FC236}">
                <a16:creationId xmlns:a16="http://schemas.microsoft.com/office/drawing/2014/main" id="{9FB96557-17FA-62A1-27E9-533CB6EAD115}"/>
              </a:ext>
            </a:extLst>
          </p:cNvPr>
          <p:cNvSpPr/>
          <p:nvPr/>
        </p:nvSpPr>
        <p:spPr>
          <a:xfrm rot="2555888">
            <a:off x="11104337" y="2505794"/>
            <a:ext cx="519900" cy="307310"/>
          </a:xfrm>
          <a:prstGeom prst="rightArrow">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FD4519A-17D6-CAE1-1B8B-2E09E11DD530}"/>
              </a:ext>
            </a:extLst>
          </p:cNvPr>
          <p:cNvSpPr/>
          <p:nvPr/>
        </p:nvSpPr>
        <p:spPr>
          <a:xfrm rot="1346467">
            <a:off x="6185324" y="4451014"/>
            <a:ext cx="519900" cy="307310"/>
          </a:xfrm>
          <a:prstGeom prst="rightArrow">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44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1102BD1-A45D-81DB-8CD6-6522EF7ABAAC}"/>
              </a:ext>
            </a:extLst>
          </p:cNvPr>
          <p:cNvSpPr>
            <a:spLocks noGrp="1"/>
          </p:cNvSpPr>
          <p:nvPr>
            <p:ph type="subTitle" idx="1"/>
          </p:nvPr>
        </p:nvSpPr>
        <p:spPr/>
        <p:txBody>
          <a:bodyPr vert="horz" lIns="91440" tIns="45720" rIns="91440" bIns="45720" rtlCol="0" anchor="t">
            <a:normAutofit/>
          </a:bodyPr>
          <a:lstStyle/>
          <a:p>
            <a:pPr marL="342900" indent="-342900">
              <a:buFont typeface="Arial"/>
              <a:buChar char="•"/>
            </a:pPr>
            <a:r>
              <a:rPr lang="en-US" sz="2800"/>
              <a:t>How our design achieved this performance</a:t>
            </a:r>
          </a:p>
          <a:p>
            <a:pPr marL="342900" indent="-342900">
              <a:buClr>
                <a:srgbClr val="808080"/>
              </a:buClr>
              <a:buFont typeface="Arial"/>
              <a:buChar char="•"/>
            </a:pPr>
            <a:r>
              <a:rPr lang="en-US" sz="2800"/>
              <a:t>How </a:t>
            </a:r>
            <a:r>
              <a:rPr lang="en-US" sz="2800" err="1"/>
              <a:t>Ilúvatar</a:t>
            </a:r>
            <a:r>
              <a:rPr lang="en-US" sz="2800"/>
              <a:t> enables research</a:t>
            </a:r>
          </a:p>
          <a:p>
            <a:pPr marL="342900" indent="-342900">
              <a:buClr>
                <a:srgbClr val="808080"/>
              </a:buClr>
              <a:buFont typeface="Arial"/>
              <a:buChar char="•"/>
            </a:pPr>
            <a:r>
              <a:rPr lang="en-US" sz="2800" err="1"/>
              <a:t>Ilúvatar</a:t>
            </a:r>
            <a:r>
              <a:rPr lang="en-US" sz="2800"/>
              <a:t> in action</a:t>
            </a:r>
          </a:p>
        </p:txBody>
      </p:sp>
      <p:sp>
        <p:nvSpPr>
          <p:cNvPr id="3" name="Slide Number Placeholder 2">
            <a:extLst>
              <a:ext uri="{FF2B5EF4-FFF2-40B4-BE49-F238E27FC236}">
                <a16:creationId xmlns:a16="http://schemas.microsoft.com/office/drawing/2014/main" id="{DC1B60D5-E30E-2CFB-8BED-B12B93D6721C}"/>
              </a:ext>
            </a:extLst>
          </p:cNvPr>
          <p:cNvSpPr>
            <a:spLocks noGrp="1"/>
          </p:cNvSpPr>
          <p:nvPr>
            <p:ph type="sldNum" sz="quarter" idx="4"/>
          </p:nvPr>
        </p:nvSpPr>
        <p:spPr/>
        <p:txBody>
          <a:bodyPr/>
          <a:lstStyle/>
          <a:p>
            <a:fld id="{330EA680-D336-4FF7-8B7A-9848BB0A1C32}" type="slidenum">
              <a:rPr lang="en-US" smtClean="0"/>
              <a:t>6</a:t>
            </a:fld>
            <a:endParaRPr lang="en-US"/>
          </a:p>
        </p:txBody>
      </p:sp>
      <p:sp>
        <p:nvSpPr>
          <p:cNvPr id="4" name="Title 3">
            <a:extLst>
              <a:ext uri="{FF2B5EF4-FFF2-40B4-BE49-F238E27FC236}">
                <a16:creationId xmlns:a16="http://schemas.microsoft.com/office/drawing/2014/main" id="{D6384AE4-3344-CD94-84AD-FE267551ADA8}"/>
              </a:ext>
            </a:extLst>
          </p:cNvPr>
          <p:cNvSpPr>
            <a:spLocks noGrp="1"/>
          </p:cNvSpPr>
          <p:nvPr>
            <p:ph type="ctrTitle"/>
          </p:nvPr>
        </p:nvSpPr>
        <p:spPr/>
        <p:txBody>
          <a:bodyPr/>
          <a:lstStyle/>
          <a:p>
            <a:r>
              <a:rPr lang="en-US"/>
              <a:t>Outline</a:t>
            </a:r>
          </a:p>
        </p:txBody>
      </p:sp>
      <p:sp>
        <p:nvSpPr>
          <p:cNvPr id="5" name="Text Placeholder 4">
            <a:extLst>
              <a:ext uri="{FF2B5EF4-FFF2-40B4-BE49-F238E27FC236}">
                <a16:creationId xmlns:a16="http://schemas.microsoft.com/office/drawing/2014/main" id="{7426A4B3-0DA0-ABAE-D4E7-1F2B2F50A3F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7700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CB0B-7630-4595-98C7-F7E9A5D5E5F1}"/>
              </a:ext>
            </a:extLst>
          </p:cNvPr>
          <p:cNvSpPr>
            <a:spLocks noGrp="1"/>
          </p:cNvSpPr>
          <p:nvPr>
            <p:ph type="ctrTitle"/>
          </p:nvPr>
        </p:nvSpPr>
        <p:spPr/>
        <p:txBody>
          <a:bodyPr/>
          <a:lstStyle/>
          <a:p>
            <a:r>
              <a:rPr lang="en-US" err="1"/>
              <a:t>Ilúvatar's</a:t>
            </a:r>
            <a:r>
              <a:rPr lang="en-US"/>
              <a:t> Worker-Centric Design</a:t>
            </a:r>
          </a:p>
        </p:txBody>
      </p:sp>
      <p:sp>
        <p:nvSpPr>
          <p:cNvPr id="3" name="Text Placeholder 2">
            <a:extLst>
              <a:ext uri="{FF2B5EF4-FFF2-40B4-BE49-F238E27FC236}">
                <a16:creationId xmlns:a16="http://schemas.microsoft.com/office/drawing/2014/main" id="{4138242F-45C0-BAE7-DEB9-65B32E31CF89}"/>
              </a:ext>
            </a:extLst>
          </p:cNvPr>
          <p:cNvSpPr>
            <a:spLocks noGrp="1"/>
          </p:cNvSpPr>
          <p:nvPr>
            <p:ph type="body" sz="quarter" idx="10"/>
          </p:nvPr>
        </p:nvSpPr>
        <p:spPr/>
        <p:txBody>
          <a:bodyPr vert="horz" lIns="91440" tIns="45720" rIns="91440" bIns="45720" rtlCol="0" anchor="t">
            <a:noAutofit/>
          </a:bodyPr>
          <a:lstStyle/>
          <a:p>
            <a:r>
              <a:rPr lang="en-US" sz="1450" b="1"/>
              <a:t>Design</a:t>
            </a:r>
          </a:p>
        </p:txBody>
      </p:sp>
      <p:sp>
        <p:nvSpPr>
          <p:cNvPr id="5" name="Slide Number Placeholder 4">
            <a:extLst>
              <a:ext uri="{FF2B5EF4-FFF2-40B4-BE49-F238E27FC236}">
                <a16:creationId xmlns:a16="http://schemas.microsoft.com/office/drawing/2014/main" id="{8094DCF6-7083-2D5B-E2B7-F1BE460E6032}"/>
              </a:ext>
            </a:extLst>
          </p:cNvPr>
          <p:cNvSpPr>
            <a:spLocks noGrp="1"/>
          </p:cNvSpPr>
          <p:nvPr>
            <p:ph type="sldNum" sz="quarter" idx="4"/>
          </p:nvPr>
        </p:nvSpPr>
        <p:spPr/>
        <p:txBody>
          <a:bodyPr/>
          <a:lstStyle/>
          <a:p>
            <a:fld id="{330EA680-D336-4FF7-8B7A-9848BB0A1C32}" type="slidenum">
              <a:rPr lang="en-US" smtClean="0"/>
              <a:t>7</a:t>
            </a:fld>
            <a:endParaRPr lang="en-US"/>
          </a:p>
        </p:txBody>
      </p:sp>
      <p:sp>
        <p:nvSpPr>
          <p:cNvPr id="6" name="Content Placeholder 3">
            <a:extLst>
              <a:ext uri="{FF2B5EF4-FFF2-40B4-BE49-F238E27FC236}">
                <a16:creationId xmlns:a16="http://schemas.microsoft.com/office/drawing/2014/main" id="{61E0E951-E94E-7054-E18A-45C638F20DC1}"/>
              </a:ext>
            </a:extLst>
          </p:cNvPr>
          <p:cNvSpPr txBox="1">
            <a:spLocks/>
          </p:cNvSpPr>
          <p:nvPr/>
        </p:nvSpPr>
        <p:spPr>
          <a:xfrm>
            <a:off x="682800" y="1607486"/>
            <a:ext cx="10687459" cy="1921326"/>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kern="1200">
                <a:solidFill>
                  <a:srgbClr val="40404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133" kern="1200">
                <a:solidFill>
                  <a:srgbClr val="40404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a:t>Built from the ground-up with simplicity and latency in mind</a:t>
            </a:r>
          </a:p>
          <a:p>
            <a:r>
              <a:rPr lang="en-US"/>
              <a:t>Optimizing the common-case warm starts was high priority</a:t>
            </a:r>
          </a:p>
          <a:p>
            <a:r>
              <a:rPr lang="en-US"/>
              <a:t>Per-worker queue provides overload &amp; overcommitment control</a:t>
            </a:r>
          </a:p>
        </p:txBody>
      </p:sp>
      <p:sp>
        <p:nvSpPr>
          <p:cNvPr id="4" name="Arrow: Right 3">
            <a:extLst>
              <a:ext uri="{FF2B5EF4-FFF2-40B4-BE49-F238E27FC236}">
                <a16:creationId xmlns:a16="http://schemas.microsoft.com/office/drawing/2014/main" id="{2C91B3E3-A77E-5A53-AE78-2712A5A49A33}"/>
              </a:ext>
            </a:extLst>
          </p:cNvPr>
          <p:cNvSpPr/>
          <p:nvPr/>
        </p:nvSpPr>
        <p:spPr>
          <a:xfrm>
            <a:off x="9226775" y="3946179"/>
            <a:ext cx="1467558" cy="1057834"/>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Run in Container</a:t>
            </a:r>
          </a:p>
        </p:txBody>
      </p:sp>
      <p:grpSp>
        <p:nvGrpSpPr>
          <p:cNvPr id="28" name="Group 27">
            <a:extLst>
              <a:ext uri="{FF2B5EF4-FFF2-40B4-BE49-F238E27FC236}">
                <a16:creationId xmlns:a16="http://schemas.microsoft.com/office/drawing/2014/main" id="{A123B9ED-B614-41FC-B4E7-C55FE0163ADE}"/>
              </a:ext>
            </a:extLst>
          </p:cNvPr>
          <p:cNvGrpSpPr/>
          <p:nvPr/>
        </p:nvGrpSpPr>
        <p:grpSpPr>
          <a:xfrm>
            <a:off x="7342094" y="4120434"/>
            <a:ext cx="4662566" cy="2060064"/>
            <a:chOff x="7342094" y="4101184"/>
            <a:chExt cx="4662566" cy="2060064"/>
          </a:xfrm>
        </p:grpSpPr>
        <p:grpSp>
          <p:nvGrpSpPr>
            <p:cNvPr id="10" name="Group 9">
              <a:extLst>
                <a:ext uri="{FF2B5EF4-FFF2-40B4-BE49-F238E27FC236}">
                  <a16:creationId xmlns:a16="http://schemas.microsoft.com/office/drawing/2014/main" id="{C3E3FA9C-5202-255C-DDE4-6D5000CA2212}"/>
                </a:ext>
              </a:extLst>
            </p:cNvPr>
            <p:cNvGrpSpPr/>
            <p:nvPr/>
          </p:nvGrpSpPr>
          <p:grpSpPr>
            <a:xfrm>
              <a:off x="10698774" y="4101184"/>
              <a:ext cx="1305886" cy="1470212"/>
              <a:chOff x="10058400" y="4735442"/>
              <a:chExt cx="1305886" cy="1470212"/>
            </a:xfrm>
          </p:grpSpPr>
          <p:sp>
            <p:nvSpPr>
              <p:cNvPr id="8" name="Rectangle: Rounded Corners 7">
                <a:extLst>
                  <a:ext uri="{FF2B5EF4-FFF2-40B4-BE49-F238E27FC236}">
                    <a16:creationId xmlns:a16="http://schemas.microsoft.com/office/drawing/2014/main" id="{0E10C337-527F-36AE-16A7-F272618DAEBF}"/>
                  </a:ext>
                </a:extLst>
              </p:cNvPr>
              <p:cNvSpPr/>
              <p:nvPr/>
            </p:nvSpPr>
            <p:spPr>
              <a:xfrm>
                <a:off x="10058400" y="4735442"/>
                <a:ext cx="1305886" cy="14702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a:t>Container</a:t>
                </a:r>
              </a:p>
              <a:p>
                <a:pPr algn="ctr"/>
                <a:endParaRPr lang="en-US"/>
              </a:p>
              <a:p>
                <a:pPr algn="ctr"/>
                <a:endParaRPr lang="en-US"/>
              </a:p>
              <a:p>
                <a:pPr algn="ctr"/>
                <a:r>
                  <a:rPr lang="en-US"/>
                  <a:t>Function</a:t>
                </a:r>
              </a:p>
              <a:p>
                <a:pPr algn="ctr"/>
                <a:r>
                  <a:rPr lang="en-US"/>
                  <a:t>code</a:t>
                </a:r>
              </a:p>
            </p:txBody>
          </p:sp>
          <p:sp>
            <p:nvSpPr>
              <p:cNvPr id="9" name="Rectangle: Rounded Corners 8">
                <a:extLst>
                  <a:ext uri="{FF2B5EF4-FFF2-40B4-BE49-F238E27FC236}">
                    <a16:creationId xmlns:a16="http://schemas.microsoft.com/office/drawing/2014/main" id="{BC273446-39C8-D416-521E-5C63D6900EF4}"/>
                  </a:ext>
                </a:extLst>
              </p:cNvPr>
              <p:cNvSpPr/>
              <p:nvPr/>
            </p:nvSpPr>
            <p:spPr>
              <a:xfrm>
                <a:off x="10201835" y="5165747"/>
                <a:ext cx="1021977" cy="353265"/>
              </a:xfrm>
              <a:prstGeom prst="roundRect">
                <a:avLst/>
              </a:prstGeom>
              <a:solidFill>
                <a:schemeClr val="bg1"/>
              </a:solid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Agent</a:t>
                </a:r>
              </a:p>
            </p:txBody>
          </p:sp>
        </p:grpSp>
        <p:sp>
          <p:nvSpPr>
            <p:cNvPr id="11" name="Flowchart: Terminator 10">
              <a:extLst>
                <a:ext uri="{FF2B5EF4-FFF2-40B4-BE49-F238E27FC236}">
                  <a16:creationId xmlns:a16="http://schemas.microsoft.com/office/drawing/2014/main" id="{A7F911A1-4FAB-56B9-9CDB-E4359D6C9B09}"/>
                </a:ext>
              </a:extLst>
            </p:cNvPr>
            <p:cNvSpPr/>
            <p:nvPr/>
          </p:nvSpPr>
          <p:spPr>
            <a:xfrm>
              <a:off x="7342094" y="5338474"/>
              <a:ext cx="2545976" cy="822774"/>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Container Pool:</a:t>
              </a:r>
            </a:p>
            <a:p>
              <a:pPr algn="ctr"/>
              <a:r>
                <a:rPr lang="en-US">
                  <a:solidFill>
                    <a:sysClr val="windowText" lastClr="000000"/>
                  </a:solidFill>
                </a:rPr>
                <a:t>In-use &amp; Available</a:t>
              </a:r>
            </a:p>
          </p:txBody>
        </p:sp>
        <p:cxnSp>
          <p:nvCxnSpPr>
            <p:cNvPr id="13" name="Straight Arrow Connector 12">
              <a:extLst>
                <a:ext uri="{FF2B5EF4-FFF2-40B4-BE49-F238E27FC236}">
                  <a16:creationId xmlns:a16="http://schemas.microsoft.com/office/drawing/2014/main" id="{A5B20A16-33F0-E02F-9181-EECED47DAF53}"/>
                </a:ext>
              </a:extLst>
            </p:cNvPr>
            <p:cNvCxnSpPr>
              <a:cxnSpLocks/>
              <a:stCxn id="11" idx="0"/>
            </p:cNvCxnSpPr>
            <p:nvPr/>
          </p:nvCxnSpPr>
          <p:spPr>
            <a:xfrm flipV="1">
              <a:off x="8615082" y="4727366"/>
              <a:ext cx="1147864" cy="61110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BB8E2F1-C70F-42BC-6CAB-120C9F1ACA0A}"/>
                </a:ext>
              </a:extLst>
            </p:cNvPr>
            <p:cNvCxnSpPr>
              <a:cxnSpLocks/>
              <a:stCxn id="11" idx="3"/>
              <a:endCxn id="8" idx="2"/>
            </p:cNvCxnSpPr>
            <p:nvPr/>
          </p:nvCxnSpPr>
          <p:spPr>
            <a:xfrm flipV="1">
              <a:off x="9888070" y="5571396"/>
              <a:ext cx="1463647" cy="178465"/>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8034633-513D-C823-B8DE-2924836B8EC7}"/>
                </a:ext>
              </a:extLst>
            </p:cNvPr>
            <p:cNvSpPr txBox="1"/>
            <p:nvPr/>
          </p:nvSpPr>
          <p:spPr>
            <a:xfrm>
              <a:off x="10060387" y="5709992"/>
              <a:ext cx="1556836" cy="369332"/>
            </a:xfrm>
            <a:prstGeom prst="rect">
              <a:avLst/>
            </a:prstGeom>
            <a:noFill/>
          </p:spPr>
          <p:txBody>
            <a:bodyPr wrap="none" rtlCol="0">
              <a:spAutoFit/>
            </a:bodyPr>
            <a:lstStyle/>
            <a:p>
              <a:r>
                <a:rPr lang="en-US"/>
                <a:t>Run Function</a:t>
              </a:r>
            </a:p>
          </p:txBody>
        </p:sp>
      </p:grpSp>
      <p:grpSp>
        <p:nvGrpSpPr>
          <p:cNvPr id="38" name="Group 37">
            <a:extLst>
              <a:ext uri="{FF2B5EF4-FFF2-40B4-BE49-F238E27FC236}">
                <a16:creationId xmlns:a16="http://schemas.microsoft.com/office/drawing/2014/main" id="{71EBB0D3-A1EF-A1A3-0DF2-40A9B69BA957}"/>
              </a:ext>
            </a:extLst>
          </p:cNvPr>
          <p:cNvGrpSpPr/>
          <p:nvPr/>
        </p:nvGrpSpPr>
        <p:grpSpPr>
          <a:xfrm>
            <a:off x="1888188" y="4183468"/>
            <a:ext cx="7338587" cy="610516"/>
            <a:chOff x="1224045" y="3625201"/>
            <a:chExt cx="7338587" cy="610516"/>
          </a:xfrm>
        </p:grpSpPr>
        <p:grpSp>
          <p:nvGrpSpPr>
            <p:cNvPr id="27" name="Group 26">
              <a:extLst>
                <a:ext uri="{FF2B5EF4-FFF2-40B4-BE49-F238E27FC236}">
                  <a16:creationId xmlns:a16="http://schemas.microsoft.com/office/drawing/2014/main" id="{D2D97EA6-779E-EF54-70BB-A56C22255519}"/>
                </a:ext>
              </a:extLst>
            </p:cNvPr>
            <p:cNvGrpSpPr/>
            <p:nvPr/>
          </p:nvGrpSpPr>
          <p:grpSpPr>
            <a:xfrm>
              <a:off x="3730339" y="3625201"/>
              <a:ext cx="4832293" cy="589435"/>
              <a:chOff x="3730339" y="3625201"/>
              <a:chExt cx="4832293" cy="589435"/>
            </a:xfrm>
          </p:grpSpPr>
          <p:sp>
            <p:nvSpPr>
              <p:cNvPr id="26" name="Flowchart: Process 25">
                <a:extLst>
                  <a:ext uri="{FF2B5EF4-FFF2-40B4-BE49-F238E27FC236}">
                    <a16:creationId xmlns:a16="http://schemas.microsoft.com/office/drawing/2014/main" id="{5F40C46A-2947-E53F-9C45-BC408AEB3A79}"/>
                  </a:ext>
                </a:extLst>
              </p:cNvPr>
              <p:cNvSpPr/>
              <p:nvPr/>
            </p:nvSpPr>
            <p:spPr>
              <a:xfrm>
                <a:off x="3730339" y="3625201"/>
                <a:ext cx="2578453" cy="589435"/>
              </a:xfrm>
              <a:prstGeom prst="flowChartProcess">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i="1" baseline="-25000"/>
              </a:p>
            </p:txBody>
          </p:sp>
          <p:grpSp>
            <p:nvGrpSpPr>
              <p:cNvPr id="25" name="Group 24">
                <a:extLst>
                  <a:ext uri="{FF2B5EF4-FFF2-40B4-BE49-F238E27FC236}">
                    <a16:creationId xmlns:a16="http://schemas.microsoft.com/office/drawing/2014/main" id="{07A6D3CB-E865-4F6D-647A-1F5A22A5D373}"/>
                  </a:ext>
                </a:extLst>
              </p:cNvPr>
              <p:cNvGrpSpPr/>
              <p:nvPr/>
            </p:nvGrpSpPr>
            <p:grpSpPr>
              <a:xfrm>
                <a:off x="4473713" y="3625201"/>
                <a:ext cx="4088919" cy="589435"/>
                <a:chOff x="4473713" y="3625201"/>
                <a:chExt cx="4088919" cy="589435"/>
              </a:xfrm>
            </p:grpSpPr>
            <p:sp>
              <p:nvSpPr>
                <p:cNvPr id="20" name="Flowchart: Process 19">
                  <a:extLst>
                    <a:ext uri="{FF2B5EF4-FFF2-40B4-BE49-F238E27FC236}">
                      <a16:creationId xmlns:a16="http://schemas.microsoft.com/office/drawing/2014/main" id="{CCE27345-E09A-018F-6085-11C93B8C569D}"/>
                    </a:ext>
                  </a:extLst>
                </p:cNvPr>
                <p:cNvSpPr/>
                <p:nvPr/>
              </p:nvSpPr>
              <p:spPr>
                <a:xfrm>
                  <a:off x="5697099"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sp>
              <p:nvSpPr>
                <p:cNvPr id="21" name="Flowchart: Process 20">
                  <a:extLst>
                    <a:ext uri="{FF2B5EF4-FFF2-40B4-BE49-F238E27FC236}">
                      <a16:creationId xmlns:a16="http://schemas.microsoft.com/office/drawing/2014/main" id="{381B2583-3105-BF4D-511A-3879C0661F11}"/>
                    </a:ext>
                  </a:extLst>
                </p:cNvPr>
                <p:cNvSpPr/>
                <p:nvPr/>
              </p:nvSpPr>
              <p:spPr>
                <a:xfrm>
                  <a:off x="5085406"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sp>
              <p:nvSpPr>
                <p:cNvPr id="22" name="Flowchart: Process 21">
                  <a:extLst>
                    <a:ext uri="{FF2B5EF4-FFF2-40B4-BE49-F238E27FC236}">
                      <a16:creationId xmlns:a16="http://schemas.microsoft.com/office/drawing/2014/main" id="{B803DC05-9050-38BE-FE90-906CD76A63C9}"/>
                    </a:ext>
                  </a:extLst>
                </p:cNvPr>
                <p:cNvSpPr/>
                <p:nvPr/>
              </p:nvSpPr>
              <p:spPr>
                <a:xfrm>
                  <a:off x="4473713"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cxnSp>
              <p:nvCxnSpPr>
                <p:cNvPr id="24" name="Straight Arrow Connector 23">
                  <a:extLst>
                    <a:ext uri="{FF2B5EF4-FFF2-40B4-BE49-F238E27FC236}">
                      <a16:creationId xmlns:a16="http://schemas.microsoft.com/office/drawing/2014/main" id="{F10DA1BE-C7BB-F9E8-4057-CAD7DEF58A57}"/>
                    </a:ext>
                  </a:extLst>
                </p:cNvPr>
                <p:cNvCxnSpPr>
                  <a:cxnSpLocks/>
                  <a:stCxn id="20" idx="3"/>
                  <a:endCxn id="4" idx="1"/>
                </p:cNvCxnSpPr>
                <p:nvPr/>
              </p:nvCxnSpPr>
              <p:spPr>
                <a:xfrm flipV="1">
                  <a:off x="6308792" y="3916829"/>
                  <a:ext cx="2253840" cy="309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grpSp>
        </p:grpSp>
        <p:sp>
          <p:nvSpPr>
            <p:cNvPr id="30" name="Flowchart: Process 29">
              <a:extLst>
                <a:ext uri="{FF2B5EF4-FFF2-40B4-BE49-F238E27FC236}">
                  <a16:creationId xmlns:a16="http://schemas.microsoft.com/office/drawing/2014/main" id="{838BE46D-73D7-173C-6ABD-F2C6F8803E0B}"/>
                </a:ext>
              </a:extLst>
            </p:cNvPr>
            <p:cNvSpPr/>
            <p:nvPr/>
          </p:nvSpPr>
          <p:spPr>
            <a:xfrm>
              <a:off x="1224045" y="3646282"/>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cxnSp>
          <p:nvCxnSpPr>
            <p:cNvPr id="36" name="Straight Arrow Connector 35">
              <a:extLst>
                <a:ext uri="{FF2B5EF4-FFF2-40B4-BE49-F238E27FC236}">
                  <a16:creationId xmlns:a16="http://schemas.microsoft.com/office/drawing/2014/main" id="{B7F85681-9089-A88F-3AC6-98831AA04FAE}"/>
                </a:ext>
              </a:extLst>
            </p:cNvPr>
            <p:cNvCxnSpPr>
              <a:cxnSpLocks/>
              <a:stCxn id="30" idx="3"/>
              <a:endCxn id="22" idx="1"/>
            </p:cNvCxnSpPr>
            <p:nvPr/>
          </p:nvCxnSpPr>
          <p:spPr>
            <a:xfrm flipV="1">
              <a:off x="1835738" y="3919919"/>
              <a:ext cx="2637975" cy="2108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8" name="Flowchart: Preparation 17">
            <a:extLst>
              <a:ext uri="{FF2B5EF4-FFF2-40B4-BE49-F238E27FC236}">
                <a16:creationId xmlns:a16="http://schemas.microsoft.com/office/drawing/2014/main" id="{65C397DC-43DD-24DB-A5E9-BE3558329821}"/>
              </a:ext>
            </a:extLst>
          </p:cNvPr>
          <p:cNvSpPr/>
          <p:nvPr/>
        </p:nvSpPr>
        <p:spPr>
          <a:xfrm>
            <a:off x="6972935" y="4118021"/>
            <a:ext cx="2249399" cy="673762"/>
          </a:xfrm>
          <a:prstGeom prst="flowChartPreparati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a:solidFill>
                  <a:sysClr val="windowText" lastClr="000000"/>
                </a:solidFill>
              </a:rPr>
              <a:t>Concurrency Control</a:t>
            </a:r>
          </a:p>
        </p:txBody>
      </p:sp>
      <p:grpSp>
        <p:nvGrpSpPr>
          <p:cNvPr id="37" name="Group 36">
            <a:extLst>
              <a:ext uri="{FF2B5EF4-FFF2-40B4-BE49-F238E27FC236}">
                <a16:creationId xmlns:a16="http://schemas.microsoft.com/office/drawing/2014/main" id="{433802D3-E720-D245-1999-0460E3D1DEB3}"/>
              </a:ext>
            </a:extLst>
          </p:cNvPr>
          <p:cNvGrpSpPr/>
          <p:nvPr/>
        </p:nvGrpSpPr>
        <p:grpSpPr>
          <a:xfrm>
            <a:off x="2523474" y="3946179"/>
            <a:ext cx="7641943" cy="921796"/>
            <a:chOff x="2523474" y="3400565"/>
            <a:chExt cx="7641943" cy="921796"/>
          </a:xfrm>
        </p:grpSpPr>
        <p:cxnSp>
          <p:nvCxnSpPr>
            <p:cNvPr id="33" name="Connector: Elbow 32">
              <a:extLst>
                <a:ext uri="{FF2B5EF4-FFF2-40B4-BE49-F238E27FC236}">
                  <a16:creationId xmlns:a16="http://schemas.microsoft.com/office/drawing/2014/main" id="{F09EB388-65CA-8337-247D-E4C819DC0EF9}"/>
                </a:ext>
              </a:extLst>
            </p:cNvPr>
            <p:cNvCxnSpPr>
              <a:cxnSpLocks/>
              <a:stCxn id="29" idx="0"/>
              <a:endCxn id="4" idx="0"/>
            </p:cNvCxnSpPr>
            <p:nvPr/>
          </p:nvCxnSpPr>
          <p:spPr>
            <a:xfrm rot="5400000" flipH="1" flipV="1">
              <a:off x="6742829" y="114137"/>
              <a:ext cx="136159" cy="6709016"/>
            </a:xfrm>
            <a:prstGeom prst="bentConnector3">
              <a:avLst>
                <a:gd name="adj1" fmla="val 267892"/>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Diamond 28">
              <a:extLst>
                <a:ext uri="{FF2B5EF4-FFF2-40B4-BE49-F238E27FC236}">
                  <a16:creationId xmlns:a16="http://schemas.microsoft.com/office/drawing/2014/main" id="{23C483D6-2E16-9A2A-B718-B451157CE302}"/>
                </a:ext>
              </a:extLst>
            </p:cNvPr>
            <p:cNvSpPr/>
            <p:nvPr/>
          </p:nvSpPr>
          <p:spPr>
            <a:xfrm>
              <a:off x="2523474" y="3536724"/>
              <a:ext cx="1865851" cy="785637"/>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Bypass</a:t>
              </a:r>
            </a:p>
            <a:p>
              <a:pPr algn="ctr"/>
              <a:r>
                <a:rPr lang="en-US"/>
                <a:t>?</a:t>
              </a:r>
            </a:p>
          </p:txBody>
        </p:sp>
      </p:grpSp>
      <p:grpSp>
        <p:nvGrpSpPr>
          <p:cNvPr id="35" name="Group 34">
            <a:extLst>
              <a:ext uri="{FF2B5EF4-FFF2-40B4-BE49-F238E27FC236}">
                <a16:creationId xmlns:a16="http://schemas.microsoft.com/office/drawing/2014/main" id="{8DF07433-A8EF-1C10-A545-67954B33099C}"/>
              </a:ext>
            </a:extLst>
          </p:cNvPr>
          <p:cNvGrpSpPr/>
          <p:nvPr/>
        </p:nvGrpSpPr>
        <p:grpSpPr>
          <a:xfrm>
            <a:off x="1607419" y="3570973"/>
            <a:ext cx="10456485" cy="2666198"/>
            <a:chOff x="1607419" y="2916455"/>
            <a:chExt cx="10456485" cy="3320716"/>
          </a:xfrm>
        </p:grpSpPr>
        <p:sp>
          <p:nvSpPr>
            <p:cNvPr id="32" name="Rectangle 31">
              <a:extLst>
                <a:ext uri="{FF2B5EF4-FFF2-40B4-BE49-F238E27FC236}">
                  <a16:creationId xmlns:a16="http://schemas.microsoft.com/office/drawing/2014/main" id="{4A4313A4-EC74-9210-6624-FB09DA2B498D}"/>
                </a:ext>
              </a:extLst>
            </p:cNvPr>
            <p:cNvSpPr/>
            <p:nvPr/>
          </p:nvSpPr>
          <p:spPr>
            <a:xfrm>
              <a:off x="1607419" y="2916455"/>
              <a:ext cx="10456485" cy="3320716"/>
            </a:xfrm>
            <a:prstGeom prst="rect">
              <a:avLst/>
            </a:prstGeom>
            <a:noFill/>
            <a:ln w="28575">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b"/>
            <a:lstStyle/>
            <a:p>
              <a:endParaRPr lang="en-US" sz="3200">
                <a:solidFill>
                  <a:srgbClr val="FF0000"/>
                </a:solidFill>
              </a:endParaRPr>
            </a:p>
          </p:txBody>
        </p:sp>
        <p:sp>
          <p:nvSpPr>
            <p:cNvPr id="34" name="TextBox 33">
              <a:extLst>
                <a:ext uri="{FF2B5EF4-FFF2-40B4-BE49-F238E27FC236}">
                  <a16:creationId xmlns:a16="http://schemas.microsoft.com/office/drawing/2014/main" id="{8B3D6ED2-AC96-FD0B-1189-B277E0330A49}"/>
                </a:ext>
              </a:extLst>
            </p:cNvPr>
            <p:cNvSpPr txBox="1"/>
            <p:nvPr/>
          </p:nvSpPr>
          <p:spPr>
            <a:xfrm>
              <a:off x="3782728" y="4888001"/>
              <a:ext cx="1663917" cy="646331"/>
            </a:xfrm>
            <a:prstGeom prst="rect">
              <a:avLst/>
            </a:prstGeom>
            <a:noFill/>
          </p:spPr>
          <p:txBody>
            <a:bodyPr wrap="none" rtlCol="0">
              <a:spAutoFit/>
            </a:bodyPr>
            <a:lstStyle/>
            <a:p>
              <a:r>
                <a:rPr lang="en-US" sz="3600">
                  <a:solidFill>
                    <a:srgbClr val="FF0000"/>
                  </a:solidFill>
                </a:rPr>
                <a:t>Worker</a:t>
              </a:r>
            </a:p>
          </p:txBody>
        </p:sp>
      </p:grpSp>
      <p:grpSp>
        <p:nvGrpSpPr>
          <p:cNvPr id="41" name="Group 40">
            <a:extLst>
              <a:ext uri="{FF2B5EF4-FFF2-40B4-BE49-F238E27FC236}">
                <a16:creationId xmlns:a16="http://schemas.microsoft.com/office/drawing/2014/main" id="{0FC23832-0E1E-6CA5-5BDB-E940A626334B}"/>
              </a:ext>
            </a:extLst>
          </p:cNvPr>
          <p:cNvGrpSpPr/>
          <p:nvPr/>
        </p:nvGrpSpPr>
        <p:grpSpPr>
          <a:xfrm>
            <a:off x="128096" y="4499267"/>
            <a:ext cx="1760092" cy="1567860"/>
            <a:chOff x="128096" y="4499267"/>
            <a:chExt cx="1760092" cy="1567860"/>
          </a:xfrm>
        </p:grpSpPr>
        <p:sp>
          <p:nvSpPr>
            <p:cNvPr id="19" name="Rectangle 18">
              <a:extLst>
                <a:ext uri="{FF2B5EF4-FFF2-40B4-BE49-F238E27FC236}">
                  <a16:creationId xmlns:a16="http://schemas.microsoft.com/office/drawing/2014/main" id="{2A828FD5-40A2-DB1A-6821-B2ABB44CDF97}"/>
                </a:ext>
              </a:extLst>
            </p:cNvPr>
            <p:cNvSpPr/>
            <p:nvPr/>
          </p:nvSpPr>
          <p:spPr>
            <a:xfrm>
              <a:off x="128096" y="5161052"/>
              <a:ext cx="1109408" cy="906075"/>
            </a:xfrm>
            <a:prstGeom prst="rect">
              <a:avLst/>
            </a:prstGeom>
            <a:solidFill>
              <a:schemeClr val="bg1"/>
            </a:solidFill>
            <a:ln w="3810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Load</a:t>
              </a:r>
            </a:p>
            <a:p>
              <a:pPr algn="ctr"/>
              <a:r>
                <a:rPr lang="en-US">
                  <a:solidFill>
                    <a:sysClr val="windowText" lastClr="000000"/>
                  </a:solidFill>
                </a:rPr>
                <a:t>Balancer</a:t>
              </a:r>
            </a:p>
          </p:txBody>
        </p:sp>
        <p:cxnSp>
          <p:nvCxnSpPr>
            <p:cNvPr id="40" name="Straight Arrow Connector 39">
              <a:extLst>
                <a:ext uri="{FF2B5EF4-FFF2-40B4-BE49-F238E27FC236}">
                  <a16:creationId xmlns:a16="http://schemas.microsoft.com/office/drawing/2014/main" id="{0A4626F2-380C-7AD5-002D-D62A4C156B2E}"/>
                </a:ext>
              </a:extLst>
            </p:cNvPr>
            <p:cNvCxnSpPr>
              <a:stCxn id="19" idx="0"/>
              <a:endCxn id="30" idx="1"/>
            </p:cNvCxnSpPr>
            <p:nvPr/>
          </p:nvCxnSpPr>
          <p:spPr>
            <a:xfrm flipV="1">
              <a:off x="682800" y="4499267"/>
              <a:ext cx="1205388" cy="661785"/>
            </a:xfrm>
            <a:prstGeom prst="straightConnector1">
              <a:avLst/>
            </a:prstGeom>
            <a:ln>
              <a:solidFill>
                <a:schemeClr val="bg1">
                  <a:lumMod val="6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15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5227-608E-C328-407E-DF05CDF59AC2}"/>
              </a:ext>
            </a:extLst>
          </p:cNvPr>
          <p:cNvSpPr>
            <a:spLocks noGrp="1"/>
          </p:cNvSpPr>
          <p:nvPr>
            <p:ph type="ctrTitle"/>
          </p:nvPr>
        </p:nvSpPr>
        <p:spPr/>
        <p:txBody>
          <a:bodyPr/>
          <a:lstStyle/>
          <a:p>
            <a:r>
              <a:rPr lang="en-US"/>
              <a:t>Container Mechanisms</a:t>
            </a:r>
          </a:p>
        </p:txBody>
      </p:sp>
      <p:sp>
        <p:nvSpPr>
          <p:cNvPr id="3" name="Text Placeholder 2">
            <a:extLst>
              <a:ext uri="{FF2B5EF4-FFF2-40B4-BE49-F238E27FC236}">
                <a16:creationId xmlns:a16="http://schemas.microsoft.com/office/drawing/2014/main" id="{35364B00-8DC0-9BF1-8A13-8D2B3721AD97}"/>
              </a:ext>
            </a:extLst>
          </p:cNvPr>
          <p:cNvSpPr>
            <a:spLocks noGrp="1"/>
          </p:cNvSpPr>
          <p:nvPr>
            <p:ph type="body" sz="quarter" idx="10"/>
          </p:nvPr>
        </p:nvSpPr>
        <p:spPr/>
        <p:txBody>
          <a:bodyPr vert="horz" lIns="91440" tIns="45720" rIns="91440" bIns="45720" rtlCol="0" anchor="t">
            <a:noAutofit/>
          </a:bodyPr>
          <a:lstStyle/>
          <a:p>
            <a:r>
              <a:rPr lang="en-US" sz="1500" b="1"/>
              <a:t>Design</a:t>
            </a:r>
          </a:p>
        </p:txBody>
      </p:sp>
      <p:sp>
        <p:nvSpPr>
          <p:cNvPr id="4" name="Content Placeholder 3">
            <a:extLst>
              <a:ext uri="{FF2B5EF4-FFF2-40B4-BE49-F238E27FC236}">
                <a16:creationId xmlns:a16="http://schemas.microsoft.com/office/drawing/2014/main" id="{FF8A539C-B83A-0B4B-31FE-88C371E5725C}"/>
              </a:ext>
            </a:extLst>
          </p:cNvPr>
          <p:cNvSpPr>
            <a:spLocks noGrp="1"/>
          </p:cNvSpPr>
          <p:nvPr>
            <p:ph idx="1"/>
          </p:nvPr>
        </p:nvSpPr>
        <p:spPr/>
        <p:txBody>
          <a:bodyPr vert="horz" lIns="91440" tIns="45720" rIns="91440" bIns="45720" rtlCol="0" anchor="t">
            <a:noAutofit/>
          </a:bodyPr>
          <a:lstStyle/>
          <a:p>
            <a:pPr marL="456565" indent="-456565"/>
            <a:r>
              <a:rPr lang="en-US" sz="2000" dirty="0" err="1"/>
              <a:t>FaaS</a:t>
            </a:r>
            <a:r>
              <a:rPr lang="en-US" sz="2000" dirty="0"/>
              <a:t> requires isolating functions from one another</a:t>
            </a:r>
          </a:p>
          <a:p>
            <a:pPr marL="989951" lvl="1" indent="-456565"/>
            <a:r>
              <a:rPr lang="en-US" sz="2000" dirty="0"/>
              <a:t>Tradeoff between performance and security</a:t>
            </a:r>
          </a:p>
          <a:p>
            <a:pPr marL="989951" lvl="1" indent="-456565"/>
            <a:r>
              <a:rPr lang="en-US" sz="2000" dirty="0"/>
              <a:t>Docker feature-full but slow, custom library would give most optimization</a:t>
            </a:r>
          </a:p>
          <a:p>
            <a:pPr marL="456565" indent="-456565"/>
            <a:r>
              <a:rPr lang="en-US" sz="2000" dirty="0"/>
              <a:t>Don’t want system build around a new </a:t>
            </a:r>
            <a:r>
              <a:rPr lang="en-US" sz="2000" dirty="0" err="1"/>
              <a:t>FaaS</a:t>
            </a:r>
            <a:r>
              <a:rPr lang="en-US" sz="2000" dirty="0"/>
              <a:t> container</a:t>
            </a:r>
          </a:p>
          <a:p>
            <a:pPr marL="456565" indent="-456565"/>
            <a:r>
              <a:rPr lang="en-US" sz="2000" dirty="0"/>
              <a:t>Abstract container details away from invocation and resource functionality</a:t>
            </a:r>
          </a:p>
          <a:p>
            <a:pPr marL="456565" indent="-456565"/>
            <a:r>
              <a:rPr lang="en-US" sz="2000" dirty="0"/>
              <a:t>Allows us to support </a:t>
            </a:r>
            <a:r>
              <a:rPr lang="en-US" sz="2000" i="1" dirty="0"/>
              <a:t>multiple</a:t>
            </a:r>
            <a:r>
              <a:rPr lang="en-US" sz="2000" dirty="0"/>
              <a:t> mechanisms dynamically</a:t>
            </a:r>
          </a:p>
          <a:p>
            <a:pPr marL="989965" lvl="1" indent="-380365"/>
            <a:r>
              <a:rPr lang="en-US" sz="2000" dirty="0"/>
              <a:t>Default to using </a:t>
            </a:r>
            <a:r>
              <a:rPr lang="en-US" sz="2000" i="1" dirty="0" err="1"/>
              <a:t>containerd</a:t>
            </a:r>
            <a:r>
              <a:rPr lang="en-US" sz="2000" dirty="0"/>
              <a:t> for performance &amp; simplicity</a:t>
            </a:r>
          </a:p>
        </p:txBody>
      </p:sp>
      <p:sp>
        <p:nvSpPr>
          <p:cNvPr id="5" name="Slide Number Placeholder 4">
            <a:extLst>
              <a:ext uri="{FF2B5EF4-FFF2-40B4-BE49-F238E27FC236}">
                <a16:creationId xmlns:a16="http://schemas.microsoft.com/office/drawing/2014/main" id="{5D8AD1C9-E2F0-4C18-3E10-446730D5C349}"/>
              </a:ext>
            </a:extLst>
          </p:cNvPr>
          <p:cNvSpPr>
            <a:spLocks noGrp="1"/>
          </p:cNvSpPr>
          <p:nvPr>
            <p:ph type="sldNum" sz="quarter" idx="4"/>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42584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7FA44CB6-F49A-C72C-3A97-9E1673791AE9}"/>
              </a:ext>
            </a:extLst>
          </p:cNvPr>
          <p:cNvCxnSpPr>
            <a:cxnSpLocks/>
            <a:stCxn id="47" idx="3"/>
          </p:cNvCxnSpPr>
          <p:nvPr/>
        </p:nvCxnSpPr>
        <p:spPr>
          <a:xfrm flipV="1">
            <a:off x="2260942" y="5722260"/>
            <a:ext cx="6746481" cy="22183"/>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1F0F74B-CC7F-C340-786F-BFAE9F753F6A}"/>
              </a:ext>
            </a:extLst>
          </p:cNvPr>
          <p:cNvSpPr>
            <a:spLocks noGrp="1"/>
          </p:cNvSpPr>
          <p:nvPr>
            <p:ph type="ctrTitle"/>
          </p:nvPr>
        </p:nvSpPr>
        <p:spPr/>
        <p:txBody>
          <a:bodyPr/>
          <a:lstStyle/>
          <a:p>
            <a:r>
              <a:rPr lang="en-US" dirty="0"/>
              <a:t>Queueing Ability</a:t>
            </a:r>
          </a:p>
        </p:txBody>
      </p:sp>
      <p:sp>
        <p:nvSpPr>
          <p:cNvPr id="3" name="Text Placeholder 2">
            <a:extLst>
              <a:ext uri="{FF2B5EF4-FFF2-40B4-BE49-F238E27FC236}">
                <a16:creationId xmlns:a16="http://schemas.microsoft.com/office/drawing/2014/main" id="{746734B3-3532-BC22-C6B3-B92960CA0250}"/>
              </a:ext>
            </a:extLst>
          </p:cNvPr>
          <p:cNvSpPr>
            <a:spLocks noGrp="1"/>
          </p:cNvSpPr>
          <p:nvPr>
            <p:ph type="body" sz="quarter" idx="10"/>
          </p:nvPr>
        </p:nvSpPr>
        <p:spPr/>
        <p:txBody>
          <a:bodyPr vert="horz" lIns="91440" tIns="45720" rIns="91440" bIns="45720" rtlCol="0" anchor="t">
            <a:noAutofit/>
          </a:bodyPr>
          <a:lstStyle/>
          <a:p>
            <a:r>
              <a:rPr lang="en-US" sz="1500" b="1"/>
              <a:t>Design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E3BE74-2CD0-1FDC-0A22-869BCDBD207E}"/>
                  </a:ext>
                </a:extLst>
              </p:cNvPr>
              <p:cNvSpPr>
                <a:spLocks noGrp="1"/>
              </p:cNvSpPr>
              <p:nvPr>
                <p:ph idx="1"/>
              </p:nvPr>
            </p:nvSpPr>
            <p:spPr/>
            <p:txBody>
              <a:bodyPr vert="horz" lIns="91440" tIns="45720" rIns="91440" bIns="45720" rtlCol="0" anchor="t">
                <a:normAutofit/>
              </a:bodyPr>
              <a:lstStyle/>
              <a:p>
                <a:pPr marL="456579" indent="-380365"/>
                <a:r>
                  <a:rPr lang="en-US" sz="2367" dirty="0"/>
                  <a:t>Each worker makes decisions, avoid global knowledge</a:t>
                </a:r>
              </a:p>
              <a:p>
                <a:pPr marL="989965" lvl="1" indent="-380365"/>
                <a:r>
                  <a:rPr lang="en-US" sz="2100" dirty="0"/>
                  <a:t>Track function runtimes inside control plane</a:t>
                </a:r>
              </a:p>
              <a:p>
                <a:pPr marL="989965" lvl="1" indent="-380365"/>
                <a:r>
                  <a:rPr lang="en-US" sz="2100" dirty="0">
                    <a:solidFill>
                      <a:srgbClr val="FF0000"/>
                    </a:solidFill>
                  </a:rPr>
                  <a:t>How to order waiting functions?</a:t>
                </a:r>
              </a:p>
              <a:p>
                <a:pPr marL="456579" indent="-380365"/>
                <a:r>
                  <a:rPr lang="en-US" sz="2367" dirty="0">
                    <a:solidFill>
                      <a:schemeClr val="tx1"/>
                    </a:solidFill>
                  </a:rPr>
                  <a:t>Others use </a:t>
                </a:r>
                <a:r>
                  <a:rPr lang="en-US" sz="2367" dirty="0"/>
                  <a:t>FCFS for simplicity</a:t>
                </a:r>
                <a:endParaRPr lang="en-US" sz="2367" dirty="0">
                  <a:solidFill>
                    <a:schemeClr val="tx1"/>
                  </a:solidFill>
                </a:endParaRPr>
              </a:p>
              <a:p>
                <a:pPr marL="456565" indent="-456565"/>
                <a:r>
                  <a:rPr lang="en-US" dirty="0"/>
                  <a:t>We implement more advanced execution priority policies</a:t>
                </a:r>
              </a:p>
              <a:p>
                <a:pPr marL="989965" lvl="1" indent="-380365"/>
                <a:r>
                  <a:rPr lang="en-US" sz="2100" dirty="0"/>
                  <a:t>SJF &amp; Earliest Expected Deadline First </a:t>
                </a:r>
                <a:r>
                  <a:rPr lang="en-US" sz="2100" dirty="0">
                    <a:sym typeface="Wingdings" panose="05000000000000000000" pitchFamily="2" charset="2"/>
                  </a:rPr>
                  <a:t></a:t>
                </a:r>
                <a:r>
                  <a:rPr lang="en-US" sz="2100" dirty="0"/>
                  <a:t>  </a:t>
                </a:r>
                <a14:m>
                  <m:oMath xmlns:m="http://schemas.openxmlformats.org/officeDocument/2006/math">
                    <m:r>
                      <m:rPr>
                        <m:sty m:val="p"/>
                      </m:rPr>
                      <a:rPr lang="en-US" sz="2100" b="0" i="0" smtClean="0">
                        <a:latin typeface="Cambria Math" panose="02040503050406030204" pitchFamily="18" charset="0"/>
                      </a:rPr>
                      <m:t>min</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𝐸𝑛𝑡𝑒𝑟</m:t>
                        </m:r>
                      </m:e>
                      <m:sub>
                        <m:r>
                          <a:rPr lang="en-US" sz="2100" b="0" i="1" smtClean="0">
                            <a:latin typeface="Cambria Math" panose="02040503050406030204" pitchFamily="18" charset="0"/>
                          </a:rPr>
                          <m:t>𝑡</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𝐸𝑥𝑒𝑐</m:t>
                        </m:r>
                      </m:e>
                      <m:sub>
                        <m:r>
                          <a:rPr lang="en-US" sz="2100" b="0" i="1" smtClean="0">
                            <a:latin typeface="Cambria Math" panose="02040503050406030204" pitchFamily="18" charset="0"/>
                          </a:rPr>
                          <m:t>𝑡</m:t>
                        </m:r>
                      </m:sub>
                    </m:sSub>
                    <m:r>
                      <a:rPr lang="en-US" sz="2100" b="0" i="1" smtClean="0">
                        <a:latin typeface="Cambria Math" panose="02040503050406030204" pitchFamily="18" charset="0"/>
                      </a:rPr>
                      <m:t>)</m:t>
                    </m:r>
                  </m:oMath>
                </a14:m>
                <a:endParaRPr lang="en-US" dirty="0"/>
              </a:p>
            </p:txBody>
          </p:sp>
        </mc:Choice>
        <mc:Fallback xmlns="">
          <p:sp>
            <p:nvSpPr>
              <p:cNvPr id="4" name="Content Placeholder 3">
                <a:extLst>
                  <a:ext uri="{FF2B5EF4-FFF2-40B4-BE49-F238E27FC236}">
                    <a16:creationId xmlns:a16="http://schemas.microsoft.com/office/drawing/2014/main" id="{C9E3BE74-2CD0-1FDC-0A22-869BCDBD207E}"/>
                  </a:ext>
                </a:extLst>
              </p:cNvPr>
              <p:cNvSpPr>
                <a:spLocks noGrp="1" noRot="1" noChangeAspect="1" noMove="1" noResize="1" noEditPoints="1" noAdjustHandles="1" noChangeArrowheads="1" noChangeShapeType="1" noTextEdit="1"/>
              </p:cNvSpPr>
              <p:nvPr>
                <p:ph idx="1"/>
              </p:nvPr>
            </p:nvSpPr>
            <p:spPr>
              <a:blipFill>
                <a:blip r:embed="rId3"/>
                <a:stretch>
                  <a:fillRect l="-741" t="-113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C20D2AD-2434-02D0-B7C6-DA1407273EF5}"/>
              </a:ext>
            </a:extLst>
          </p:cNvPr>
          <p:cNvSpPr>
            <a:spLocks noGrp="1"/>
          </p:cNvSpPr>
          <p:nvPr>
            <p:ph type="sldNum" sz="quarter" idx="4"/>
          </p:nvPr>
        </p:nvSpPr>
        <p:spPr/>
        <p:txBody>
          <a:bodyPr/>
          <a:lstStyle/>
          <a:p>
            <a:fld id="{330EA680-D336-4FF7-8B7A-9848BB0A1C32}" type="slidenum">
              <a:rPr lang="en-US" smtClean="0"/>
              <a:t>9</a:t>
            </a:fld>
            <a:endParaRPr lang="en-US"/>
          </a:p>
        </p:txBody>
      </p:sp>
      <p:sp>
        <p:nvSpPr>
          <p:cNvPr id="44" name="Arrow: Right 43">
            <a:extLst>
              <a:ext uri="{FF2B5EF4-FFF2-40B4-BE49-F238E27FC236}">
                <a16:creationId xmlns:a16="http://schemas.microsoft.com/office/drawing/2014/main" id="{83263353-59BE-E944-B3FA-810706A43631}"/>
              </a:ext>
            </a:extLst>
          </p:cNvPr>
          <p:cNvSpPr/>
          <p:nvPr/>
        </p:nvSpPr>
        <p:spPr>
          <a:xfrm>
            <a:off x="9007423" y="5193343"/>
            <a:ext cx="1568824" cy="1057834"/>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Run in Container</a:t>
            </a:r>
          </a:p>
        </p:txBody>
      </p:sp>
      <p:grpSp>
        <p:nvGrpSpPr>
          <p:cNvPr id="46" name="Group 45">
            <a:extLst>
              <a:ext uri="{FF2B5EF4-FFF2-40B4-BE49-F238E27FC236}">
                <a16:creationId xmlns:a16="http://schemas.microsoft.com/office/drawing/2014/main" id="{EB7AABF5-E2DA-5B8B-85CA-39CACA90A608}"/>
              </a:ext>
            </a:extLst>
          </p:cNvPr>
          <p:cNvGrpSpPr/>
          <p:nvPr/>
        </p:nvGrpSpPr>
        <p:grpSpPr>
          <a:xfrm>
            <a:off x="4155543" y="5428644"/>
            <a:ext cx="4851880" cy="589435"/>
            <a:chOff x="3730339" y="3625201"/>
            <a:chExt cx="4851880" cy="589435"/>
          </a:xfrm>
        </p:grpSpPr>
        <p:sp>
          <p:nvSpPr>
            <p:cNvPr id="49" name="Flowchart: Process 48">
              <a:extLst>
                <a:ext uri="{FF2B5EF4-FFF2-40B4-BE49-F238E27FC236}">
                  <a16:creationId xmlns:a16="http://schemas.microsoft.com/office/drawing/2014/main" id="{03F6CC18-D410-701C-57DB-A162F3C08915}"/>
                </a:ext>
              </a:extLst>
            </p:cNvPr>
            <p:cNvSpPr/>
            <p:nvPr/>
          </p:nvSpPr>
          <p:spPr>
            <a:xfrm>
              <a:off x="3730339" y="3625201"/>
              <a:ext cx="2578453" cy="589435"/>
            </a:xfrm>
            <a:prstGeom prst="flowChartProcess">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i="1" baseline="-25000"/>
            </a:p>
          </p:txBody>
        </p:sp>
        <p:grpSp>
          <p:nvGrpSpPr>
            <p:cNvPr id="50" name="Group 49">
              <a:extLst>
                <a:ext uri="{FF2B5EF4-FFF2-40B4-BE49-F238E27FC236}">
                  <a16:creationId xmlns:a16="http://schemas.microsoft.com/office/drawing/2014/main" id="{0483E409-C698-18EE-6ACB-9528F674426A}"/>
                </a:ext>
              </a:extLst>
            </p:cNvPr>
            <p:cNvGrpSpPr/>
            <p:nvPr/>
          </p:nvGrpSpPr>
          <p:grpSpPr>
            <a:xfrm>
              <a:off x="4473713" y="3625201"/>
              <a:ext cx="4108506" cy="589435"/>
              <a:chOff x="4473713" y="3625201"/>
              <a:chExt cx="4108506" cy="589435"/>
            </a:xfrm>
          </p:grpSpPr>
          <p:sp>
            <p:nvSpPr>
              <p:cNvPr id="51" name="Flowchart: Process 50">
                <a:extLst>
                  <a:ext uri="{FF2B5EF4-FFF2-40B4-BE49-F238E27FC236}">
                    <a16:creationId xmlns:a16="http://schemas.microsoft.com/office/drawing/2014/main" id="{C441BDA6-44AE-D90E-ECA7-B68D1892FA5C}"/>
                  </a:ext>
                </a:extLst>
              </p:cNvPr>
              <p:cNvSpPr/>
              <p:nvPr/>
            </p:nvSpPr>
            <p:spPr>
              <a:xfrm>
                <a:off x="5697099"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sp>
            <p:nvSpPr>
              <p:cNvPr id="52" name="Flowchart: Process 51">
                <a:extLst>
                  <a:ext uri="{FF2B5EF4-FFF2-40B4-BE49-F238E27FC236}">
                    <a16:creationId xmlns:a16="http://schemas.microsoft.com/office/drawing/2014/main" id="{E1FF97BC-C5CA-DDF7-75FC-60C79555C828}"/>
                  </a:ext>
                </a:extLst>
              </p:cNvPr>
              <p:cNvSpPr/>
              <p:nvPr/>
            </p:nvSpPr>
            <p:spPr>
              <a:xfrm>
                <a:off x="5085406"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sp>
            <p:nvSpPr>
              <p:cNvPr id="53" name="Flowchart: Process 52">
                <a:extLst>
                  <a:ext uri="{FF2B5EF4-FFF2-40B4-BE49-F238E27FC236}">
                    <a16:creationId xmlns:a16="http://schemas.microsoft.com/office/drawing/2014/main" id="{BCD8A86B-2280-BC94-0043-8EDDA007581A}"/>
                  </a:ext>
                </a:extLst>
              </p:cNvPr>
              <p:cNvSpPr/>
              <p:nvPr/>
            </p:nvSpPr>
            <p:spPr>
              <a:xfrm>
                <a:off x="4473713" y="3625201"/>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a:solidFill>
                      <a:schemeClr val="tx1"/>
                    </a:solidFill>
                    <a:latin typeface="Times New Roman" panose="02020603050405020304" pitchFamily="18" charset="0"/>
                    <a:cs typeface="Times New Roman" panose="02020603050405020304" pitchFamily="18" charset="0"/>
                  </a:rPr>
                  <a:t>λ</a:t>
                </a:r>
                <a:r>
                  <a:rPr lang="en-US" sz="2800" i="1" baseline="-25000" err="1">
                    <a:solidFill>
                      <a:schemeClr val="tx1"/>
                    </a:solidFill>
                    <a:latin typeface="Times New Roman" panose="02020603050405020304" pitchFamily="18" charset="0"/>
                    <a:cs typeface="Times New Roman" panose="02020603050405020304" pitchFamily="18" charset="0"/>
                  </a:rPr>
                  <a:t>i</a:t>
                </a:r>
                <a:endParaRPr lang="en-US" sz="2800" i="1" baseline="-25000"/>
              </a:p>
            </p:txBody>
          </p:sp>
          <p:cxnSp>
            <p:nvCxnSpPr>
              <p:cNvPr id="54" name="Straight Arrow Connector 53">
                <a:extLst>
                  <a:ext uri="{FF2B5EF4-FFF2-40B4-BE49-F238E27FC236}">
                    <a16:creationId xmlns:a16="http://schemas.microsoft.com/office/drawing/2014/main" id="{B330A83D-B52B-4D26-7908-B0B2980EDC07}"/>
                  </a:ext>
                </a:extLst>
              </p:cNvPr>
              <p:cNvCxnSpPr>
                <a:cxnSpLocks/>
                <a:stCxn id="51" idx="3"/>
              </p:cNvCxnSpPr>
              <p:nvPr/>
            </p:nvCxnSpPr>
            <p:spPr>
              <a:xfrm flipV="1">
                <a:off x="6308792" y="3918817"/>
                <a:ext cx="2273427" cy="1102"/>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grpSp>
      </p:grpSp>
      <p:sp>
        <p:nvSpPr>
          <p:cNvPr id="47" name="Flowchart: Process 46">
            <a:extLst>
              <a:ext uri="{FF2B5EF4-FFF2-40B4-BE49-F238E27FC236}">
                <a16:creationId xmlns:a16="http://schemas.microsoft.com/office/drawing/2014/main" id="{542363F0-E51B-EF74-8CE3-7ECD11560807}"/>
              </a:ext>
            </a:extLst>
          </p:cNvPr>
          <p:cNvSpPr/>
          <p:nvPr/>
        </p:nvSpPr>
        <p:spPr>
          <a:xfrm>
            <a:off x="1649249" y="5449725"/>
            <a:ext cx="611693" cy="589435"/>
          </a:xfrm>
          <a:prstGeom prst="flowChartProcess">
            <a:avLst/>
          </a:prstGeom>
          <a:solidFill>
            <a:schemeClr val="bg1">
              <a:lumMod val="65000"/>
            </a:schemeClr>
          </a:solid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l-GR" sz="2800" dirty="0">
                <a:solidFill>
                  <a:schemeClr val="tx1"/>
                </a:solidFill>
                <a:latin typeface="Times New Roman" panose="02020603050405020304" pitchFamily="18" charset="0"/>
                <a:cs typeface="Times New Roman" panose="02020603050405020304" pitchFamily="18" charset="0"/>
              </a:rPr>
              <a:t>λ</a:t>
            </a:r>
            <a:r>
              <a:rPr lang="en-US" sz="2800" i="1" baseline="-25000" dirty="0" err="1">
                <a:solidFill>
                  <a:schemeClr val="tx1"/>
                </a:solidFill>
                <a:latin typeface="Times New Roman" panose="02020603050405020304" pitchFamily="18" charset="0"/>
                <a:cs typeface="Times New Roman" panose="02020603050405020304" pitchFamily="18" charset="0"/>
              </a:rPr>
              <a:t>i</a:t>
            </a:r>
            <a:endParaRPr lang="en-US" sz="2800" i="1" baseline="-25000" dirty="0"/>
          </a:p>
        </p:txBody>
      </p:sp>
      <p:cxnSp>
        <p:nvCxnSpPr>
          <p:cNvPr id="66" name="Straight Arrow Connector 65">
            <a:extLst>
              <a:ext uri="{FF2B5EF4-FFF2-40B4-BE49-F238E27FC236}">
                <a16:creationId xmlns:a16="http://schemas.microsoft.com/office/drawing/2014/main" id="{55B5BA4A-65A8-83C1-95DD-3EDC75C67F90}"/>
              </a:ext>
            </a:extLst>
          </p:cNvPr>
          <p:cNvCxnSpPr>
            <a:cxnSpLocks/>
          </p:cNvCxnSpPr>
          <p:nvPr/>
        </p:nvCxnSpPr>
        <p:spPr>
          <a:xfrm flipV="1">
            <a:off x="2260942" y="5726806"/>
            <a:ext cx="2637975" cy="2108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6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quals-presentation</Template>
  <TotalTime>817</TotalTime>
  <Words>1258</Words>
  <Application>Microsoft Office PowerPoint</Application>
  <PresentationFormat>Widescreen</PresentationFormat>
  <Paragraphs>270</Paragraphs>
  <Slides>26</Slides>
  <Notes>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Main</vt:lpstr>
      <vt:lpstr>Ilúvatar: A Fast Control Plane for Serverless Computing</vt:lpstr>
      <vt:lpstr>Serverless Computing is growing</vt:lpstr>
      <vt:lpstr>FaaS Control Plane Flow</vt:lpstr>
      <vt:lpstr>FaaS Resource Management Challenges</vt:lpstr>
      <vt:lpstr>Why make Ilúvatar?</vt:lpstr>
      <vt:lpstr>Outline</vt:lpstr>
      <vt:lpstr>Ilúvatar's Worker-Centric Design</vt:lpstr>
      <vt:lpstr>Container Mechanisms</vt:lpstr>
      <vt:lpstr>Queueing Ability</vt:lpstr>
      <vt:lpstr>Queueing Ability, Contd.</vt:lpstr>
      <vt:lpstr>Implementation</vt:lpstr>
      <vt:lpstr>So how fast is it?</vt:lpstr>
      <vt:lpstr>So how fast is it?</vt:lpstr>
      <vt:lpstr>Research Prioritized</vt:lpstr>
      <vt:lpstr>Containerization Impact</vt:lpstr>
      <vt:lpstr>Queueing is important</vt:lpstr>
      <vt:lpstr>Representative simulations</vt:lpstr>
      <vt:lpstr>PowerPoint Presentation</vt:lpstr>
      <vt:lpstr>Related work</vt:lpstr>
      <vt:lpstr>PowerPoint Presentation</vt:lpstr>
      <vt:lpstr>How easy is it?</vt:lpstr>
      <vt:lpstr>Is OpenWhisk Suitable?</vt:lpstr>
      <vt:lpstr>Design Requirements</vt:lpstr>
      <vt:lpstr>Why Worker-Centric?</vt:lpstr>
      <vt:lpstr>Caching</vt:lpstr>
      <vt:lpstr>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IneptStormtrooper LastName</cp:lastModifiedBy>
  <cp:revision>295</cp:revision>
  <dcterms:created xsi:type="dcterms:W3CDTF">2022-05-20T13:02:55Z</dcterms:created>
  <dcterms:modified xsi:type="dcterms:W3CDTF">2023-06-22T18:58:46Z</dcterms:modified>
</cp:coreProperties>
</file>