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8"/>
  </p:notesMasterIdLst>
  <p:handoutMasterIdLst>
    <p:handoutMasterId r:id="rId49"/>
  </p:handoutMasterIdLst>
  <p:sldIdLst>
    <p:sldId id="256" r:id="rId5"/>
    <p:sldId id="282" r:id="rId6"/>
    <p:sldId id="257" r:id="rId7"/>
    <p:sldId id="283" r:id="rId8"/>
    <p:sldId id="275" r:id="rId9"/>
    <p:sldId id="260" r:id="rId10"/>
    <p:sldId id="258" r:id="rId11"/>
    <p:sldId id="259" r:id="rId12"/>
    <p:sldId id="261" r:id="rId13"/>
    <p:sldId id="263" r:id="rId14"/>
    <p:sldId id="265" r:id="rId15"/>
    <p:sldId id="264" r:id="rId16"/>
    <p:sldId id="269" r:id="rId17"/>
    <p:sldId id="266" r:id="rId18"/>
    <p:sldId id="268" r:id="rId19"/>
    <p:sldId id="267" r:id="rId20"/>
    <p:sldId id="270" r:id="rId21"/>
    <p:sldId id="271" r:id="rId22"/>
    <p:sldId id="272" r:id="rId23"/>
    <p:sldId id="273" r:id="rId24"/>
    <p:sldId id="278" r:id="rId25"/>
    <p:sldId id="276" r:id="rId26"/>
    <p:sldId id="277" r:id="rId27"/>
    <p:sldId id="280" r:id="rId28"/>
    <p:sldId id="279" r:id="rId29"/>
    <p:sldId id="299" r:id="rId30"/>
    <p:sldId id="300"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B2614-E0BE-454B-B132-B569C861452C}" v="56" dt="2021-12-27T21:07:21.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92" d="100"/>
          <a:sy n="92" d="100"/>
        </p:scale>
        <p:origin x="178" y="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a Hamdy" userId="5842193908a033cf" providerId="LiveId" clId="{51EB2614-E0BE-454B-B132-B569C861452C}"/>
    <pc:docChg chg="undo custSel addSld delSld modSld sldOrd">
      <pc:chgData name="Alaa Hamdy" userId="5842193908a033cf" providerId="LiveId" clId="{51EB2614-E0BE-454B-B132-B569C861452C}" dt="2021-12-27T21:10:27.828" v="1719" actId="478"/>
      <pc:docMkLst>
        <pc:docMk/>
      </pc:docMkLst>
      <pc:sldChg chg="addSp delSp modSp mod">
        <pc:chgData name="Alaa Hamdy" userId="5842193908a033cf" providerId="LiveId" clId="{51EB2614-E0BE-454B-B132-B569C861452C}" dt="2021-12-27T21:08:25.310" v="1716" actId="1076"/>
        <pc:sldMkLst>
          <pc:docMk/>
          <pc:sldMk cId="2586058810" sldId="256"/>
        </pc:sldMkLst>
        <pc:spChg chg="mod">
          <ac:chgData name="Alaa Hamdy" userId="5842193908a033cf" providerId="LiveId" clId="{51EB2614-E0BE-454B-B132-B569C861452C}" dt="2021-12-27T21:08:25.310" v="1716" actId="1076"/>
          <ac:spMkLst>
            <pc:docMk/>
            <pc:sldMk cId="2586058810" sldId="256"/>
            <ac:spMk id="2" creationId="{CFE75451-6A4B-484B-9ED1-353CCE25B0F4}"/>
          </ac:spMkLst>
        </pc:spChg>
        <pc:spChg chg="del">
          <ac:chgData name="Alaa Hamdy" userId="5842193908a033cf" providerId="LiveId" clId="{51EB2614-E0BE-454B-B132-B569C861452C}" dt="2021-12-27T21:08:08.385" v="1712" actId="478"/>
          <ac:spMkLst>
            <pc:docMk/>
            <pc:sldMk cId="2586058810" sldId="256"/>
            <ac:spMk id="3" creationId="{0236A1B4-B8D1-4A72-8E20-0703F54BF1FE}"/>
          </ac:spMkLst>
        </pc:spChg>
        <pc:spChg chg="add del mod">
          <ac:chgData name="Alaa Hamdy" userId="5842193908a033cf" providerId="LiveId" clId="{51EB2614-E0BE-454B-B132-B569C861452C}" dt="2021-12-27T21:08:11.503" v="1714" actId="478"/>
          <ac:spMkLst>
            <pc:docMk/>
            <pc:sldMk cId="2586058810" sldId="256"/>
            <ac:spMk id="5" creationId="{FA6DE7FE-20B4-4F9E-B477-40098F527E80}"/>
          </ac:spMkLst>
        </pc:spChg>
      </pc:sldChg>
      <pc:sldChg chg="delSp mod">
        <pc:chgData name="Alaa Hamdy" userId="5842193908a033cf" providerId="LiveId" clId="{51EB2614-E0BE-454B-B132-B569C861452C}" dt="2021-12-27T21:10:27.828" v="1719" actId="478"/>
        <pc:sldMkLst>
          <pc:docMk/>
          <pc:sldMk cId="1713219598" sldId="257"/>
        </pc:sldMkLst>
        <pc:spChg chg="del">
          <ac:chgData name="Alaa Hamdy" userId="5842193908a033cf" providerId="LiveId" clId="{51EB2614-E0BE-454B-B132-B569C861452C}" dt="2021-12-27T21:10:23.880" v="1718" actId="478"/>
          <ac:spMkLst>
            <pc:docMk/>
            <pc:sldMk cId="1713219598" sldId="257"/>
            <ac:spMk id="4" creationId="{36C19884-873C-4D13-BE6D-318CF07B0D12}"/>
          </ac:spMkLst>
        </pc:spChg>
        <pc:spChg chg="del">
          <ac:chgData name="Alaa Hamdy" userId="5842193908a033cf" providerId="LiveId" clId="{51EB2614-E0BE-454B-B132-B569C861452C}" dt="2021-12-27T21:10:27.828" v="1719" actId="478"/>
          <ac:spMkLst>
            <pc:docMk/>
            <pc:sldMk cId="1713219598" sldId="257"/>
            <ac:spMk id="5" creationId="{9AB5BAF8-EA80-4AD4-8D83-5960C299573A}"/>
          </ac:spMkLst>
        </pc:spChg>
        <pc:spChg chg="del">
          <ac:chgData name="Alaa Hamdy" userId="5842193908a033cf" providerId="LiveId" clId="{51EB2614-E0BE-454B-B132-B569C861452C}" dt="2021-12-27T21:10:22.111" v="1717" actId="478"/>
          <ac:spMkLst>
            <pc:docMk/>
            <pc:sldMk cId="1713219598" sldId="257"/>
            <ac:spMk id="6" creationId="{7C991F00-87A7-45A6-8029-B097FA72498D}"/>
          </ac:spMkLst>
        </pc:spChg>
      </pc:sldChg>
      <pc:sldChg chg="addSp modSp mod">
        <pc:chgData name="Alaa Hamdy" userId="5842193908a033cf" providerId="LiveId" clId="{51EB2614-E0BE-454B-B132-B569C861452C}" dt="2021-12-27T21:05:59.999" v="1683" actId="20577"/>
        <pc:sldMkLst>
          <pc:docMk/>
          <pc:sldMk cId="3562486950" sldId="266"/>
        </pc:sldMkLst>
        <pc:spChg chg="add mod">
          <ac:chgData name="Alaa Hamdy" userId="5842193908a033cf" providerId="LiveId" clId="{51EB2614-E0BE-454B-B132-B569C861452C}" dt="2021-12-27T21:05:59.999" v="1683" actId="20577"/>
          <ac:spMkLst>
            <pc:docMk/>
            <pc:sldMk cId="3562486950" sldId="266"/>
            <ac:spMk id="3" creationId="{9B927E78-7808-4936-B963-EC00EECC0545}"/>
          </ac:spMkLst>
        </pc:spChg>
      </pc:sldChg>
      <pc:sldChg chg="addSp delSp modSp mod">
        <pc:chgData name="Alaa Hamdy" userId="5842193908a033cf" providerId="LiveId" clId="{51EB2614-E0BE-454B-B132-B569C861452C}" dt="2021-12-27T21:06:53.901" v="1704" actId="1076"/>
        <pc:sldMkLst>
          <pc:docMk/>
          <pc:sldMk cId="50724822" sldId="267"/>
        </pc:sldMkLst>
        <pc:spChg chg="add mod">
          <ac:chgData name="Alaa Hamdy" userId="5842193908a033cf" providerId="LiveId" clId="{51EB2614-E0BE-454B-B132-B569C861452C}" dt="2021-12-27T21:06:07.023" v="1692" actId="20577"/>
          <ac:spMkLst>
            <pc:docMk/>
            <pc:sldMk cId="50724822" sldId="267"/>
            <ac:spMk id="4" creationId="{739D8C42-D9B1-4C60-A178-458BBBBAC1B4}"/>
          </ac:spMkLst>
        </pc:spChg>
        <pc:picChg chg="del">
          <ac:chgData name="Alaa Hamdy" userId="5842193908a033cf" providerId="LiveId" clId="{51EB2614-E0BE-454B-B132-B569C861452C}" dt="2021-12-27T21:06:51.973" v="1702" actId="478"/>
          <ac:picMkLst>
            <pc:docMk/>
            <pc:sldMk cId="50724822" sldId="267"/>
            <ac:picMk id="3" creationId="{11976B38-333C-4552-BBB3-C6D521143EA9}"/>
          </ac:picMkLst>
        </pc:picChg>
        <pc:picChg chg="add mod">
          <ac:chgData name="Alaa Hamdy" userId="5842193908a033cf" providerId="LiveId" clId="{51EB2614-E0BE-454B-B132-B569C861452C}" dt="2021-12-27T21:06:53.901" v="1704" actId="1076"/>
          <ac:picMkLst>
            <pc:docMk/>
            <pc:sldMk cId="50724822" sldId="267"/>
            <ac:picMk id="5" creationId="{31C0319A-DA6C-4E19-84CF-BA88F6050F63}"/>
          </ac:picMkLst>
        </pc:picChg>
      </pc:sldChg>
      <pc:sldChg chg="addSp modSp mod ord">
        <pc:chgData name="Alaa Hamdy" userId="5842193908a033cf" providerId="LiveId" clId="{51EB2614-E0BE-454B-B132-B569C861452C}" dt="2021-12-27T21:07:03.638" v="1708" actId="20577"/>
        <pc:sldMkLst>
          <pc:docMk/>
          <pc:sldMk cId="2023493150" sldId="268"/>
        </pc:sldMkLst>
        <pc:spChg chg="add mod">
          <ac:chgData name="Alaa Hamdy" userId="5842193908a033cf" providerId="LiveId" clId="{51EB2614-E0BE-454B-B132-B569C861452C}" dt="2021-12-27T21:07:03.638" v="1708" actId="20577"/>
          <ac:spMkLst>
            <pc:docMk/>
            <pc:sldMk cId="2023493150" sldId="268"/>
            <ac:spMk id="4" creationId="{C2326CDB-1D31-46BD-970A-4384E62C84A6}"/>
          </ac:spMkLst>
        </pc:spChg>
      </pc:sldChg>
      <pc:sldChg chg="modSp mod">
        <pc:chgData name="Alaa Hamdy" userId="5842193908a033cf" providerId="LiveId" clId="{51EB2614-E0BE-454B-B132-B569C861452C}" dt="2021-12-27T21:07:16.120" v="1709" actId="313"/>
        <pc:sldMkLst>
          <pc:docMk/>
          <pc:sldMk cId="2740206722" sldId="275"/>
        </pc:sldMkLst>
        <pc:spChg chg="mod">
          <ac:chgData name="Alaa Hamdy" userId="5842193908a033cf" providerId="LiveId" clId="{51EB2614-E0BE-454B-B132-B569C861452C}" dt="2021-12-27T21:07:16.120" v="1709" actId="313"/>
          <ac:spMkLst>
            <pc:docMk/>
            <pc:sldMk cId="2740206722" sldId="275"/>
            <ac:spMk id="2" creationId="{A803946F-6C3A-4556-B0AA-B21DC807C60B}"/>
          </ac:spMkLst>
        </pc:spChg>
      </pc:sldChg>
      <pc:sldChg chg="modSp mod">
        <pc:chgData name="Alaa Hamdy" userId="5842193908a033cf" providerId="LiveId" clId="{51EB2614-E0BE-454B-B132-B569C861452C}" dt="2021-12-27T21:07:25.140" v="1711" actId="313"/>
        <pc:sldMkLst>
          <pc:docMk/>
          <pc:sldMk cId="3016712466" sldId="283"/>
        </pc:sldMkLst>
        <pc:spChg chg="mod">
          <ac:chgData name="Alaa Hamdy" userId="5842193908a033cf" providerId="LiveId" clId="{51EB2614-E0BE-454B-B132-B569C861452C}" dt="2021-12-27T21:07:25.140" v="1711" actId="313"/>
          <ac:spMkLst>
            <pc:docMk/>
            <pc:sldMk cId="3016712466" sldId="283"/>
            <ac:spMk id="12" creationId="{292754E0-1862-4987-B374-2BA2F3B1B6E2}"/>
          </ac:spMkLst>
        </pc:spChg>
      </pc:sldChg>
      <pc:sldChg chg="modSp add mod">
        <pc:chgData name="Alaa Hamdy" userId="5842193908a033cf" providerId="LiveId" clId="{51EB2614-E0BE-454B-B132-B569C861452C}" dt="2021-12-27T21:05:16.213" v="1663" actId="20577"/>
        <pc:sldMkLst>
          <pc:docMk/>
          <pc:sldMk cId="679220588" sldId="284"/>
        </pc:sldMkLst>
        <pc:spChg chg="mod">
          <ac:chgData name="Alaa Hamdy" userId="5842193908a033cf" providerId="LiveId" clId="{51EB2614-E0BE-454B-B132-B569C861452C}" dt="2021-12-27T21:05:16.213" v="1663" actId="20577"/>
          <ac:spMkLst>
            <pc:docMk/>
            <pc:sldMk cId="679220588" sldId="284"/>
            <ac:spMk id="2" creationId="{0953503C-623C-4DD7-8DFD-5FDE2C45AFE3}"/>
          </ac:spMkLst>
        </pc:spChg>
      </pc:sldChg>
      <pc:sldChg chg="addSp delSp modSp add mod">
        <pc:chgData name="Alaa Hamdy" userId="5842193908a033cf" providerId="LiveId" clId="{51EB2614-E0BE-454B-B132-B569C861452C}" dt="2021-12-27T20:13:34.422" v="131" actId="20577"/>
        <pc:sldMkLst>
          <pc:docMk/>
          <pc:sldMk cId="1257288508" sldId="285"/>
        </pc:sldMkLst>
        <pc:spChg chg="add mod">
          <ac:chgData name="Alaa Hamdy" userId="5842193908a033cf" providerId="LiveId" clId="{51EB2614-E0BE-454B-B132-B569C861452C}" dt="2021-12-27T20:13:34.422" v="131" actId="20577"/>
          <ac:spMkLst>
            <pc:docMk/>
            <pc:sldMk cId="1257288508" sldId="285"/>
            <ac:spMk id="5" creationId="{9719B426-44F8-4347-B9D5-0D9B8B403EEB}"/>
          </ac:spMkLst>
        </pc:spChg>
        <pc:picChg chg="del mod">
          <ac:chgData name="Alaa Hamdy" userId="5842193908a033cf" providerId="LiveId" clId="{51EB2614-E0BE-454B-B132-B569C861452C}" dt="2021-12-27T20:12:30.500" v="19" actId="478"/>
          <ac:picMkLst>
            <pc:docMk/>
            <pc:sldMk cId="1257288508" sldId="285"/>
            <ac:picMk id="3" creationId="{7ED302BF-B785-4409-8DED-69E236E599A1}"/>
          </ac:picMkLst>
        </pc:picChg>
        <pc:picChg chg="add mod">
          <ac:chgData name="Alaa Hamdy" userId="5842193908a033cf" providerId="LiveId" clId="{51EB2614-E0BE-454B-B132-B569C861452C}" dt="2021-12-27T20:12:53.581" v="73" actId="1076"/>
          <ac:picMkLst>
            <pc:docMk/>
            <pc:sldMk cId="1257288508" sldId="285"/>
            <ac:picMk id="4" creationId="{A87EF321-4556-4A53-80CF-00ED1DDC50F8}"/>
          </ac:picMkLst>
        </pc:picChg>
      </pc:sldChg>
      <pc:sldChg chg="addSp delSp modSp new mod">
        <pc:chgData name="Alaa Hamdy" userId="5842193908a033cf" providerId="LiveId" clId="{51EB2614-E0BE-454B-B132-B569C861452C}" dt="2021-12-27T20:17:45.627" v="467"/>
        <pc:sldMkLst>
          <pc:docMk/>
          <pc:sldMk cId="219651040" sldId="286"/>
        </pc:sldMkLst>
        <pc:spChg chg="del mod">
          <ac:chgData name="Alaa Hamdy" userId="5842193908a033cf" providerId="LiveId" clId="{51EB2614-E0BE-454B-B132-B569C861452C}" dt="2021-12-27T20:14:31.069" v="134" actId="478"/>
          <ac:spMkLst>
            <pc:docMk/>
            <pc:sldMk cId="219651040" sldId="286"/>
            <ac:spMk id="2" creationId="{0B1D55C1-9F1D-46ED-B865-EFEA2946CA92}"/>
          </ac:spMkLst>
        </pc:spChg>
        <pc:spChg chg="del">
          <ac:chgData name="Alaa Hamdy" userId="5842193908a033cf" providerId="LiveId" clId="{51EB2614-E0BE-454B-B132-B569C861452C}" dt="2021-12-27T20:14:31.069" v="134" actId="478"/>
          <ac:spMkLst>
            <pc:docMk/>
            <pc:sldMk cId="219651040" sldId="286"/>
            <ac:spMk id="3" creationId="{C7B04CFF-2CD1-4E02-B2DB-DBFDB9EBEF7D}"/>
          </ac:spMkLst>
        </pc:spChg>
        <pc:spChg chg="del">
          <ac:chgData name="Alaa Hamdy" userId="5842193908a033cf" providerId="LiveId" clId="{51EB2614-E0BE-454B-B132-B569C861452C}" dt="2021-12-27T20:14:31.069" v="134" actId="478"/>
          <ac:spMkLst>
            <pc:docMk/>
            <pc:sldMk cId="219651040" sldId="286"/>
            <ac:spMk id="4" creationId="{F2F1928E-2497-4944-9943-314962D9CEDA}"/>
          </ac:spMkLst>
        </pc:spChg>
        <pc:spChg chg="del">
          <ac:chgData name="Alaa Hamdy" userId="5842193908a033cf" providerId="LiveId" clId="{51EB2614-E0BE-454B-B132-B569C861452C}" dt="2021-12-27T20:14:31.069" v="134" actId="478"/>
          <ac:spMkLst>
            <pc:docMk/>
            <pc:sldMk cId="219651040" sldId="286"/>
            <ac:spMk id="5" creationId="{1AC1FBB1-8CDC-4A62-AFD8-A94276EB354B}"/>
          </ac:spMkLst>
        </pc:spChg>
        <pc:spChg chg="del">
          <ac:chgData name="Alaa Hamdy" userId="5842193908a033cf" providerId="LiveId" clId="{51EB2614-E0BE-454B-B132-B569C861452C}" dt="2021-12-27T20:14:31.069" v="134" actId="478"/>
          <ac:spMkLst>
            <pc:docMk/>
            <pc:sldMk cId="219651040" sldId="286"/>
            <ac:spMk id="6" creationId="{32C7E5D0-D2C2-4F99-81B5-432E290913DE}"/>
          </ac:spMkLst>
        </pc:spChg>
        <pc:spChg chg="add del mod">
          <ac:chgData name="Alaa Hamdy" userId="5842193908a033cf" providerId="LiveId" clId="{51EB2614-E0BE-454B-B132-B569C861452C}" dt="2021-12-27T20:14:35.007" v="135" actId="478"/>
          <ac:spMkLst>
            <pc:docMk/>
            <pc:sldMk cId="219651040" sldId="286"/>
            <ac:spMk id="8" creationId="{D9AC3800-DD9C-494C-A2EC-999912853C95}"/>
          </ac:spMkLst>
        </pc:spChg>
        <pc:spChg chg="add del mod">
          <ac:chgData name="Alaa Hamdy" userId="5842193908a033cf" providerId="LiveId" clId="{51EB2614-E0BE-454B-B132-B569C861452C}" dt="2021-12-27T20:17:43.963" v="466" actId="21"/>
          <ac:spMkLst>
            <pc:docMk/>
            <pc:sldMk cId="219651040" sldId="286"/>
            <ac:spMk id="11" creationId="{B69667B6-E9B7-4590-9C8B-4BB2A0B18837}"/>
          </ac:spMkLst>
        </pc:spChg>
        <pc:spChg chg="add mod">
          <ac:chgData name="Alaa Hamdy" userId="5842193908a033cf" providerId="LiveId" clId="{51EB2614-E0BE-454B-B132-B569C861452C}" dt="2021-12-27T20:17:45.627" v="467"/>
          <ac:spMkLst>
            <pc:docMk/>
            <pc:sldMk cId="219651040" sldId="286"/>
            <ac:spMk id="12" creationId="{F8186B01-11D2-4359-B06C-976D8BDA00DD}"/>
          </ac:spMkLst>
        </pc:spChg>
        <pc:picChg chg="add mod">
          <ac:chgData name="Alaa Hamdy" userId="5842193908a033cf" providerId="LiveId" clId="{51EB2614-E0BE-454B-B132-B569C861452C}" dt="2021-12-27T20:15:51.381" v="383" actId="1076"/>
          <ac:picMkLst>
            <pc:docMk/>
            <pc:sldMk cId="219651040" sldId="286"/>
            <ac:picMk id="10" creationId="{03F387FC-E828-4A8C-84F9-A7126974E04E}"/>
          </ac:picMkLst>
        </pc:picChg>
      </pc:sldChg>
      <pc:sldChg chg="addSp delSp modSp new mod">
        <pc:chgData name="Alaa Hamdy" userId="5842193908a033cf" providerId="LiveId" clId="{51EB2614-E0BE-454B-B132-B569C861452C}" dt="2021-12-27T20:17:55.841" v="475" actId="20577"/>
        <pc:sldMkLst>
          <pc:docMk/>
          <pc:sldMk cId="2853598676" sldId="287"/>
        </pc:sldMkLst>
        <pc:spChg chg="del">
          <ac:chgData name="Alaa Hamdy" userId="5842193908a033cf" providerId="LiveId" clId="{51EB2614-E0BE-454B-B132-B569C861452C}" dt="2021-12-27T20:17:20.632" v="390" actId="478"/>
          <ac:spMkLst>
            <pc:docMk/>
            <pc:sldMk cId="2853598676" sldId="287"/>
            <ac:spMk id="2" creationId="{D863C0CE-6B6B-450C-8F4B-F7E5E807D797}"/>
          </ac:spMkLst>
        </pc:spChg>
        <pc:spChg chg="del">
          <ac:chgData name="Alaa Hamdy" userId="5842193908a033cf" providerId="LiveId" clId="{51EB2614-E0BE-454B-B132-B569C861452C}" dt="2021-12-27T20:17:20.632" v="390" actId="478"/>
          <ac:spMkLst>
            <pc:docMk/>
            <pc:sldMk cId="2853598676" sldId="287"/>
            <ac:spMk id="3" creationId="{6590E819-6032-45C7-BE5C-CAA8E24918F4}"/>
          </ac:spMkLst>
        </pc:spChg>
        <pc:spChg chg="del">
          <ac:chgData name="Alaa Hamdy" userId="5842193908a033cf" providerId="LiveId" clId="{51EB2614-E0BE-454B-B132-B569C861452C}" dt="2021-12-27T20:17:20.632" v="390" actId="478"/>
          <ac:spMkLst>
            <pc:docMk/>
            <pc:sldMk cId="2853598676" sldId="287"/>
            <ac:spMk id="4" creationId="{E40566E8-088D-46B0-8B58-657438EC13E3}"/>
          </ac:spMkLst>
        </pc:spChg>
        <pc:spChg chg="del">
          <ac:chgData name="Alaa Hamdy" userId="5842193908a033cf" providerId="LiveId" clId="{51EB2614-E0BE-454B-B132-B569C861452C}" dt="2021-12-27T20:17:20.632" v="390" actId="478"/>
          <ac:spMkLst>
            <pc:docMk/>
            <pc:sldMk cId="2853598676" sldId="287"/>
            <ac:spMk id="5" creationId="{3A500817-4002-401F-A494-91E58CC2304B}"/>
          </ac:spMkLst>
        </pc:spChg>
        <pc:spChg chg="del">
          <ac:chgData name="Alaa Hamdy" userId="5842193908a033cf" providerId="LiveId" clId="{51EB2614-E0BE-454B-B132-B569C861452C}" dt="2021-12-27T20:17:20.632" v="390" actId="478"/>
          <ac:spMkLst>
            <pc:docMk/>
            <pc:sldMk cId="2853598676" sldId="287"/>
            <ac:spMk id="6" creationId="{E8C0F140-D2C0-4822-8390-4ACF88164EC0}"/>
          </ac:spMkLst>
        </pc:spChg>
        <pc:spChg chg="add mod">
          <ac:chgData name="Alaa Hamdy" userId="5842193908a033cf" providerId="LiveId" clId="{51EB2614-E0BE-454B-B132-B569C861452C}" dt="2021-12-27T20:17:55.841" v="475" actId="20577"/>
          <ac:spMkLst>
            <pc:docMk/>
            <pc:sldMk cId="2853598676" sldId="287"/>
            <ac:spMk id="8" creationId="{B0EC2D79-BB12-4D0B-AEB3-D990904E5283}"/>
          </ac:spMkLst>
        </pc:spChg>
        <pc:picChg chg="add mod">
          <ac:chgData name="Alaa Hamdy" userId="5842193908a033cf" providerId="LiveId" clId="{51EB2614-E0BE-454B-B132-B569C861452C}" dt="2021-12-27T20:17:39.347" v="465" actId="1076"/>
          <ac:picMkLst>
            <pc:docMk/>
            <pc:sldMk cId="2853598676" sldId="287"/>
            <ac:picMk id="7" creationId="{4C0627F7-E610-45B9-9994-16627C604A7F}"/>
          </ac:picMkLst>
        </pc:picChg>
      </pc:sldChg>
      <pc:sldChg chg="addSp delSp modSp new mod">
        <pc:chgData name="Alaa Hamdy" userId="5842193908a033cf" providerId="LiveId" clId="{51EB2614-E0BE-454B-B132-B569C861452C}" dt="2021-12-27T20:53:40.798" v="1549" actId="1076"/>
        <pc:sldMkLst>
          <pc:docMk/>
          <pc:sldMk cId="2259131368" sldId="288"/>
        </pc:sldMkLst>
        <pc:spChg chg="del">
          <ac:chgData name="Alaa Hamdy" userId="5842193908a033cf" providerId="LiveId" clId="{51EB2614-E0BE-454B-B132-B569C861452C}" dt="2021-12-27T20:18:36.644" v="477" actId="478"/>
          <ac:spMkLst>
            <pc:docMk/>
            <pc:sldMk cId="2259131368" sldId="288"/>
            <ac:spMk id="2" creationId="{C2FF1B9A-3567-4904-8D6C-035CA7A5EF38}"/>
          </ac:spMkLst>
        </pc:spChg>
        <pc:spChg chg="del">
          <ac:chgData name="Alaa Hamdy" userId="5842193908a033cf" providerId="LiveId" clId="{51EB2614-E0BE-454B-B132-B569C861452C}" dt="2021-12-27T20:18:36.644" v="477" actId="478"/>
          <ac:spMkLst>
            <pc:docMk/>
            <pc:sldMk cId="2259131368" sldId="288"/>
            <ac:spMk id="3" creationId="{A9FA04EA-5368-4762-9E99-18FC23C6DC76}"/>
          </ac:spMkLst>
        </pc:spChg>
        <pc:spChg chg="del">
          <ac:chgData name="Alaa Hamdy" userId="5842193908a033cf" providerId="LiveId" clId="{51EB2614-E0BE-454B-B132-B569C861452C}" dt="2021-12-27T20:18:36.644" v="477" actId="478"/>
          <ac:spMkLst>
            <pc:docMk/>
            <pc:sldMk cId="2259131368" sldId="288"/>
            <ac:spMk id="4" creationId="{303F016F-7916-4850-827E-65E3CC6B4A83}"/>
          </ac:spMkLst>
        </pc:spChg>
        <pc:spChg chg="del">
          <ac:chgData name="Alaa Hamdy" userId="5842193908a033cf" providerId="LiveId" clId="{51EB2614-E0BE-454B-B132-B569C861452C}" dt="2021-12-27T20:18:36.644" v="477" actId="478"/>
          <ac:spMkLst>
            <pc:docMk/>
            <pc:sldMk cId="2259131368" sldId="288"/>
            <ac:spMk id="5" creationId="{49A9463D-6A6C-4EA8-B5AF-7E54E68D8C87}"/>
          </ac:spMkLst>
        </pc:spChg>
        <pc:spChg chg="del">
          <ac:chgData name="Alaa Hamdy" userId="5842193908a033cf" providerId="LiveId" clId="{51EB2614-E0BE-454B-B132-B569C861452C}" dt="2021-12-27T20:18:36.644" v="477" actId="478"/>
          <ac:spMkLst>
            <pc:docMk/>
            <pc:sldMk cId="2259131368" sldId="288"/>
            <ac:spMk id="6" creationId="{D992AF06-3710-4886-9C0C-802A635A8098}"/>
          </ac:spMkLst>
        </pc:spChg>
        <pc:spChg chg="add del">
          <ac:chgData name="Alaa Hamdy" userId="5842193908a033cf" providerId="LiveId" clId="{51EB2614-E0BE-454B-B132-B569C861452C}" dt="2021-12-27T20:18:39.791" v="479" actId="478"/>
          <ac:spMkLst>
            <pc:docMk/>
            <pc:sldMk cId="2259131368" sldId="288"/>
            <ac:spMk id="8" creationId="{2CF7237A-B146-4122-8C23-AC6627316CAB}"/>
          </ac:spMkLst>
        </pc:spChg>
        <pc:spChg chg="add mod">
          <ac:chgData name="Alaa Hamdy" userId="5842193908a033cf" providerId="LiveId" clId="{51EB2614-E0BE-454B-B132-B569C861452C}" dt="2021-12-27T20:30:30.981" v="845" actId="1076"/>
          <ac:spMkLst>
            <pc:docMk/>
            <pc:sldMk cId="2259131368" sldId="288"/>
            <ac:spMk id="11" creationId="{69A9F26A-D964-484E-A5FE-8C02F7357C75}"/>
          </ac:spMkLst>
        </pc:spChg>
        <pc:spChg chg="add mod">
          <ac:chgData name="Alaa Hamdy" userId="5842193908a033cf" providerId="LiveId" clId="{51EB2614-E0BE-454B-B132-B569C861452C}" dt="2021-12-27T20:24:56.900" v="735" actId="20577"/>
          <ac:spMkLst>
            <pc:docMk/>
            <pc:sldMk cId="2259131368" sldId="288"/>
            <ac:spMk id="16" creationId="{37498BCF-D2AA-4CB0-A9E5-55F43F1C206A}"/>
          </ac:spMkLst>
        </pc:spChg>
        <pc:picChg chg="add mod">
          <ac:chgData name="Alaa Hamdy" userId="5842193908a033cf" providerId="LiveId" clId="{51EB2614-E0BE-454B-B132-B569C861452C}" dt="2021-12-27T20:53:40.798" v="1549" actId="1076"/>
          <ac:picMkLst>
            <pc:docMk/>
            <pc:sldMk cId="2259131368" sldId="288"/>
            <ac:picMk id="10" creationId="{2016FDC2-C396-46F4-8380-08488A8FE491}"/>
          </ac:picMkLst>
        </pc:picChg>
        <pc:picChg chg="add mod">
          <ac:chgData name="Alaa Hamdy" userId="5842193908a033cf" providerId="LiveId" clId="{51EB2614-E0BE-454B-B132-B569C861452C}" dt="2021-12-27T20:25:21.600" v="794"/>
          <ac:picMkLst>
            <pc:docMk/>
            <pc:sldMk cId="2259131368" sldId="288"/>
            <ac:picMk id="17" creationId="{55A769E4-DE1F-4BBA-AA97-120D039ABC43}"/>
          </ac:picMkLst>
        </pc:picChg>
        <pc:cxnChg chg="add mod">
          <ac:chgData name="Alaa Hamdy" userId="5842193908a033cf" providerId="LiveId" clId="{51EB2614-E0BE-454B-B132-B569C861452C}" dt="2021-12-27T20:20:23.624" v="571" actId="14100"/>
          <ac:cxnSpMkLst>
            <pc:docMk/>
            <pc:sldMk cId="2259131368" sldId="288"/>
            <ac:cxnSpMk id="13" creationId="{1D62AC4F-3C4F-46F4-89FB-E8D2F1FDD20A}"/>
          </ac:cxnSpMkLst>
        </pc:cxnChg>
      </pc:sldChg>
      <pc:sldChg chg="addSp delSp modSp new mod">
        <pc:chgData name="Alaa Hamdy" userId="5842193908a033cf" providerId="LiveId" clId="{51EB2614-E0BE-454B-B132-B569C861452C}" dt="2021-12-27T20:30:52.018" v="853" actId="20577"/>
        <pc:sldMkLst>
          <pc:docMk/>
          <pc:sldMk cId="1209700964" sldId="289"/>
        </pc:sldMkLst>
        <pc:spChg chg="del">
          <ac:chgData name="Alaa Hamdy" userId="5842193908a033cf" providerId="LiveId" clId="{51EB2614-E0BE-454B-B132-B569C861452C}" dt="2021-12-27T20:25:04.109" v="737" actId="478"/>
          <ac:spMkLst>
            <pc:docMk/>
            <pc:sldMk cId="1209700964" sldId="289"/>
            <ac:spMk id="2" creationId="{2C32158E-734D-483F-BA12-935F2BC86B29}"/>
          </ac:spMkLst>
        </pc:spChg>
        <pc:spChg chg="del">
          <ac:chgData name="Alaa Hamdy" userId="5842193908a033cf" providerId="LiveId" clId="{51EB2614-E0BE-454B-B132-B569C861452C}" dt="2021-12-27T20:25:04.109" v="737" actId="478"/>
          <ac:spMkLst>
            <pc:docMk/>
            <pc:sldMk cId="1209700964" sldId="289"/>
            <ac:spMk id="3" creationId="{04ACB7D1-9ACC-489B-8934-239A9A9905B5}"/>
          </ac:spMkLst>
        </pc:spChg>
        <pc:spChg chg="del">
          <ac:chgData name="Alaa Hamdy" userId="5842193908a033cf" providerId="LiveId" clId="{51EB2614-E0BE-454B-B132-B569C861452C}" dt="2021-12-27T20:25:04.109" v="737" actId="478"/>
          <ac:spMkLst>
            <pc:docMk/>
            <pc:sldMk cId="1209700964" sldId="289"/>
            <ac:spMk id="4" creationId="{9D5EAC08-D7B2-4709-A080-25B4AFB54FAB}"/>
          </ac:spMkLst>
        </pc:spChg>
        <pc:spChg chg="del">
          <ac:chgData name="Alaa Hamdy" userId="5842193908a033cf" providerId="LiveId" clId="{51EB2614-E0BE-454B-B132-B569C861452C}" dt="2021-12-27T20:25:04.109" v="737" actId="478"/>
          <ac:spMkLst>
            <pc:docMk/>
            <pc:sldMk cId="1209700964" sldId="289"/>
            <ac:spMk id="5" creationId="{6D31B997-A14C-461E-B190-15BFDF157F32}"/>
          </ac:spMkLst>
        </pc:spChg>
        <pc:spChg chg="del">
          <ac:chgData name="Alaa Hamdy" userId="5842193908a033cf" providerId="LiveId" clId="{51EB2614-E0BE-454B-B132-B569C861452C}" dt="2021-12-27T20:25:04.109" v="737" actId="478"/>
          <ac:spMkLst>
            <pc:docMk/>
            <pc:sldMk cId="1209700964" sldId="289"/>
            <ac:spMk id="6" creationId="{0C7F00F6-2778-4197-908B-DBC71E07CEC4}"/>
          </ac:spMkLst>
        </pc:spChg>
        <pc:spChg chg="add mod">
          <ac:chgData name="Alaa Hamdy" userId="5842193908a033cf" providerId="LiveId" clId="{51EB2614-E0BE-454B-B132-B569C861452C}" dt="2021-12-27T20:30:52.018" v="853" actId="20577"/>
          <ac:spMkLst>
            <pc:docMk/>
            <pc:sldMk cId="1209700964" sldId="289"/>
            <ac:spMk id="8" creationId="{9FDFC0D5-A96C-4B1D-9631-BED13A3865B2}"/>
          </ac:spMkLst>
        </pc:spChg>
        <pc:spChg chg="add mod">
          <ac:chgData name="Alaa Hamdy" userId="5842193908a033cf" providerId="LiveId" clId="{51EB2614-E0BE-454B-B132-B569C861452C}" dt="2021-12-27T20:30:47.909" v="850" actId="1076"/>
          <ac:spMkLst>
            <pc:docMk/>
            <pc:sldMk cId="1209700964" sldId="289"/>
            <ac:spMk id="9" creationId="{F15C0457-1181-4681-B431-1DEFF5A54DD9}"/>
          </ac:spMkLst>
        </pc:spChg>
        <pc:picChg chg="add mod">
          <ac:chgData name="Alaa Hamdy" userId="5842193908a033cf" providerId="LiveId" clId="{51EB2614-E0BE-454B-B132-B569C861452C}" dt="2021-12-27T20:25:16.371" v="792" actId="1076"/>
          <ac:picMkLst>
            <pc:docMk/>
            <pc:sldMk cId="1209700964" sldId="289"/>
            <ac:picMk id="7" creationId="{EC69F11B-E1AD-4304-96D0-5C2CCC2E80EE}"/>
          </ac:picMkLst>
        </pc:picChg>
      </pc:sldChg>
      <pc:sldChg chg="addSp delSp modSp new mod">
        <pc:chgData name="Alaa Hamdy" userId="5842193908a033cf" providerId="LiveId" clId="{51EB2614-E0BE-454B-B132-B569C861452C}" dt="2021-12-27T20:37:09.478" v="978" actId="14100"/>
        <pc:sldMkLst>
          <pc:docMk/>
          <pc:sldMk cId="1684100744" sldId="290"/>
        </pc:sldMkLst>
        <pc:spChg chg="del">
          <ac:chgData name="Alaa Hamdy" userId="5842193908a033cf" providerId="LiveId" clId="{51EB2614-E0BE-454B-B132-B569C861452C}" dt="2021-12-27T20:26:24.252" v="801" actId="478"/>
          <ac:spMkLst>
            <pc:docMk/>
            <pc:sldMk cId="1684100744" sldId="290"/>
            <ac:spMk id="2" creationId="{9E665ED5-BB0E-4D41-B43E-E9961720377B}"/>
          </ac:spMkLst>
        </pc:spChg>
        <pc:spChg chg="del">
          <ac:chgData name="Alaa Hamdy" userId="5842193908a033cf" providerId="LiveId" clId="{51EB2614-E0BE-454B-B132-B569C861452C}" dt="2021-12-27T20:26:24.252" v="801" actId="478"/>
          <ac:spMkLst>
            <pc:docMk/>
            <pc:sldMk cId="1684100744" sldId="290"/>
            <ac:spMk id="3" creationId="{A8B2628F-39E1-4645-A3DD-88D30BAB3FF8}"/>
          </ac:spMkLst>
        </pc:spChg>
        <pc:spChg chg="del">
          <ac:chgData name="Alaa Hamdy" userId="5842193908a033cf" providerId="LiveId" clId="{51EB2614-E0BE-454B-B132-B569C861452C}" dt="2021-12-27T20:26:24.252" v="801" actId="478"/>
          <ac:spMkLst>
            <pc:docMk/>
            <pc:sldMk cId="1684100744" sldId="290"/>
            <ac:spMk id="4" creationId="{294AA138-E9F4-4C88-9090-898370161B1F}"/>
          </ac:spMkLst>
        </pc:spChg>
        <pc:spChg chg="del">
          <ac:chgData name="Alaa Hamdy" userId="5842193908a033cf" providerId="LiveId" clId="{51EB2614-E0BE-454B-B132-B569C861452C}" dt="2021-12-27T20:26:24.252" v="801" actId="478"/>
          <ac:spMkLst>
            <pc:docMk/>
            <pc:sldMk cId="1684100744" sldId="290"/>
            <ac:spMk id="5" creationId="{9433E910-FAB5-47EE-8FBF-4AA0F1BC6986}"/>
          </ac:spMkLst>
        </pc:spChg>
        <pc:spChg chg="del">
          <ac:chgData name="Alaa Hamdy" userId="5842193908a033cf" providerId="LiveId" clId="{51EB2614-E0BE-454B-B132-B569C861452C}" dt="2021-12-27T20:26:24.252" v="801" actId="478"/>
          <ac:spMkLst>
            <pc:docMk/>
            <pc:sldMk cId="1684100744" sldId="290"/>
            <ac:spMk id="6" creationId="{BA4EE9AE-9701-4348-9764-470B11214E56}"/>
          </ac:spMkLst>
        </pc:spChg>
        <pc:spChg chg="add del">
          <ac:chgData name="Alaa Hamdy" userId="5842193908a033cf" providerId="LiveId" clId="{51EB2614-E0BE-454B-B132-B569C861452C}" dt="2021-12-27T20:26:47.174" v="803" actId="478"/>
          <ac:spMkLst>
            <pc:docMk/>
            <pc:sldMk cId="1684100744" sldId="290"/>
            <ac:spMk id="8" creationId="{0509C089-20AE-45ED-A799-709E547E649A}"/>
          </ac:spMkLst>
        </pc:spChg>
        <pc:spChg chg="add mod">
          <ac:chgData name="Alaa Hamdy" userId="5842193908a033cf" providerId="LiveId" clId="{51EB2614-E0BE-454B-B132-B569C861452C}" dt="2021-12-27T20:27:24.155" v="828" actId="1076"/>
          <ac:spMkLst>
            <pc:docMk/>
            <pc:sldMk cId="1684100744" sldId="290"/>
            <ac:spMk id="11" creationId="{B1EA86B6-C818-4491-9CCB-613984439061}"/>
          </ac:spMkLst>
        </pc:spChg>
        <pc:spChg chg="add del mod">
          <ac:chgData name="Alaa Hamdy" userId="5842193908a033cf" providerId="LiveId" clId="{51EB2614-E0BE-454B-B132-B569C861452C}" dt="2021-12-27T20:30:36.451" v="847"/>
          <ac:spMkLst>
            <pc:docMk/>
            <pc:sldMk cId="1684100744" sldId="290"/>
            <ac:spMk id="12" creationId="{010D6549-1D48-4225-8BDF-829AEC42437D}"/>
          </ac:spMkLst>
        </pc:spChg>
        <pc:spChg chg="add mod">
          <ac:chgData name="Alaa Hamdy" userId="5842193908a033cf" providerId="LiveId" clId="{51EB2614-E0BE-454B-B132-B569C861452C}" dt="2021-12-27T20:37:09.478" v="978" actId="14100"/>
          <ac:spMkLst>
            <pc:docMk/>
            <pc:sldMk cId="1684100744" sldId="290"/>
            <ac:spMk id="13" creationId="{2EA6ED60-363C-4275-B7EF-5C6041712A8C}"/>
          </ac:spMkLst>
        </pc:spChg>
        <pc:picChg chg="add mod modCrop">
          <ac:chgData name="Alaa Hamdy" userId="5842193908a033cf" providerId="LiveId" clId="{51EB2614-E0BE-454B-B132-B569C861452C}" dt="2021-12-27T20:36:58.209" v="973" actId="1076"/>
          <ac:picMkLst>
            <pc:docMk/>
            <pc:sldMk cId="1684100744" sldId="290"/>
            <ac:picMk id="10" creationId="{1970DB39-9A3D-436F-A168-32E373FEB86A}"/>
          </ac:picMkLst>
        </pc:picChg>
      </pc:sldChg>
      <pc:sldChg chg="addSp delSp modSp new mod">
        <pc:chgData name="Alaa Hamdy" userId="5842193908a033cf" providerId="LiveId" clId="{51EB2614-E0BE-454B-B132-B569C861452C}" dt="2021-12-27T20:52:52.690" v="1493" actId="1076"/>
        <pc:sldMkLst>
          <pc:docMk/>
          <pc:sldMk cId="2223604832" sldId="291"/>
        </pc:sldMkLst>
        <pc:spChg chg="del">
          <ac:chgData name="Alaa Hamdy" userId="5842193908a033cf" providerId="LiveId" clId="{51EB2614-E0BE-454B-B132-B569C861452C}" dt="2021-12-27T20:28:13.605" v="831" actId="478"/>
          <ac:spMkLst>
            <pc:docMk/>
            <pc:sldMk cId="2223604832" sldId="291"/>
            <ac:spMk id="2" creationId="{F9D673EF-4353-4C66-9084-5D79F65A1D95}"/>
          </ac:spMkLst>
        </pc:spChg>
        <pc:spChg chg="del">
          <ac:chgData name="Alaa Hamdy" userId="5842193908a033cf" providerId="LiveId" clId="{51EB2614-E0BE-454B-B132-B569C861452C}" dt="2021-12-27T20:28:13.605" v="831" actId="478"/>
          <ac:spMkLst>
            <pc:docMk/>
            <pc:sldMk cId="2223604832" sldId="291"/>
            <ac:spMk id="3" creationId="{F8756D1D-1CAC-4EEF-AA83-6733713812F5}"/>
          </ac:spMkLst>
        </pc:spChg>
        <pc:spChg chg="del">
          <ac:chgData name="Alaa Hamdy" userId="5842193908a033cf" providerId="LiveId" clId="{51EB2614-E0BE-454B-B132-B569C861452C}" dt="2021-12-27T20:28:13.605" v="831" actId="478"/>
          <ac:spMkLst>
            <pc:docMk/>
            <pc:sldMk cId="2223604832" sldId="291"/>
            <ac:spMk id="4" creationId="{EB2C34BA-EEB8-49E9-B40E-C8676BCA49FF}"/>
          </ac:spMkLst>
        </pc:spChg>
        <pc:spChg chg="del">
          <ac:chgData name="Alaa Hamdy" userId="5842193908a033cf" providerId="LiveId" clId="{51EB2614-E0BE-454B-B132-B569C861452C}" dt="2021-12-27T20:28:13.605" v="831" actId="478"/>
          <ac:spMkLst>
            <pc:docMk/>
            <pc:sldMk cId="2223604832" sldId="291"/>
            <ac:spMk id="5" creationId="{527E0FD6-764B-4DDB-A052-02CECC448BBF}"/>
          </ac:spMkLst>
        </pc:spChg>
        <pc:spChg chg="del">
          <ac:chgData name="Alaa Hamdy" userId="5842193908a033cf" providerId="LiveId" clId="{51EB2614-E0BE-454B-B132-B569C861452C}" dt="2021-12-27T20:28:13.605" v="831" actId="478"/>
          <ac:spMkLst>
            <pc:docMk/>
            <pc:sldMk cId="2223604832" sldId="291"/>
            <ac:spMk id="6" creationId="{715060C7-78AD-4233-A9A2-F32225213D73}"/>
          </ac:spMkLst>
        </pc:spChg>
        <pc:spChg chg="add mod">
          <ac:chgData name="Alaa Hamdy" userId="5842193908a033cf" providerId="LiveId" clId="{51EB2614-E0BE-454B-B132-B569C861452C}" dt="2021-12-27T20:52:52.690" v="1493" actId="1076"/>
          <ac:spMkLst>
            <pc:docMk/>
            <pc:sldMk cId="2223604832" sldId="291"/>
            <ac:spMk id="9" creationId="{B86A72DD-D81F-40B3-AD14-45DC09531C3B}"/>
          </ac:spMkLst>
        </pc:spChg>
        <pc:picChg chg="add mod modCrop">
          <ac:chgData name="Alaa Hamdy" userId="5842193908a033cf" providerId="LiveId" clId="{51EB2614-E0BE-454B-B132-B569C861452C}" dt="2021-12-27T20:52:45.689" v="1490" actId="1076"/>
          <ac:picMkLst>
            <pc:docMk/>
            <pc:sldMk cId="2223604832" sldId="291"/>
            <ac:picMk id="8" creationId="{0C12F159-FB1C-4747-A31A-7BD35C10B9C7}"/>
          </ac:picMkLst>
        </pc:picChg>
      </pc:sldChg>
      <pc:sldChg chg="addSp delSp modSp new mod">
        <pc:chgData name="Alaa Hamdy" userId="5842193908a033cf" providerId="LiveId" clId="{51EB2614-E0BE-454B-B132-B569C861452C}" dt="2021-12-27T20:53:48.266" v="1551" actId="1076"/>
        <pc:sldMkLst>
          <pc:docMk/>
          <pc:sldMk cId="1879971459" sldId="292"/>
        </pc:sldMkLst>
        <pc:spChg chg="del mod">
          <ac:chgData name="Alaa Hamdy" userId="5842193908a033cf" providerId="LiveId" clId="{51EB2614-E0BE-454B-B132-B569C861452C}" dt="2021-12-27T20:28:45.181" v="838" actId="478"/>
          <ac:spMkLst>
            <pc:docMk/>
            <pc:sldMk cId="1879971459" sldId="292"/>
            <ac:spMk id="2" creationId="{687CAC3F-7712-40D2-B28D-1F684B9E8FE3}"/>
          </ac:spMkLst>
        </pc:spChg>
        <pc:spChg chg="del">
          <ac:chgData name="Alaa Hamdy" userId="5842193908a033cf" providerId="LiveId" clId="{51EB2614-E0BE-454B-B132-B569C861452C}" dt="2021-12-27T20:28:45.181" v="838" actId="478"/>
          <ac:spMkLst>
            <pc:docMk/>
            <pc:sldMk cId="1879971459" sldId="292"/>
            <ac:spMk id="3" creationId="{F180A4D2-F20C-49E7-8D5B-E748460F083C}"/>
          </ac:spMkLst>
        </pc:spChg>
        <pc:spChg chg="del">
          <ac:chgData name="Alaa Hamdy" userId="5842193908a033cf" providerId="LiveId" clId="{51EB2614-E0BE-454B-B132-B569C861452C}" dt="2021-12-27T20:28:45.181" v="838" actId="478"/>
          <ac:spMkLst>
            <pc:docMk/>
            <pc:sldMk cId="1879971459" sldId="292"/>
            <ac:spMk id="4" creationId="{EE0B7846-32E8-44E2-AFA1-E8C478B8A793}"/>
          </ac:spMkLst>
        </pc:spChg>
        <pc:spChg chg="del">
          <ac:chgData name="Alaa Hamdy" userId="5842193908a033cf" providerId="LiveId" clId="{51EB2614-E0BE-454B-B132-B569C861452C}" dt="2021-12-27T20:28:45.181" v="838" actId="478"/>
          <ac:spMkLst>
            <pc:docMk/>
            <pc:sldMk cId="1879971459" sldId="292"/>
            <ac:spMk id="5" creationId="{2696EF80-A96B-49CA-A5BF-0F57DE4C8ABE}"/>
          </ac:spMkLst>
        </pc:spChg>
        <pc:spChg chg="del mod">
          <ac:chgData name="Alaa Hamdy" userId="5842193908a033cf" providerId="LiveId" clId="{51EB2614-E0BE-454B-B132-B569C861452C}" dt="2021-12-27T20:28:45.181" v="838" actId="478"/>
          <ac:spMkLst>
            <pc:docMk/>
            <pc:sldMk cId="1879971459" sldId="292"/>
            <ac:spMk id="6" creationId="{54956EED-C5A5-49B0-A5EA-5E6BF3A3B132}"/>
          </ac:spMkLst>
        </pc:spChg>
        <pc:spChg chg="add del mod">
          <ac:chgData name="Alaa Hamdy" userId="5842193908a033cf" providerId="LiveId" clId="{51EB2614-E0BE-454B-B132-B569C861452C}" dt="2021-12-27T20:28:47.258" v="839" actId="478"/>
          <ac:spMkLst>
            <pc:docMk/>
            <pc:sldMk cId="1879971459" sldId="292"/>
            <ac:spMk id="8" creationId="{17A0D04A-2F32-4D8F-8F79-D53C7B9EB404}"/>
          </ac:spMkLst>
        </pc:spChg>
        <pc:spChg chg="add mod">
          <ac:chgData name="Alaa Hamdy" userId="5842193908a033cf" providerId="LiveId" clId="{51EB2614-E0BE-454B-B132-B569C861452C}" dt="2021-12-27T20:53:32.370" v="1548" actId="1076"/>
          <ac:spMkLst>
            <pc:docMk/>
            <pc:sldMk cId="1879971459" sldId="292"/>
            <ac:spMk id="12" creationId="{9FF61078-F1AB-4529-A797-E143A54B26AE}"/>
          </ac:spMkLst>
        </pc:spChg>
        <pc:spChg chg="add mod">
          <ac:chgData name="Alaa Hamdy" userId="5842193908a033cf" providerId="LiveId" clId="{51EB2614-E0BE-454B-B132-B569C861452C}" dt="2021-12-27T20:53:48.266" v="1551" actId="1076"/>
          <ac:spMkLst>
            <pc:docMk/>
            <pc:sldMk cId="1879971459" sldId="292"/>
            <ac:spMk id="13" creationId="{79C56E99-B456-46F3-AE32-C76FE0879ABE}"/>
          </ac:spMkLst>
        </pc:spChg>
        <pc:picChg chg="add del mod">
          <ac:chgData name="Alaa Hamdy" userId="5842193908a033cf" providerId="LiveId" clId="{51EB2614-E0BE-454B-B132-B569C861452C}" dt="2021-12-27T20:29:41.173" v="841" actId="478"/>
          <ac:picMkLst>
            <pc:docMk/>
            <pc:sldMk cId="1879971459" sldId="292"/>
            <ac:picMk id="9" creationId="{52E93013-155A-4440-B878-D0326279B202}"/>
          </ac:picMkLst>
        </pc:picChg>
        <pc:picChg chg="add mod">
          <ac:chgData name="Alaa Hamdy" userId="5842193908a033cf" providerId="LiveId" clId="{51EB2614-E0BE-454B-B132-B569C861452C}" dt="2021-12-27T20:53:08.691" v="1497" actId="1076"/>
          <ac:picMkLst>
            <pc:docMk/>
            <pc:sldMk cId="1879971459" sldId="292"/>
            <ac:picMk id="11" creationId="{02FFE1D8-B0FF-429C-86FB-A3205127582B}"/>
          </ac:picMkLst>
        </pc:picChg>
      </pc:sldChg>
      <pc:sldChg chg="addSp delSp modSp new mod">
        <pc:chgData name="Alaa Hamdy" userId="5842193908a033cf" providerId="LiveId" clId="{51EB2614-E0BE-454B-B132-B569C861452C}" dt="2021-12-27T20:33:37.298" v="887" actId="1076"/>
        <pc:sldMkLst>
          <pc:docMk/>
          <pc:sldMk cId="1928222082" sldId="293"/>
        </pc:sldMkLst>
        <pc:spChg chg="del">
          <ac:chgData name="Alaa Hamdy" userId="5842193908a033cf" providerId="LiveId" clId="{51EB2614-E0BE-454B-B132-B569C861452C}" dt="2021-12-27T20:31:48.321" v="855" actId="478"/>
          <ac:spMkLst>
            <pc:docMk/>
            <pc:sldMk cId="1928222082" sldId="293"/>
            <ac:spMk id="2" creationId="{1D2A6313-7608-4A57-B809-11D30D5A7C24}"/>
          </ac:spMkLst>
        </pc:spChg>
        <pc:spChg chg="del">
          <ac:chgData name="Alaa Hamdy" userId="5842193908a033cf" providerId="LiveId" clId="{51EB2614-E0BE-454B-B132-B569C861452C}" dt="2021-12-27T20:31:48.321" v="855" actId="478"/>
          <ac:spMkLst>
            <pc:docMk/>
            <pc:sldMk cId="1928222082" sldId="293"/>
            <ac:spMk id="3" creationId="{64F82305-3FC3-43AE-90D5-102434608872}"/>
          </ac:spMkLst>
        </pc:spChg>
        <pc:spChg chg="del">
          <ac:chgData name="Alaa Hamdy" userId="5842193908a033cf" providerId="LiveId" clId="{51EB2614-E0BE-454B-B132-B569C861452C}" dt="2021-12-27T20:31:48.321" v="855" actId="478"/>
          <ac:spMkLst>
            <pc:docMk/>
            <pc:sldMk cId="1928222082" sldId="293"/>
            <ac:spMk id="4" creationId="{900B7E93-9DD7-4982-A9A3-7A955D75AEC7}"/>
          </ac:spMkLst>
        </pc:spChg>
        <pc:spChg chg="del">
          <ac:chgData name="Alaa Hamdy" userId="5842193908a033cf" providerId="LiveId" clId="{51EB2614-E0BE-454B-B132-B569C861452C}" dt="2021-12-27T20:31:48.321" v="855" actId="478"/>
          <ac:spMkLst>
            <pc:docMk/>
            <pc:sldMk cId="1928222082" sldId="293"/>
            <ac:spMk id="5" creationId="{5D14025F-7F1C-41CA-9E82-DEC33B5FFCC9}"/>
          </ac:spMkLst>
        </pc:spChg>
        <pc:spChg chg="del">
          <ac:chgData name="Alaa Hamdy" userId="5842193908a033cf" providerId="LiveId" clId="{51EB2614-E0BE-454B-B132-B569C861452C}" dt="2021-12-27T20:31:48.321" v="855" actId="478"/>
          <ac:spMkLst>
            <pc:docMk/>
            <pc:sldMk cId="1928222082" sldId="293"/>
            <ac:spMk id="6" creationId="{180374B8-FFDA-42E7-9CB8-4E1F58E58FA3}"/>
          </ac:spMkLst>
        </pc:spChg>
        <pc:spChg chg="add mod">
          <ac:chgData name="Alaa Hamdy" userId="5842193908a033cf" providerId="LiveId" clId="{51EB2614-E0BE-454B-B132-B569C861452C}" dt="2021-12-27T20:32:33.724" v="886" actId="1076"/>
          <ac:spMkLst>
            <pc:docMk/>
            <pc:sldMk cId="1928222082" sldId="293"/>
            <ac:spMk id="9" creationId="{3F770E81-EF5A-44BE-892C-2EDFA4ECC7FA}"/>
          </ac:spMkLst>
        </pc:spChg>
        <pc:picChg chg="add mod modCrop">
          <ac:chgData name="Alaa Hamdy" userId="5842193908a033cf" providerId="LiveId" clId="{51EB2614-E0BE-454B-B132-B569C861452C}" dt="2021-12-27T20:33:37.298" v="887" actId="1076"/>
          <ac:picMkLst>
            <pc:docMk/>
            <pc:sldMk cId="1928222082" sldId="293"/>
            <ac:picMk id="8" creationId="{BB8A7BE6-1FEE-4C9C-9BBE-50B9496AC33B}"/>
          </ac:picMkLst>
        </pc:picChg>
      </pc:sldChg>
      <pc:sldChg chg="addSp delSp modSp new mod">
        <pc:chgData name="Alaa Hamdy" userId="5842193908a033cf" providerId="LiveId" clId="{51EB2614-E0BE-454B-B132-B569C861452C}" dt="2021-12-27T20:51:53.409" v="1475" actId="1076"/>
        <pc:sldMkLst>
          <pc:docMk/>
          <pc:sldMk cId="2838580136" sldId="294"/>
        </pc:sldMkLst>
        <pc:spChg chg="del">
          <ac:chgData name="Alaa Hamdy" userId="5842193908a033cf" providerId="LiveId" clId="{51EB2614-E0BE-454B-B132-B569C861452C}" dt="2021-12-27T20:36:18.385" v="891" actId="478"/>
          <ac:spMkLst>
            <pc:docMk/>
            <pc:sldMk cId="2838580136" sldId="294"/>
            <ac:spMk id="2" creationId="{57F3CE52-7FA7-428D-BF58-5FDA5D1F7C62}"/>
          </ac:spMkLst>
        </pc:spChg>
        <pc:spChg chg="del">
          <ac:chgData name="Alaa Hamdy" userId="5842193908a033cf" providerId="LiveId" clId="{51EB2614-E0BE-454B-B132-B569C861452C}" dt="2021-12-27T20:36:18.385" v="891" actId="478"/>
          <ac:spMkLst>
            <pc:docMk/>
            <pc:sldMk cId="2838580136" sldId="294"/>
            <ac:spMk id="3" creationId="{93C8E436-0C49-4DA0-A0EE-D12157F46E1A}"/>
          </ac:spMkLst>
        </pc:spChg>
        <pc:spChg chg="del">
          <ac:chgData name="Alaa Hamdy" userId="5842193908a033cf" providerId="LiveId" clId="{51EB2614-E0BE-454B-B132-B569C861452C}" dt="2021-12-27T20:36:18.385" v="891" actId="478"/>
          <ac:spMkLst>
            <pc:docMk/>
            <pc:sldMk cId="2838580136" sldId="294"/>
            <ac:spMk id="4" creationId="{6A2C2520-75F7-4BD8-8F39-292FE80253D2}"/>
          </ac:spMkLst>
        </pc:spChg>
        <pc:spChg chg="del">
          <ac:chgData name="Alaa Hamdy" userId="5842193908a033cf" providerId="LiveId" clId="{51EB2614-E0BE-454B-B132-B569C861452C}" dt="2021-12-27T20:36:18.385" v="891" actId="478"/>
          <ac:spMkLst>
            <pc:docMk/>
            <pc:sldMk cId="2838580136" sldId="294"/>
            <ac:spMk id="5" creationId="{12AF745F-E2BE-4386-A1A9-C294E60E886A}"/>
          </ac:spMkLst>
        </pc:spChg>
        <pc:spChg chg="del">
          <ac:chgData name="Alaa Hamdy" userId="5842193908a033cf" providerId="LiveId" clId="{51EB2614-E0BE-454B-B132-B569C861452C}" dt="2021-12-27T20:36:18.385" v="891" actId="478"/>
          <ac:spMkLst>
            <pc:docMk/>
            <pc:sldMk cId="2838580136" sldId="294"/>
            <ac:spMk id="6" creationId="{B0094537-B8F9-4BDC-AA18-F958D7BEBF68}"/>
          </ac:spMkLst>
        </pc:spChg>
        <pc:spChg chg="add mod">
          <ac:chgData name="Alaa Hamdy" userId="5842193908a033cf" providerId="LiveId" clId="{51EB2614-E0BE-454B-B132-B569C861452C}" dt="2021-12-27T20:51:53.409" v="1475" actId="1076"/>
          <ac:spMkLst>
            <pc:docMk/>
            <pc:sldMk cId="2838580136" sldId="294"/>
            <ac:spMk id="8" creationId="{21B80752-69DE-460B-90D3-7753708EE133}"/>
          </ac:spMkLst>
        </pc:spChg>
        <pc:spChg chg="add mod">
          <ac:chgData name="Alaa Hamdy" userId="5842193908a033cf" providerId="LiveId" clId="{51EB2614-E0BE-454B-B132-B569C861452C}" dt="2021-12-27T20:38:55.867" v="1154" actId="20577"/>
          <ac:spMkLst>
            <pc:docMk/>
            <pc:sldMk cId="2838580136" sldId="294"/>
            <ac:spMk id="9" creationId="{8801ADBF-7779-4765-A888-1D8E3B590E99}"/>
          </ac:spMkLst>
        </pc:spChg>
        <pc:picChg chg="add mod">
          <ac:chgData name="Alaa Hamdy" userId="5842193908a033cf" providerId="LiveId" clId="{51EB2614-E0BE-454B-B132-B569C861452C}" dt="2021-12-27T20:48:09.677" v="1281" actId="1076"/>
          <ac:picMkLst>
            <pc:docMk/>
            <pc:sldMk cId="2838580136" sldId="294"/>
            <ac:picMk id="7" creationId="{FBCB05C7-31D7-42D1-A44E-6507357B1DCA}"/>
          </ac:picMkLst>
        </pc:picChg>
      </pc:sldChg>
      <pc:sldChg chg="addSp delSp modSp new mod">
        <pc:chgData name="Alaa Hamdy" userId="5842193908a033cf" providerId="LiveId" clId="{51EB2614-E0BE-454B-B132-B569C861452C}" dt="2021-12-27T20:48:29.903" v="1287" actId="1076"/>
        <pc:sldMkLst>
          <pc:docMk/>
          <pc:sldMk cId="312769594" sldId="295"/>
        </pc:sldMkLst>
        <pc:spChg chg="del">
          <ac:chgData name="Alaa Hamdy" userId="5842193908a033cf" providerId="LiveId" clId="{51EB2614-E0BE-454B-B132-B569C861452C}" dt="2021-12-27T20:47:02.718" v="1157" actId="478"/>
          <ac:spMkLst>
            <pc:docMk/>
            <pc:sldMk cId="312769594" sldId="295"/>
            <ac:spMk id="2" creationId="{C9604FA5-543B-43C4-A468-AA08404F767C}"/>
          </ac:spMkLst>
        </pc:spChg>
        <pc:spChg chg="del">
          <ac:chgData name="Alaa Hamdy" userId="5842193908a033cf" providerId="LiveId" clId="{51EB2614-E0BE-454B-B132-B569C861452C}" dt="2021-12-27T20:47:02.718" v="1157" actId="478"/>
          <ac:spMkLst>
            <pc:docMk/>
            <pc:sldMk cId="312769594" sldId="295"/>
            <ac:spMk id="3" creationId="{D475630A-47CF-4CB1-9A2C-E8154E5F79EE}"/>
          </ac:spMkLst>
        </pc:spChg>
        <pc:spChg chg="del">
          <ac:chgData name="Alaa Hamdy" userId="5842193908a033cf" providerId="LiveId" clId="{51EB2614-E0BE-454B-B132-B569C861452C}" dt="2021-12-27T20:47:02.718" v="1157" actId="478"/>
          <ac:spMkLst>
            <pc:docMk/>
            <pc:sldMk cId="312769594" sldId="295"/>
            <ac:spMk id="4" creationId="{44F61778-B122-4D40-82CC-C0E5CDFE6335}"/>
          </ac:spMkLst>
        </pc:spChg>
        <pc:spChg chg="del">
          <ac:chgData name="Alaa Hamdy" userId="5842193908a033cf" providerId="LiveId" clId="{51EB2614-E0BE-454B-B132-B569C861452C}" dt="2021-12-27T20:47:02.718" v="1157" actId="478"/>
          <ac:spMkLst>
            <pc:docMk/>
            <pc:sldMk cId="312769594" sldId="295"/>
            <ac:spMk id="5" creationId="{6E5B58EE-05EB-4359-92BB-979F901A2C08}"/>
          </ac:spMkLst>
        </pc:spChg>
        <pc:spChg chg="del">
          <ac:chgData name="Alaa Hamdy" userId="5842193908a033cf" providerId="LiveId" clId="{51EB2614-E0BE-454B-B132-B569C861452C}" dt="2021-12-27T20:47:02.718" v="1157" actId="478"/>
          <ac:spMkLst>
            <pc:docMk/>
            <pc:sldMk cId="312769594" sldId="295"/>
            <ac:spMk id="6" creationId="{C181DCA7-C565-4772-8F72-4CCD750C968F}"/>
          </ac:spMkLst>
        </pc:spChg>
        <pc:spChg chg="add mod">
          <ac:chgData name="Alaa Hamdy" userId="5842193908a033cf" providerId="LiveId" clId="{51EB2614-E0BE-454B-B132-B569C861452C}" dt="2021-12-27T20:47:44.687" v="1222" actId="27636"/>
          <ac:spMkLst>
            <pc:docMk/>
            <pc:sldMk cId="312769594" sldId="295"/>
            <ac:spMk id="8" creationId="{26DF4470-66B7-488B-9868-DEEE99FDC8BE}"/>
          </ac:spMkLst>
        </pc:spChg>
        <pc:spChg chg="add mod">
          <ac:chgData name="Alaa Hamdy" userId="5842193908a033cf" providerId="LiveId" clId="{51EB2614-E0BE-454B-B132-B569C861452C}" dt="2021-12-27T20:48:29.903" v="1287" actId="1076"/>
          <ac:spMkLst>
            <pc:docMk/>
            <pc:sldMk cId="312769594" sldId="295"/>
            <ac:spMk id="9" creationId="{5C0F86D0-F16E-44C3-84CB-7AC2259016D4}"/>
          </ac:spMkLst>
        </pc:spChg>
        <pc:picChg chg="add mod">
          <ac:chgData name="Alaa Hamdy" userId="5842193908a033cf" providerId="LiveId" clId="{51EB2614-E0BE-454B-B132-B569C861452C}" dt="2021-12-27T20:48:26.328" v="1285" actId="1076"/>
          <ac:picMkLst>
            <pc:docMk/>
            <pc:sldMk cId="312769594" sldId="295"/>
            <ac:picMk id="7" creationId="{94901957-1877-4A79-B178-A8724CDC8421}"/>
          </ac:picMkLst>
        </pc:picChg>
      </pc:sldChg>
      <pc:sldChg chg="addSp delSp modSp new mod">
        <pc:chgData name="Alaa Hamdy" userId="5842193908a033cf" providerId="LiveId" clId="{51EB2614-E0BE-454B-B132-B569C861452C}" dt="2021-12-27T20:49:41.241" v="1298" actId="20577"/>
        <pc:sldMkLst>
          <pc:docMk/>
          <pc:sldMk cId="3388230106" sldId="296"/>
        </pc:sldMkLst>
        <pc:spChg chg="del">
          <ac:chgData name="Alaa Hamdy" userId="5842193908a033cf" providerId="LiveId" clId="{51EB2614-E0BE-454B-B132-B569C861452C}" dt="2021-12-27T20:47:57.346" v="1224" actId="478"/>
          <ac:spMkLst>
            <pc:docMk/>
            <pc:sldMk cId="3388230106" sldId="296"/>
            <ac:spMk id="2" creationId="{7FD8168B-A345-4223-8949-E92CA9E0329A}"/>
          </ac:spMkLst>
        </pc:spChg>
        <pc:spChg chg="del">
          <ac:chgData name="Alaa Hamdy" userId="5842193908a033cf" providerId="LiveId" clId="{51EB2614-E0BE-454B-B132-B569C861452C}" dt="2021-12-27T20:47:57.346" v="1224" actId="478"/>
          <ac:spMkLst>
            <pc:docMk/>
            <pc:sldMk cId="3388230106" sldId="296"/>
            <ac:spMk id="3" creationId="{5486F231-CAE5-4BDE-9B71-E7E31B78BA67}"/>
          </ac:spMkLst>
        </pc:spChg>
        <pc:spChg chg="del">
          <ac:chgData name="Alaa Hamdy" userId="5842193908a033cf" providerId="LiveId" clId="{51EB2614-E0BE-454B-B132-B569C861452C}" dt="2021-12-27T20:47:57.346" v="1224" actId="478"/>
          <ac:spMkLst>
            <pc:docMk/>
            <pc:sldMk cId="3388230106" sldId="296"/>
            <ac:spMk id="4" creationId="{760058C1-5031-4AC9-8B35-CA7A5EB13913}"/>
          </ac:spMkLst>
        </pc:spChg>
        <pc:spChg chg="del">
          <ac:chgData name="Alaa Hamdy" userId="5842193908a033cf" providerId="LiveId" clId="{51EB2614-E0BE-454B-B132-B569C861452C}" dt="2021-12-27T20:47:57.346" v="1224" actId="478"/>
          <ac:spMkLst>
            <pc:docMk/>
            <pc:sldMk cId="3388230106" sldId="296"/>
            <ac:spMk id="5" creationId="{9F0BFB3D-7453-47F6-BDD6-1AF9E90AEEF4}"/>
          </ac:spMkLst>
        </pc:spChg>
        <pc:spChg chg="del">
          <ac:chgData name="Alaa Hamdy" userId="5842193908a033cf" providerId="LiveId" clId="{51EB2614-E0BE-454B-B132-B569C861452C}" dt="2021-12-27T20:47:57.346" v="1224" actId="478"/>
          <ac:spMkLst>
            <pc:docMk/>
            <pc:sldMk cId="3388230106" sldId="296"/>
            <ac:spMk id="6" creationId="{F172DB2D-FAF7-4857-B3EE-F318D8B665E8}"/>
          </ac:spMkLst>
        </pc:spChg>
        <pc:spChg chg="add mod">
          <ac:chgData name="Alaa Hamdy" userId="5842193908a033cf" providerId="LiveId" clId="{51EB2614-E0BE-454B-B132-B569C861452C}" dt="2021-12-27T20:48:47.688" v="1291" actId="14100"/>
          <ac:spMkLst>
            <pc:docMk/>
            <pc:sldMk cId="3388230106" sldId="296"/>
            <ac:spMk id="8" creationId="{6F57846A-454D-4C78-B2A8-2B8AAAC25B34}"/>
          </ac:spMkLst>
        </pc:spChg>
        <pc:spChg chg="add mod">
          <ac:chgData name="Alaa Hamdy" userId="5842193908a033cf" providerId="LiveId" clId="{51EB2614-E0BE-454B-B132-B569C861452C}" dt="2021-12-27T20:49:41.241" v="1298" actId="20577"/>
          <ac:spMkLst>
            <pc:docMk/>
            <pc:sldMk cId="3388230106" sldId="296"/>
            <ac:spMk id="9" creationId="{CD13677B-B8F2-49CA-B292-7F0D02708012}"/>
          </ac:spMkLst>
        </pc:spChg>
        <pc:picChg chg="add mod">
          <ac:chgData name="Alaa Hamdy" userId="5842193908a033cf" providerId="LiveId" clId="{51EB2614-E0BE-454B-B132-B569C861452C}" dt="2021-12-27T20:49:01.103" v="1292" actId="1076"/>
          <ac:picMkLst>
            <pc:docMk/>
            <pc:sldMk cId="3388230106" sldId="296"/>
            <ac:picMk id="7" creationId="{8BE6E036-9014-4FC7-90A4-DB2F2E9E2A31}"/>
          </ac:picMkLst>
        </pc:picChg>
      </pc:sldChg>
      <pc:sldChg chg="addSp delSp modSp new mod">
        <pc:chgData name="Alaa Hamdy" userId="5842193908a033cf" providerId="LiveId" clId="{51EB2614-E0BE-454B-B132-B569C861452C}" dt="2021-12-27T20:52:06.126" v="1479" actId="1076"/>
        <pc:sldMkLst>
          <pc:docMk/>
          <pc:sldMk cId="2481551302" sldId="297"/>
        </pc:sldMkLst>
        <pc:spChg chg="del">
          <ac:chgData name="Alaa Hamdy" userId="5842193908a033cf" providerId="LiveId" clId="{51EB2614-E0BE-454B-B132-B569C861452C}" dt="2021-12-27T20:49:47.066" v="1300" actId="478"/>
          <ac:spMkLst>
            <pc:docMk/>
            <pc:sldMk cId="2481551302" sldId="297"/>
            <ac:spMk id="2" creationId="{FC644311-010A-4A99-8CA5-E1EDC0C8F0E7}"/>
          </ac:spMkLst>
        </pc:spChg>
        <pc:spChg chg="del">
          <ac:chgData name="Alaa Hamdy" userId="5842193908a033cf" providerId="LiveId" clId="{51EB2614-E0BE-454B-B132-B569C861452C}" dt="2021-12-27T20:49:47.066" v="1300" actId="478"/>
          <ac:spMkLst>
            <pc:docMk/>
            <pc:sldMk cId="2481551302" sldId="297"/>
            <ac:spMk id="3" creationId="{BAD4D3B4-008B-4535-A459-E9CFE4078C17}"/>
          </ac:spMkLst>
        </pc:spChg>
        <pc:spChg chg="del">
          <ac:chgData name="Alaa Hamdy" userId="5842193908a033cf" providerId="LiveId" clId="{51EB2614-E0BE-454B-B132-B569C861452C}" dt="2021-12-27T20:49:47.066" v="1300" actId="478"/>
          <ac:spMkLst>
            <pc:docMk/>
            <pc:sldMk cId="2481551302" sldId="297"/>
            <ac:spMk id="4" creationId="{6C438450-EDB6-43C5-B61C-14FFF1DF36CB}"/>
          </ac:spMkLst>
        </pc:spChg>
        <pc:spChg chg="del">
          <ac:chgData name="Alaa Hamdy" userId="5842193908a033cf" providerId="LiveId" clId="{51EB2614-E0BE-454B-B132-B569C861452C}" dt="2021-12-27T20:49:47.066" v="1300" actId="478"/>
          <ac:spMkLst>
            <pc:docMk/>
            <pc:sldMk cId="2481551302" sldId="297"/>
            <ac:spMk id="5" creationId="{704B3BB5-4A01-4FC1-A2C0-7EB48038CE4B}"/>
          </ac:spMkLst>
        </pc:spChg>
        <pc:spChg chg="del">
          <ac:chgData name="Alaa Hamdy" userId="5842193908a033cf" providerId="LiveId" clId="{51EB2614-E0BE-454B-B132-B569C861452C}" dt="2021-12-27T20:49:47.066" v="1300" actId="478"/>
          <ac:spMkLst>
            <pc:docMk/>
            <pc:sldMk cId="2481551302" sldId="297"/>
            <ac:spMk id="6" creationId="{65BDBFEA-DD1A-48DE-B5F4-32E916443224}"/>
          </ac:spMkLst>
        </pc:spChg>
        <pc:spChg chg="add mod">
          <ac:chgData name="Alaa Hamdy" userId="5842193908a033cf" providerId="LiveId" clId="{51EB2614-E0BE-454B-B132-B569C861452C}" dt="2021-12-27T20:51:48.090" v="1474" actId="1076"/>
          <ac:spMkLst>
            <pc:docMk/>
            <pc:sldMk cId="2481551302" sldId="297"/>
            <ac:spMk id="8" creationId="{031A58EE-B719-4C81-933A-F225FA4BA3D6}"/>
          </ac:spMkLst>
        </pc:spChg>
        <pc:spChg chg="add mod">
          <ac:chgData name="Alaa Hamdy" userId="5842193908a033cf" providerId="LiveId" clId="{51EB2614-E0BE-454B-B132-B569C861452C}" dt="2021-12-27T20:52:06.126" v="1479" actId="1076"/>
          <ac:spMkLst>
            <pc:docMk/>
            <pc:sldMk cId="2481551302" sldId="297"/>
            <ac:spMk id="9" creationId="{E5BB42BB-29C8-42B1-83D1-A9B7D5430E9E}"/>
          </ac:spMkLst>
        </pc:spChg>
        <pc:picChg chg="add mod">
          <ac:chgData name="Alaa Hamdy" userId="5842193908a033cf" providerId="LiveId" clId="{51EB2614-E0BE-454B-B132-B569C861452C}" dt="2021-12-27T20:52:02.697" v="1478" actId="1076"/>
          <ac:picMkLst>
            <pc:docMk/>
            <pc:sldMk cId="2481551302" sldId="297"/>
            <ac:picMk id="7" creationId="{7BB6061D-7365-4426-9BBE-E4FCD0D3ACE1}"/>
          </ac:picMkLst>
        </pc:picChg>
      </pc:sldChg>
      <pc:sldChg chg="addSp delSp modSp add mod">
        <pc:chgData name="Alaa Hamdy" userId="5842193908a033cf" providerId="LiveId" clId="{51EB2614-E0BE-454B-B132-B569C861452C}" dt="2021-12-27T20:52:17.920" v="1488" actId="20577"/>
        <pc:sldMkLst>
          <pc:docMk/>
          <pc:sldMk cId="1334864621" sldId="298"/>
        </pc:sldMkLst>
        <pc:spChg chg="add mod">
          <ac:chgData name="Alaa Hamdy" userId="5842193908a033cf" providerId="LiveId" clId="{51EB2614-E0BE-454B-B132-B569C861452C}" dt="2021-12-27T20:52:12.441" v="1481" actId="1076"/>
          <ac:spMkLst>
            <pc:docMk/>
            <pc:sldMk cId="1334864621" sldId="298"/>
            <ac:spMk id="5" creationId="{2F5BEAE1-4790-464A-A6AE-5279D1F0199A}"/>
          </ac:spMkLst>
        </pc:spChg>
        <pc:spChg chg="mod">
          <ac:chgData name="Alaa Hamdy" userId="5842193908a033cf" providerId="LiveId" clId="{51EB2614-E0BE-454B-B132-B569C861452C}" dt="2021-12-27T20:52:17.920" v="1488" actId="20577"/>
          <ac:spMkLst>
            <pc:docMk/>
            <pc:sldMk cId="1334864621" sldId="298"/>
            <ac:spMk id="8" creationId="{031A58EE-B719-4C81-933A-F225FA4BA3D6}"/>
          </ac:spMkLst>
        </pc:spChg>
        <pc:picChg chg="add mod">
          <ac:chgData name="Alaa Hamdy" userId="5842193908a033cf" providerId="LiveId" clId="{51EB2614-E0BE-454B-B132-B569C861452C}" dt="2021-12-27T20:51:32.432" v="1469" actId="1076"/>
          <ac:picMkLst>
            <pc:docMk/>
            <pc:sldMk cId="1334864621" sldId="298"/>
            <ac:picMk id="4" creationId="{236F6372-16DD-49D7-9493-0BC7CEDB7529}"/>
          </ac:picMkLst>
        </pc:picChg>
        <pc:picChg chg="add del mod">
          <ac:chgData name="Alaa Hamdy" userId="5842193908a033cf" providerId="LiveId" clId="{51EB2614-E0BE-454B-B132-B569C861452C}" dt="2021-12-27T20:51:14.567" v="1382" actId="478"/>
          <ac:picMkLst>
            <pc:docMk/>
            <pc:sldMk cId="1334864621" sldId="298"/>
            <ac:picMk id="7" creationId="{7BB6061D-7365-4426-9BBE-E4FCD0D3ACE1}"/>
          </ac:picMkLst>
        </pc:picChg>
      </pc:sldChg>
      <pc:sldChg chg="delSp modSp new mod ord">
        <pc:chgData name="Alaa Hamdy" userId="5842193908a033cf" providerId="LiveId" clId="{51EB2614-E0BE-454B-B132-B569C861452C}" dt="2021-12-27T20:56:44.480" v="1570" actId="478"/>
        <pc:sldMkLst>
          <pc:docMk/>
          <pc:sldMk cId="2121492465" sldId="299"/>
        </pc:sldMkLst>
        <pc:spChg chg="mod">
          <ac:chgData name="Alaa Hamdy" userId="5842193908a033cf" providerId="LiveId" clId="{51EB2614-E0BE-454B-B132-B569C861452C}" dt="2021-12-27T20:56:38.155" v="1567" actId="20577"/>
          <ac:spMkLst>
            <pc:docMk/>
            <pc:sldMk cId="2121492465" sldId="299"/>
            <ac:spMk id="2" creationId="{CC3B4516-4BB4-4960-BF56-C2495DAD0B32}"/>
          </ac:spMkLst>
        </pc:spChg>
        <pc:spChg chg="del">
          <ac:chgData name="Alaa Hamdy" userId="5842193908a033cf" providerId="LiveId" clId="{51EB2614-E0BE-454B-B132-B569C861452C}" dt="2021-12-27T20:56:44.480" v="1570" actId="478"/>
          <ac:spMkLst>
            <pc:docMk/>
            <pc:sldMk cId="2121492465" sldId="299"/>
            <ac:spMk id="3" creationId="{D35CF566-526B-4795-9E41-F666BD85A75F}"/>
          </ac:spMkLst>
        </pc:spChg>
      </pc:sldChg>
      <pc:sldChg chg="addSp delSp modSp new mod ord">
        <pc:chgData name="Alaa Hamdy" userId="5842193908a033cf" providerId="LiveId" clId="{51EB2614-E0BE-454B-B132-B569C861452C}" dt="2021-12-27T20:57:02.694" v="1577" actId="14100"/>
        <pc:sldMkLst>
          <pc:docMk/>
          <pc:sldMk cId="701042644" sldId="300"/>
        </pc:sldMkLst>
        <pc:spChg chg="del">
          <ac:chgData name="Alaa Hamdy" userId="5842193908a033cf" providerId="LiveId" clId="{51EB2614-E0BE-454B-B132-B569C861452C}" dt="2021-12-27T20:56:56.340" v="1574" actId="478"/>
          <ac:spMkLst>
            <pc:docMk/>
            <pc:sldMk cId="701042644" sldId="300"/>
            <ac:spMk id="2" creationId="{33CC71CA-F423-4C3A-994D-68AF6BF5014E}"/>
          </ac:spMkLst>
        </pc:spChg>
        <pc:spChg chg="del">
          <ac:chgData name="Alaa Hamdy" userId="5842193908a033cf" providerId="LiveId" clId="{51EB2614-E0BE-454B-B132-B569C861452C}" dt="2021-12-27T20:56:56.340" v="1574" actId="478"/>
          <ac:spMkLst>
            <pc:docMk/>
            <pc:sldMk cId="701042644" sldId="300"/>
            <ac:spMk id="3" creationId="{B3B803B5-F6DD-4DC8-ADD7-FEDF0A37B568}"/>
          </ac:spMkLst>
        </pc:spChg>
        <pc:spChg chg="del">
          <ac:chgData name="Alaa Hamdy" userId="5842193908a033cf" providerId="LiveId" clId="{51EB2614-E0BE-454B-B132-B569C861452C}" dt="2021-12-27T20:56:56.340" v="1574" actId="478"/>
          <ac:spMkLst>
            <pc:docMk/>
            <pc:sldMk cId="701042644" sldId="300"/>
            <ac:spMk id="4" creationId="{2BBEAA76-EBB3-4C5B-9D65-CF5138F5433F}"/>
          </ac:spMkLst>
        </pc:spChg>
        <pc:spChg chg="del">
          <ac:chgData name="Alaa Hamdy" userId="5842193908a033cf" providerId="LiveId" clId="{51EB2614-E0BE-454B-B132-B569C861452C}" dt="2021-12-27T20:56:56.340" v="1574" actId="478"/>
          <ac:spMkLst>
            <pc:docMk/>
            <pc:sldMk cId="701042644" sldId="300"/>
            <ac:spMk id="5" creationId="{7FC742A6-6CA5-452D-8143-317F7F5AA36A}"/>
          </ac:spMkLst>
        </pc:spChg>
        <pc:spChg chg="del">
          <ac:chgData name="Alaa Hamdy" userId="5842193908a033cf" providerId="LiveId" clId="{51EB2614-E0BE-454B-B132-B569C861452C}" dt="2021-12-27T20:56:56.340" v="1574" actId="478"/>
          <ac:spMkLst>
            <pc:docMk/>
            <pc:sldMk cId="701042644" sldId="300"/>
            <ac:spMk id="6" creationId="{E2110DF2-BED8-4F58-BEDB-6E751095E02F}"/>
          </ac:spMkLst>
        </pc:spChg>
        <pc:picChg chg="add mod">
          <ac:chgData name="Alaa Hamdy" userId="5842193908a033cf" providerId="LiveId" clId="{51EB2614-E0BE-454B-B132-B569C861452C}" dt="2021-12-27T20:57:02.694" v="1577" actId="14100"/>
          <ac:picMkLst>
            <pc:docMk/>
            <pc:sldMk cId="701042644" sldId="300"/>
            <ac:picMk id="7" creationId="{71341BA0-BDAF-469C-8AC7-40B250A3F1DB}"/>
          </ac:picMkLst>
        </pc:picChg>
      </pc:sldChg>
      <pc:sldChg chg="new del">
        <pc:chgData name="Alaa Hamdy" userId="5842193908a033cf" providerId="LiveId" clId="{51EB2614-E0BE-454B-B132-B569C861452C}" dt="2021-12-27T21:04:41.858" v="1646" actId="47"/>
        <pc:sldMkLst>
          <pc:docMk/>
          <pc:sldMk cId="3606664654" sldId="301"/>
        </pc:sldMkLst>
      </pc:sldChg>
      <pc:sldChg chg="delSp modSp new mod">
        <pc:chgData name="Alaa Hamdy" userId="5842193908a033cf" providerId="LiveId" clId="{51EB2614-E0BE-454B-B132-B569C861452C}" dt="2021-12-27T21:04:55.968" v="1649" actId="255"/>
        <pc:sldMkLst>
          <pc:docMk/>
          <pc:sldMk cId="919388607" sldId="302"/>
        </pc:sldMkLst>
        <pc:spChg chg="mod">
          <ac:chgData name="Alaa Hamdy" userId="5842193908a033cf" providerId="LiveId" clId="{51EB2614-E0BE-454B-B132-B569C861452C}" dt="2021-12-27T21:04:21.913" v="1588" actId="20577"/>
          <ac:spMkLst>
            <pc:docMk/>
            <pc:sldMk cId="919388607" sldId="302"/>
            <ac:spMk id="2" creationId="{6F0A3DE4-E2FF-4A40-89CF-1E1872E0355A}"/>
          </ac:spMkLst>
        </pc:spChg>
        <pc:spChg chg="mod">
          <ac:chgData name="Alaa Hamdy" userId="5842193908a033cf" providerId="LiveId" clId="{51EB2614-E0BE-454B-B132-B569C861452C}" dt="2021-12-27T21:04:55.968" v="1649" actId="255"/>
          <ac:spMkLst>
            <pc:docMk/>
            <pc:sldMk cId="919388607" sldId="302"/>
            <ac:spMk id="3" creationId="{2AEDF47A-BDDE-4506-838A-0E5637396D16}"/>
          </ac:spMkLst>
        </pc:spChg>
        <pc:spChg chg="del">
          <ac:chgData name="Alaa Hamdy" userId="5842193908a033cf" providerId="LiveId" clId="{51EB2614-E0BE-454B-B132-B569C861452C}" dt="2021-12-27T21:04:39.251" v="1645" actId="478"/>
          <ac:spMkLst>
            <pc:docMk/>
            <pc:sldMk cId="919388607" sldId="302"/>
            <ac:spMk id="4" creationId="{44AA593E-A0AE-4A9C-B712-262050BC982B}"/>
          </ac:spMkLst>
        </pc:spChg>
        <pc:spChg chg="del">
          <ac:chgData name="Alaa Hamdy" userId="5842193908a033cf" providerId="LiveId" clId="{51EB2614-E0BE-454B-B132-B569C861452C}" dt="2021-12-27T21:04:39.251" v="1645" actId="478"/>
          <ac:spMkLst>
            <pc:docMk/>
            <pc:sldMk cId="919388607" sldId="302"/>
            <ac:spMk id="5" creationId="{FB006BA2-F73E-44AB-916E-49E76D5E5233}"/>
          </ac:spMkLst>
        </pc:spChg>
        <pc:spChg chg="del">
          <ac:chgData name="Alaa Hamdy" userId="5842193908a033cf" providerId="LiveId" clId="{51EB2614-E0BE-454B-B132-B569C861452C}" dt="2021-12-27T21:04:39.251" v="1645" actId="478"/>
          <ac:spMkLst>
            <pc:docMk/>
            <pc:sldMk cId="919388607" sldId="302"/>
            <ac:spMk id="6" creationId="{47A5CB35-D2F8-4195-81CB-17540D355850}"/>
          </ac:spMkLst>
        </pc:spChg>
      </pc:sldChg>
      <pc:sldChg chg="add del">
        <pc:chgData name="Alaa Hamdy" userId="5842193908a033cf" providerId="LiveId" clId="{51EB2614-E0BE-454B-B132-B569C861452C}" dt="2021-12-27T21:05:33.763" v="1665"/>
        <pc:sldMkLst>
          <pc:docMk/>
          <pc:sldMk cId="1688528597" sldId="3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12/27/2021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596447" y="4476403"/>
            <a:ext cx="4941771" cy="1122202"/>
          </a:xfrm>
        </p:spPr>
        <p:txBody>
          <a:bodyPr/>
          <a:lstStyle/>
          <a:p>
            <a:r>
              <a:rPr lang="en-US" sz="6600" dirty="0"/>
              <a:t>Quest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FFEEA9-4B9F-48D8-A6BE-9E65FB512AF7}"/>
              </a:ext>
            </a:extLst>
          </p:cNvPr>
          <p:cNvPicPr>
            <a:picLocks noChangeAspect="1"/>
          </p:cNvPicPr>
          <p:nvPr/>
        </p:nvPicPr>
        <p:blipFill rotWithShape="1">
          <a:blip r:embed="rId2">
            <a:extLst>
              <a:ext uri="{28A0092B-C50C-407E-A947-70E740481C1C}">
                <a14:useLocalDpi xmlns:a14="http://schemas.microsoft.com/office/drawing/2010/main" val="0"/>
              </a:ext>
            </a:extLst>
          </a:blip>
          <a:srcRect l="15340" t="25256" r="9345" b="17152"/>
          <a:stretch/>
        </p:blipFill>
        <p:spPr bwMode="auto">
          <a:xfrm>
            <a:off x="318000" y="944188"/>
            <a:ext cx="11556000" cy="49696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454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Architecture model</a:t>
            </a:r>
          </a:p>
        </p:txBody>
      </p:sp>
    </p:spTree>
    <p:extLst>
      <p:ext uri="{BB962C8B-B14F-4D97-AF65-F5344CB8AC3E}">
        <p14:creationId xmlns:p14="http://schemas.microsoft.com/office/powerpoint/2010/main" val="373699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3192E1-3C69-47C7-8AD5-13FD9E9149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3315" y="189230"/>
            <a:ext cx="7405370" cy="6479540"/>
          </a:xfrm>
          <a:prstGeom prst="rect">
            <a:avLst/>
          </a:prstGeom>
          <a:noFill/>
          <a:ln>
            <a:noFill/>
          </a:ln>
        </p:spPr>
      </p:pic>
    </p:spTree>
    <p:extLst>
      <p:ext uri="{BB962C8B-B14F-4D97-AF65-F5344CB8AC3E}">
        <p14:creationId xmlns:p14="http://schemas.microsoft.com/office/powerpoint/2010/main" val="23609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Data Flow Diagram</a:t>
            </a:r>
          </a:p>
        </p:txBody>
      </p:sp>
    </p:spTree>
    <p:extLst>
      <p:ext uri="{BB962C8B-B14F-4D97-AF65-F5344CB8AC3E}">
        <p14:creationId xmlns:p14="http://schemas.microsoft.com/office/powerpoint/2010/main" val="122461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2331E64-F0A4-4B43-9BF0-F374B6CE1B32}"/>
              </a:ext>
            </a:extLst>
          </p:cNvPr>
          <p:cNvPicPr>
            <a:picLocks noChangeAspect="1"/>
          </p:cNvPicPr>
          <p:nvPr/>
        </p:nvPicPr>
        <p:blipFill rotWithShape="1">
          <a:blip r:embed="rId2">
            <a:extLst>
              <a:ext uri="{28A0092B-C50C-407E-A947-70E740481C1C}">
                <a14:useLocalDpi xmlns:a14="http://schemas.microsoft.com/office/drawing/2010/main" val="0"/>
              </a:ext>
            </a:extLst>
          </a:blip>
          <a:srcRect l="24244" t="29178" r="25973" b="17267"/>
          <a:stretch/>
        </p:blipFill>
        <p:spPr bwMode="auto">
          <a:xfrm>
            <a:off x="2439895" y="974122"/>
            <a:ext cx="7164000" cy="4339135"/>
          </a:xfrm>
          <a:prstGeom prst="rect">
            <a:avLst/>
          </a:prstGeom>
          <a:noFill/>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9B927E78-7808-4936-B963-EC00EECC0545}"/>
              </a:ext>
            </a:extLst>
          </p:cNvPr>
          <p:cNvSpPr txBox="1">
            <a:spLocks/>
          </p:cNvSpPr>
          <p:nvPr/>
        </p:nvSpPr>
        <p:spPr>
          <a:xfrm>
            <a:off x="3258935" y="5889568"/>
            <a:ext cx="6043006" cy="5527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dirty="0"/>
              <a:t>CONTEXT DIAGRAM</a:t>
            </a:r>
          </a:p>
        </p:txBody>
      </p:sp>
    </p:spTree>
    <p:extLst>
      <p:ext uri="{BB962C8B-B14F-4D97-AF65-F5344CB8AC3E}">
        <p14:creationId xmlns:p14="http://schemas.microsoft.com/office/powerpoint/2010/main" val="3562486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976B38-333C-4552-BBB3-C6D521143EA9}"/>
              </a:ext>
            </a:extLst>
          </p:cNvPr>
          <p:cNvPicPr>
            <a:picLocks noChangeAspect="1"/>
          </p:cNvPicPr>
          <p:nvPr/>
        </p:nvPicPr>
        <p:blipFill rotWithShape="1">
          <a:blip r:embed="rId2">
            <a:extLst>
              <a:ext uri="{28A0092B-C50C-407E-A947-70E740481C1C}">
                <a14:useLocalDpi xmlns:a14="http://schemas.microsoft.com/office/drawing/2010/main" val="0"/>
              </a:ext>
            </a:extLst>
          </a:blip>
          <a:srcRect l="16428" t="24644" r="13041" b="27477"/>
          <a:stretch/>
        </p:blipFill>
        <p:spPr bwMode="auto">
          <a:xfrm>
            <a:off x="1161053" y="1516537"/>
            <a:ext cx="10008000" cy="3824926"/>
          </a:xfrm>
          <a:prstGeom prst="rect">
            <a:avLst/>
          </a:prstGeom>
          <a:noFill/>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C2326CDB-1D31-46BD-970A-4384E62C84A6}"/>
              </a:ext>
            </a:extLst>
          </p:cNvPr>
          <p:cNvSpPr txBox="1">
            <a:spLocks/>
          </p:cNvSpPr>
          <p:nvPr/>
        </p:nvSpPr>
        <p:spPr>
          <a:xfrm>
            <a:off x="3258935" y="5889568"/>
            <a:ext cx="6043006" cy="5527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dirty="0"/>
              <a:t>LEVEL 0</a:t>
            </a:r>
          </a:p>
        </p:txBody>
      </p:sp>
    </p:spTree>
    <p:extLst>
      <p:ext uri="{BB962C8B-B14F-4D97-AF65-F5344CB8AC3E}">
        <p14:creationId xmlns:p14="http://schemas.microsoft.com/office/powerpoint/2010/main" val="202349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9D8C42-D9B1-4C60-A178-458BBBBAC1B4}"/>
              </a:ext>
            </a:extLst>
          </p:cNvPr>
          <p:cNvSpPr txBox="1">
            <a:spLocks/>
          </p:cNvSpPr>
          <p:nvPr/>
        </p:nvSpPr>
        <p:spPr>
          <a:xfrm>
            <a:off x="3258935" y="5889568"/>
            <a:ext cx="6043006" cy="5527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dirty="0"/>
              <a:t>LEVEL 1</a:t>
            </a:r>
          </a:p>
        </p:txBody>
      </p:sp>
      <p:pic>
        <p:nvPicPr>
          <p:cNvPr id="5" name="Picture 4">
            <a:extLst>
              <a:ext uri="{FF2B5EF4-FFF2-40B4-BE49-F238E27FC236}">
                <a16:creationId xmlns:a16="http://schemas.microsoft.com/office/drawing/2014/main" id="{31C0319A-DA6C-4E19-84CF-BA88F6050F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8291" y="576695"/>
            <a:ext cx="6343650" cy="4823460"/>
          </a:xfrm>
          <a:prstGeom prst="rect">
            <a:avLst/>
          </a:prstGeom>
          <a:noFill/>
          <a:ln>
            <a:noFill/>
          </a:ln>
        </p:spPr>
      </p:pic>
    </p:spTree>
    <p:extLst>
      <p:ext uri="{BB962C8B-B14F-4D97-AF65-F5344CB8AC3E}">
        <p14:creationId xmlns:p14="http://schemas.microsoft.com/office/powerpoint/2010/main" val="5072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Class </a:t>
            </a:r>
            <a:br>
              <a:rPr lang="en-GB" dirty="0"/>
            </a:br>
            <a:r>
              <a:rPr lang="en-GB" dirty="0"/>
              <a:t>Diagram</a:t>
            </a:r>
          </a:p>
        </p:txBody>
      </p:sp>
    </p:spTree>
    <p:extLst>
      <p:ext uri="{BB962C8B-B14F-4D97-AF65-F5344CB8AC3E}">
        <p14:creationId xmlns:p14="http://schemas.microsoft.com/office/powerpoint/2010/main" val="367528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C1C41439-03CD-4000-A0B1-EE1FF68CA8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99695"/>
            <a:ext cx="6057900" cy="6658610"/>
          </a:xfrm>
          <a:prstGeom prst="rect">
            <a:avLst/>
          </a:prstGeom>
          <a:noFill/>
          <a:ln>
            <a:noFill/>
          </a:ln>
        </p:spPr>
      </p:pic>
    </p:spTree>
    <p:extLst>
      <p:ext uri="{BB962C8B-B14F-4D97-AF65-F5344CB8AC3E}">
        <p14:creationId xmlns:p14="http://schemas.microsoft.com/office/powerpoint/2010/main" val="2724572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State</a:t>
            </a:r>
            <a:br>
              <a:rPr lang="en-GB" dirty="0"/>
            </a:br>
            <a:r>
              <a:rPr lang="en-GB" dirty="0"/>
              <a:t>Diagram</a:t>
            </a:r>
          </a:p>
        </p:txBody>
      </p:sp>
    </p:spTree>
    <p:extLst>
      <p:ext uri="{BB962C8B-B14F-4D97-AF65-F5344CB8AC3E}">
        <p14:creationId xmlns:p14="http://schemas.microsoft.com/office/powerpoint/2010/main" val="59973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DB39-1795-4A06-8D9D-B5C9547EAE33}"/>
              </a:ext>
            </a:extLst>
          </p:cNvPr>
          <p:cNvSpPr>
            <a:spLocks noGrp="1"/>
          </p:cNvSpPr>
          <p:nvPr>
            <p:ph type="ctrTitle"/>
          </p:nvPr>
        </p:nvSpPr>
        <p:spPr>
          <a:xfrm>
            <a:off x="6430911" y="615008"/>
            <a:ext cx="4179570" cy="1715531"/>
          </a:xfrm>
        </p:spPr>
        <p:txBody>
          <a:bodyPr/>
          <a:lstStyle/>
          <a:p>
            <a:r>
              <a:rPr lang="en-GB" dirty="0"/>
              <a:t>Team Members:</a:t>
            </a:r>
          </a:p>
        </p:txBody>
      </p:sp>
      <p:sp>
        <p:nvSpPr>
          <p:cNvPr id="3" name="Subtitle 2">
            <a:extLst>
              <a:ext uri="{FF2B5EF4-FFF2-40B4-BE49-F238E27FC236}">
                <a16:creationId xmlns:a16="http://schemas.microsoft.com/office/drawing/2014/main" id="{E2C90C44-338E-4FD1-9D30-FE020C3144FC}"/>
              </a:ext>
            </a:extLst>
          </p:cNvPr>
          <p:cNvSpPr>
            <a:spLocks noGrp="1"/>
          </p:cNvSpPr>
          <p:nvPr>
            <p:ph type="subTitle" idx="1"/>
          </p:nvPr>
        </p:nvSpPr>
        <p:spPr>
          <a:xfrm>
            <a:off x="6430911" y="2536326"/>
            <a:ext cx="4179570" cy="4090616"/>
          </a:xfrm>
        </p:spPr>
        <p:txBody>
          <a:bodyPr>
            <a:noAutofit/>
          </a:bodyPr>
          <a:lstStyle/>
          <a:p>
            <a:r>
              <a:rPr lang="en-GB" dirty="0"/>
              <a:t>1.Nada Amr Attia              	19P1621 </a:t>
            </a:r>
          </a:p>
          <a:p>
            <a:r>
              <a:rPr lang="en-GB" dirty="0"/>
              <a:t>2.Alaa Mohamed Hamdy  	19P6621 </a:t>
            </a:r>
          </a:p>
          <a:p>
            <a:r>
              <a:rPr lang="en-GB" dirty="0"/>
              <a:t>3.Anas Salah Abdelrazik   	19P9033 </a:t>
            </a:r>
          </a:p>
          <a:p>
            <a:r>
              <a:rPr lang="en-GB" dirty="0"/>
              <a:t>4.Ahmed Amr Elgayar       	19P8349 </a:t>
            </a:r>
          </a:p>
          <a:p>
            <a:r>
              <a:rPr lang="en-GB" dirty="0"/>
              <a:t>5.Ahmed Akram Mohamed 	19P4777</a:t>
            </a:r>
          </a:p>
          <a:p>
            <a:r>
              <a:rPr lang="en-GB" dirty="0"/>
              <a:t>6.Mohamed Saber Mohamed    19P9544 </a:t>
            </a:r>
          </a:p>
          <a:p>
            <a:endParaRPr lang="en-GB" dirty="0"/>
          </a:p>
        </p:txBody>
      </p:sp>
    </p:spTree>
    <p:extLst>
      <p:ext uri="{BB962C8B-B14F-4D97-AF65-F5344CB8AC3E}">
        <p14:creationId xmlns:p14="http://schemas.microsoft.com/office/powerpoint/2010/main" val="260490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7BF7D93B-E3F4-41B4-A732-5DCFE437ED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8317" y="4588"/>
            <a:ext cx="5940000" cy="6853412"/>
          </a:xfrm>
          <a:prstGeom prst="rect">
            <a:avLst/>
          </a:prstGeom>
          <a:noFill/>
          <a:ln>
            <a:noFill/>
          </a:ln>
        </p:spPr>
      </p:pic>
    </p:spTree>
    <p:extLst>
      <p:ext uri="{BB962C8B-B14F-4D97-AF65-F5344CB8AC3E}">
        <p14:creationId xmlns:p14="http://schemas.microsoft.com/office/powerpoint/2010/main" val="271790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SEQUENCE</a:t>
            </a:r>
            <a:br>
              <a:rPr lang="en-GB" dirty="0"/>
            </a:br>
            <a:r>
              <a:rPr lang="en-GB" dirty="0"/>
              <a:t>Diagram</a:t>
            </a:r>
          </a:p>
        </p:txBody>
      </p:sp>
    </p:spTree>
    <p:extLst>
      <p:ext uri="{BB962C8B-B14F-4D97-AF65-F5344CB8AC3E}">
        <p14:creationId xmlns:p14="http://schemas.microsoft.com/office/powerpoint/2010/main" val="202555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3E683-9DCB-4AD5-B7A4-41E0BBECEF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3033" y="701440"/>
            <a:ext cx="6858000" cy="5297805"/>
          </a:xfrm>
          <a:prstGeom prst="rect">
            <a:avLst/>
          </a:prstGeom>
          <a:noFill/>
          <a:ln>
            <a:noFill/>
          </a:ln>
        </p:spPr>
      </p:pic>
    </p:spTree>
    <p:extLst>
      <p:ext uri="{BB962C8B-B14F-4D97-AF65-F5344CB8AC3E}">
        <p14:creationId xmlns:p14="http://schemas.microsoft.com/office/powerpoint/2010/main" val="118410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imeline&#10;&#10;Description automatically generated">
            <a:extLst>
              <a:ext uri="{FF2B5EF4-FFF2-40B4-BE49-F238E27FC236}">
                <a16:creationId xmlns:a16="http://schemas.microsoft.com/office/drawing/2014/main" id="{D841DD7F-4AD0-4943-9DFC-1BD6F53E93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5603" y="488397"/>
            <a:ext cx="7409180" cy="5723890"/>
          </a:xfrm>
          <a:prstGeom prst="rect">
            <a:avLst/>
          </a:prstGeom>
          <a:noFill/>
          <a:ln>
            <a:noFill/>
          </a:ln>
        </p:spPr>
      </p:pic>
    </p:spTree>
    <p:extLst>
      <p:ext uri="{BB962C8B-B14F-4D97-AF65-F5344CB8AC3E}">
        <p14:creationId xmlns:p14="http://schemas.microsoft.com/office/powerpoint/2010/main" val="2713173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CLIENT-OBJECT RELATIONSHIP</a:t>
            </a:r>
          </a:p>
        </p:txBody>
      </p:sp>
    </p:spTree>
    <p:extLst>
      <p:ext uri="{BB962C8B-B14F-4D97-AF65-F5344CB8AC3E}">
        <p14:creationId xmlns:p14="http://schemas.microsoft.com/office/powerpoint/2010/main" val="2120510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D302BF-B785-4409-8DED-69E236E599A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7050" y="1033145"/>
            <a:ext cx="6057900" cy="4791710"/>
          </a:xfrm>
          <a:prstGeom prst="rect">
            <a:avLst/>
          </a:prstGeom>
          <a:noFill/>
          <a:ln>
            <a:noFill/>
          </a:ln>
        </p:spPr>
      </p:pic>
    </p:spTree>
    <p:extLst>
      <p:ext uri="{BB962C8B-B14F-4D97-AF65-F5344CB8AC3E}">
        <p14:creationId xmlns:p14="http://schemas.microsoft.com/office/powerpoint/2010/main" val="2323298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4516-4BB4-4960-BF56-C2495DAD0B32}"/>
              </a:ext>
            </a:extLst>
          </p:cNvPr>
          <p:cNvSpPr>
            <a:spLocks noGrp="1"/>
          </p:cNvSpPr>
          <p:nvPr>
            <p:ph type="ctrTitle"/>
          </p:nvPr>
        </p:nvSpPr>
        <p:spPr/>
        <p:txBody>
          <a:bodyPr/>
          <a:lstStyle/>
          <a:p>
            <a:r>
              <a:rPr lang="en-GB" dirty="0"/>
              <a:t>Database schema</a:t>
            </a:r>
          </a:p>
        </p:txBody>
      </p:sp>
    </p:spTree>
    <p:extLst>
      <p:ext uri="{BB962C8B-B14F-4D97-AF65-F5344CB8AC3E}">
        <p14:creationId xmlns:p14="http://schemas.microsoft.com/office/powerpoint/2010/main" val="2121492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341BA0-BDAF-469C-8AC7-40B250A3F1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578" y="463653"/>
            <a:ext cx="10582102" cy="5682218"/>
          </a:xfrm>
          <a:prstGeom prst="rect">
            <a:avLst/>
          </a:prstGeom>
          <a:noFill/>
          <a:ln>
            <a:noFill/>
          </a:ln>
        </p:spPr>
      </p:pic>
    </p:spTree>
    <p:extLst>
      <p:ext uri="{BB962C8B-B14F-4D97-AF65-F5344CB8AC3E}">
        <p14:creationId xmlns:p14="http://schemas.microsoft.com/office/powerpoint/2010/main" val="701042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The Website &amp; its usage</a:t>
            </a:r>
          </a:p>
        </p:txBody>
      </p:sp>
    </p:spTree>
    <p:extLst>
      <p:ext uri="{BB962C8B-B14F-4D97-AF65-F5344CB8AC3E}">
        <p14:creationId xmlns:p14="http://schemas.microsoft.com/office/powerpoint/2010/main" val="679220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website&#10;&#10;Description automatically generated">
            <a:extLst>
              <a:ext uri="{FF2B5EF4-FFF2-40B4-BE49-F238E27FC236}">
                <a16:creationId xmlns:a16="http://schemas.microsoft.com/office/drawing/2014/main" id="{A87EF321-4556-4A53-80CF-00ED1DDC50F8}"/>
              </a:ext>
            </a:extLst>
          </p:cNvPr>
          <p:cNvPicPr>
            <a:picLocks noChangeAspect="1"/>
          </p:cNvPicPr>
          <p:nvPr/>
        </p:nvPicPr>
        <p:blipFill>
          <a:blip r:embed="rId2"/>
          <a:stretch>
            <a:fillRect/>
          </a:stretch>
        </p:blipFill>
        <p:spPr>
          <a:xfrm>
            <a:off x="773084" y="91440"/>
            <a:ext cx="9972000" cy="5609250"/>
          </a:xfrm>
          <a:prstGeom prst="rect">
            <a:avLst/>
          </a:prstGeom>
        </p:spPr>
      </p:pic>
      <p:sp>
        <p:nvSpPr>
          <p:cNvPr id="5" name="Title 1">
            <a:extLst>
              <a:ext uri="{FF2B5EF4-FFF2-40B4-BE49-F238E27FC236}">
                <a16:creationId xmlns:a16="http://schemas.microsoft.com/office/drawing/2014/main" id="{9719B426-44F8-4347-B9D5-0D9B8B403EEB}"/>
              </a:ext>
            </a:extLst>
          </p:cNvPr>
          <p:cNvSpPr txBox="1">
            <a:spLocks/>
          </p:cNvSpPr>
          <p:nvPr/>
        </p:nvSpPr>
        <p:spPr>
          <a:xfrm>
            <a:off x="3766012" y="5997634"/>
            <a:ext cx="3141864" cy="552796"/>
          </a:xfrm>
          <a:prstGeom prst="rect">
            <a:avLst/>
          </a:prstGeom>
        </p:spPr>
        <p:txBody>
          <a:bodyPr vert="horz" lIns="91440" tIns="45720" rIns="91440" bIns="45720" rtlCol="0" anchor="ctr">
            <a:normAutofit fontScale="55000" lnSpcReduction="2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dirty="0"/>
              <a:t>Landing page when you first open the website</a:t>
            </a:r>
          </a:p>
        </p:txBody>
      </p:sp>
    </p:spTree>
    <p:extLst>
      <p:ext uri="{BB962C8B-B14F-4D97-AF65-F5344CB8AC3E}">
        <p14:creationId xmlns:p14="http://schemas.microsoft.com/office/powerpoint/2010/main" val="125728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Main Functionalities</a:t>
            </a:r>
          </a:p>
          <a:p>
            <a:r>
              <a:rPr lang="en-US" dirty="0"/>
              <a:t>Diagrams </a:t>
            </a:r>
          </a:p>
          <a:p>
            <a:r>
              <a:rPr lang="en-US" dirty="0"/>
              <a:t>Website Usage</a:t>
            </a:r>
          </a:p>
        </p:txBody>
      </p:sp>
    </p:spTree>
    <p:extLst>
      <p:ext uri="{BB962C8B-B14F-4D97-AF65-F5344CB8AC3E}">
        <p14:creationId xmlns:p14="http://schemas.microsoft.com/office/powerpoint/2010/main" val="171321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website&#10;&#10;Description automatically generated">
            <a:extLst>
              <a:ext uri="{FF2B5EF4-FFF2-40B4-BE49-F238E27FC236}">
                <a16:creationId xmlns:a16="http://schemas.microsoft.com/office/drawing/2014/main" id="{03F387FC-E828-4A8C-84F9-A7126974E04E}"/>
              </a:ext>
            </a:extLst>
          </p:cNvPr>
          <p:cNvPicPr>
            <a:picLocks noChangeAspect="1"/>
          </p:cNvPicPr>
          <p:nvPr/>
        </p:nvPicPr>
        <p:blipFill>
          <a:blip r:embed="rId2"/>
          <a:stretch>
            <a:fillRect/>
          </a:stretch>
        </p:blipFill>
        <p:spPr>
          <a:xfrm>
            <a:off x="1438102" y="83126"/>
            <a:ext cx="9144000" cy="5143500"/>
          </a:xfrm>
          <a:prstGeom prst="rect">
            <a:avLst/>
          </a:prstGeom>
        </p:spPr>
      </p:pic>
      <p:sp>
        <p:nvSpPr>
          <p:cNvPr id="12" name="Title 1">
            <a:extLst>
              <a:ext uri="{FF2B5EF4-FFF2-40B4-BE49-F238E27FC236}">
                <a16:creationId xmlns:a16="http://schemas.microsoft.com/office/drawing/2014/main" id="{F8186B01-11D2-4359-B06C-976D8BDA00DD}"/>
              </a:ext>
            </a:extLst>
          </p:cNvPr>
          <p:cNvSpPr txBox="1">
            <a:spLocks/>
          </p:cNvSpPr>
          <p:nvPr/>
        </p:nvSpPr>
        <p:spPr>
          <a:xfrm>
            <a:off x="3258935" y="5889568"/>
            <a:ext cx="6043006" cy="552796"/>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dirty="0"/>
              <a:t>As a client, you either sign up if you are new or log in</a:t>
            </a:r>
          </a:p>
        </p:txBody>
      </p:sp>
    </p:spTree>
    <p:extLst>
      <p:ext uri="{BB962C8B-B14F-4D97-AF65-F5344CB8AC3E}">
        <p14:creationId xmlns:p14="http://schemas.microsoft.com/office/powerpoint/2010/main" val="21965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0627F7-E610-45B9-9994-16627C604A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374" y="0"/>
            <a:ext cx="9468000" cy="5328692"/>
          </a:xfrm>
          <a:prstGeom prst="rect">
            <a:avLst/>
          </a:prstGeom>
          <a:noFill/>
          <a:ln>
            <a:noFill/>
          </a:ln>
        </p:spPr>
      </p:pic>
      <p:sp>
        <p:nvSpPr>
          <p:cNvPr id="8" name="Title 1">
            <a:extLst>
              <a:ext uri="{FF2B5EF4-FFF2-40B4-BE49-F238E27FC236}">
                <a16:creationId xmlns:a16="http://schemas.microsoft.com/office/drawing/2014/main" id="{B0EC2D79-BB12-4D0B-AEB3-D990904E5283}"/>
              </a:ext>
            </a:extLst>
          </p:cNvPr>
          <p:cNvSpPr txBox="1">
            <a:spLocks/>
          </p:cNvSpPr>
          <p:nvPr/>
        </p:nvSpPr>
        <p:spPr>
          <a:xfrm>
            <a:off x="3258935" y="5889568"/>
            <a:ext cx="6043006" cy="5527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dirty="0"/>
              <a:t>log in page</a:t>
            </a:r>
          </a:p>
        </p:txBody>
      </p:sp>
    </p:spTree>
    <p:extLst>
      <p:ext uri="{BB962C8B-B14F-4D97-AF65-F5344CB8AC3E}">
        <p14:creationId xmlns:p14="http://schemas.microsoft.com/office/powerpoint/2010/main" val="2853598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 application, table, Excel&#10;&#10;Description automatically generated">
            <a:extLst>
              <a:ext uri="{FF2B5EF4-FFF2-40B4-BE49-F238E27FC236}">
                <a16:creationId xmlns:a16="http://schemas.microsoft.com/office/drawing/2014/main" id="{2016FDC2-C396-46F4-8380-08488A8FE491}"/>
              </a:ext>
            </a:extLst>
          </p:cNvPr>
          <p:cNvPicPr>
            <a:picLocks noChangeAspect="1"/>
          </p:cNvPicPr>
          <p:nvPr/>
        </p:nvPicPr>
        <p:blipFill>
          <a:blip r:embed="rId2"/>
          <a:stretch>
            <a:fillRect/>
          </a:stretch>
        </p:blipFill>
        <p:spPr>
          <a:xfrm>
            <a:off x="1321723" y="149631"/>
            <a:ext cx="9396000" cy="5285250"/>
          </a:xfrm>
          <a:prstGeom prst="rect">
            <a:avLst/>
          </a:prstGeom>
        </p:spPr>
      </p:pic>
      <p:sp>
        <p:nvSpPr>
          <p:cNvPr id="11" name="Oval 10">
            <a:extLst>
              <a:ext uri="{FF2B5EF4-FFF2-40B4-BE49-F238E27FC236}">
                <a16:creationId xmlns:a16="http://schemas.microsoft.com/office/drawing/2014/main" id="{69A9F26A-D964-484E-A5FE-8C02F7357C75}"/>
              </a:ext>
            </a:extLst>
          </p:cNvPr>
          <p:cNvSpPr/>
          <p:nvPr/>
        </p:nvSpPr>
        <p:spPr>
          <a:xfrm>
            <a:off x="6982691" y="253538"/>
            <a:ext cx="390698" cy="1911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Arrow Connector 12">
            <a:extLst>
              <a:ext uri="{FF2B5EF4-FFF2-40B4-BE49-F238E27FC236}">
                <a16:creationId xmlns:a16="http://schemas.microsoft.com/office/drawing/2014/main" id="{1D62AC4F-3C4F-46F4-89FB-E8D2F1FDD20A}"/>
              </a:ext>
            </a:extLst>
          </p:cNvPr>
          <p:cNvCxnSpPr>
            <a:cxnSpLocks/>
          </p:cNvCxnSpPr>
          <p:nvPr/>
        </p:nvCxnSpPr>
        <p:spPr>
          <a:xfrm flipH="1" flipV="1">
            <a:off x="7373389" y="502920"/>
            <a:ext cx="1172095" cy="3616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37498BCF-D2AA-4CB0-A9E5-55F43F1C206A}"/>
              </a:ext>
            </a:extLst>
          </p:cNvPr>
          <p:cNvSpPr txBox="1">
            <a:spLocks/>
          </p:cNvSpPr>
          <p:nvPr/>
        </p:nvSpPr>
        <p:spPr>
          <a:xfrm>
            <a:off x="3258935" y="5889568"/>
            <a:ext cx="6043006" cy="552796"/>
          </a:xfrm>
          <a:prstGeom prst="rect">
            <a:avLst/>
          </a:prstGeom>
        </p:spPr>
        <p:txBody>
          <a:bodyPr vert="horz" lIns="91440" tIns="45720" rIns="91440" bIns="45720" rtlCol="0" anchor="ctr">
            <a:normAutofit fontScale="47500" lnSpcReduction="2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dirty="0"/>
              <a:t>If you clicked on places, all entertainment places will be available for you by filtering the results according to your preferences</a:t>
            </a:r>
          </a:p>
        </p:txBody>
      </p:sp>
    </p:spTree>
    <p:extLst>
      <p:ext uri="{BB962C8B-B14F-4D97-AF65-F5344CB8AC3E}">
        <p14:creationId xmlns:p14="http://schemas.microsoft.com/office/powerpoint/2010/main" val="225913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69F11B-E1AD-4304-96D0-5C2CCC2E80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2447" y="552509"/>
            <a:ext cx="8712000" cy="4903211"/>
          </a:xfrm>
          <a:prstGeom prst="rect">
            <a:avLst/>
          </a:prstGeom>
          <a:noFill/>
          <a:ln>
            <a:noFill/>
          </a:ln>
        </p:spPr>
      </p:pic>
      <p:sp>
        <p:nvSpPr>
          <p:cNvPr id="8" name="Title 1">
            <a:extLst>
              <a:ext uri="{FF2B5EF4-FFF2-40B4-BE49-F238E27FC236}">
                <a16:creationId xmlns:a16="http://schemas.microsoft.com/office/drawing/2014/main" id="{9FDFC0D5-A96C-4B1D-9631-BED13A3865B2}"/>
              </a:ext>
            </a:extLst>
          </p:cNvPr>
          <p:cNvSpPr txBox="1">
            <a:spLocks/>
          </p:cNvSpPr>
          <p:nvPr/>
        </p:nvSpPr>
        <p:spPr>
          <a:xfrm>
            <a:off x="3258935" y="5889568"/>
            <a:ext cx="6043006" cy="552796"/>
          </a:xfrm>
          <a:prstGeom prst="rect">
            <a:avLst/>
          </a:prstGeom>
        </p:spPr>
        <p:txBody>
          <a:bodyPr vert="horz" lIns="91440" tIns="45720" rIns="91440" bIns="45720" rtlCol="0" anchor="ctr">
            <a:normAutofit fontScale="77500" lnSpcReduction="2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sz="1800" dirty="0">
                <a:solidFill>
                  <a:srgbClr val="000000"/>
                </a:solidFill>
                <a:effectLst/>
                <a:latin typeface="Calibri" panose="020F0502020204030204" pitchFamily="34" charset="0"/>
                <a:ea typeface="Calibri" panose="020F0502020204030204" pitchFamily="34" charset="0"/>
              </a:rPr>
              <a:t>If you want to rent a car you click on cars offers  and filter the results according to your preference and reserve the car you want</a:t>
            </a:r>
          </a:p>
          <a:p>
            <a:endParaRPr lang="en-GB" dirty="0"/>
          </a:p>
        </p:txBody>
      </p:sp>
      <p:sp>
        <p:nvSpPr>
          <p:cNvPr id="9" name="Oval 8">
            <a:extLst>
              <a:ext uri="{FF2B5EF4-FFF2-40B4-BE49-F238E27FC236}">
                <a16:creationId xmlns:a16="http://schemas.microsoft.com/office/drawing/2014/main" id="{F15C0457-1181-4681-B431-1DEFF5A54DD9}"/>
              </a:ext>
            </a:extLst>
          </p:cNvPr>
          <p:cNvSpPr/>
          <p:nvPr/>
        </p:nvSpPr>
        <p:spPr>
          <a:xfrm>
            <a:off x="7523017" y="627611"/>
            <a:ext cx="390698" cy="1911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09700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10;&#10;Description automatically generated with medium confidence">
            <a:extLst>
              <a:ext uri="{FF2B5EF4-FFF2-40B4-BE49-F238E27FC236}">
                <a16:creationId xmlns:a16="http://schemas.microsoft.com/office/drawing/2014/main" id="{1970DB39-9A3D-436F-A168-32E373FEB86A}"/>
              </a:ext>
            </a:extLst>
          </p:cNvPr>
          <p:cNvPicPr>
            <a:picLocks noChangeAspect="1"/>
          </p:cNvPicPr>
          <p:nvPr/>
        </p:nvPicPr>
        <p:blipFill rotWithShape="1">
          <a:blip r:embed="rId2"/>
          <a:srcRect t="13091"/>
          <a:stretch/>
        </p:blipFill>
        <p:spPr>
          <a:xfrm>
            <a:off x="216131" y="83127"/>
            <a:ext cx="12192000" cy="5960225"/>
          </a:xfrm>
          <a:prstGeom prst="rect">
            <a:avLst/>
          </a:prstGeom>
        </p:spPr>
      </p:pic>
      <p:sp>
        <p:nvSpPr>
          <p:cNvPr id="11" name="Title 1">
            <a:extLst>
              <a:ext uri="{FF2B5EF4-FFF2-40B4-BE49-F238E27FC236}">
                <a16:creationId xmlns:a16="http://schemas.microsoft.com/office/drawing/2014/main" id="{B1EA86B6-C818-4491-9CCB-613984439061}"/>
              </a:ext>
            </a:extLst>
          </p:cNvPr>
          <p:cNvSpPr txBox="1">
            <a:spLocks/>
          </p:cNvSpPr>
          <p:nvPr/>
        </p:nvSpPr>
        <p:spPr>
          <a:xfrm>
            <a:off x="3140999" y="6305204"/>
            <a:ext cx="6043006" cy="5527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sz="1800" dirty="0">
                <a:solidFill>
                  <a:srgbClr val="000000"/>
                </a:solidFill>
                <a:effectLst/>
                <a:latin typeface="Calibri" panose="020F0502020204030204" pitchFamily="34" charset="0"/>
                <a:ea typeface="Calibri" panose="020F0502020204030204" pitchFamily="34" charset="0"/>
              </a:rPr>
              <a:t>Filtering results</a:t>
            </a:r>
          </a:p>
          <a:p>
            <a:endParaRPr lang="en-GB" dirty="0"/>
          </a:p>
        </p:txBody>
      </p:sp>
      <p:sp>
        <p:nvSpPr>
          <p:cNvPr id="13" name="Oval 12">
            <a:extLst>
              <a:ext uri="{FF2B5EF4-FFF2-40B4-BE49-F238E27FC236}">
                <a16:creationId xmlns:a16="http://schemas.microsoft.com/office/drawing/2014/main" id="{2EA6ED60-363C-4275-B7EF-5C6041712A8C}"/>
              </a:ext>
            </a:extLst>
          </p:cNvPr>
          <p:cNvSpPr/>
          <p:nvPr/>
        </p:nvSpPr>
        <p:spPr>
          <a:xfrm>
            <a:off x="2385751" y="353291"/>
            <a:ext cx="2352503" cy="1059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84100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10;&#10;Description automatically generated">
            <a:extLst>
              <a:ext uri="{FF2B5EF4-FFF2-40B4-BE49-F238E27FC236}">
                <a16:creationId xmlns:a16="http://schemas.microsoft.com/office/drawing/2014/main" id="{0C12F159-FB1C-4747-A31A-7BD35C10B9C7}"/>
              </a:ext>
            </a:extLst>
          </p:cNvPr>
          <p:cNvPicPr>
            <a:picLocks noChangeAspect="1"/>
          </p:cNvPicPr>
          <p:nvPr/>
        </p:nvPicPr>
        <p:blipFill rotWithShape="1">
          <a:blip r:embed="rId2"/>
          <a:srcRect t="11879"/>
          <a:stretch/>
        </p:blipFill>
        <p:spPr>
          <a:xfrm>
            <a:off x="0" y="268084"/>
            <a:ext cx="12192000" cy="6043353"/>
          </a:xfrm>
          <a:prstGeom prst="rect">
            <a:avLst/>
          </a:prstGeom>
        </p:spPr>
      </p:pic>
      <p:sp>
        <p:nvSpPr>
          <p:cNvPr id="9" name="Oval 8">
            <a:extLst>
              <a:ext uri="{FF2B5EF4-FFF2-40B4-BE49-F238E27FC236}">
                <a16:creationId xmlns:a16="http://schemas.microsoft.com/office/drawing/2014/main" id="{B86A72DD-D81F-40B3-AD14-45DC09531C3B}"/>
              </a:ext>
            </a:extLst>
          </p:cNvPr>
          <p:cNvSpPr/>
          <p:nvPr/>
        </p:nvSpPr>
        <p:spPr>
          <a:xfrm>
            <a:off x="4397432" y="546563"/>
            <a:ext cx="2568634" cy="11679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23604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10;&#10;Description automatically generated">
            <a:extLst>
              <a:ext uri="{FF2B5EF4-FFF2-40B4-BE49-F238E27FC236}">
                <a16:creationId xmlns:a16="http://schemas.microsoft.com/office/drawing/2014/main" id="{02FFE1D8-B0FF-429C-86FB-A3205127582B}"/>
              </a:ext>
            </a:extLst>
          </p:cNvPr>
          <p:cNvPicPr>
            <a:picLocks noChangeAspect="1"/>
          </p:cNvPicPr>
          <p:nvPr/>
        </p:nvPicPr>
        <p:blipFill>
          <a:blip r:embed="rId2"/>
          <a:stretch>
            <a:fillRect/>
          </a:stretch>
        </p:blipFill>
        <p:spPr>
          <a:xfrm>
            <a:off x="1255221" y="-515390"/>
            <a:ext cx="9987281" cy="5617845"/>
          </a:xfrm>
          <a:prstGeom prst="rect">
            <a:avLst/>
          </a:prstGeom>
        </p:spPr>
      </p:pic>
      <p:sp>
        <p:nvSpPr>
          <p:cNvPr id="12" name="Title 1">
            <a:extLst>
              <a:ext uri="{FF2B5EF4-FFF2-40B4-BE49-F238E27FC236}">
                <a16:creationId xmlns:a16="http://schemas.microsoft.com/office/drawing/2014/main" id="{9FF61078-F1AB-4529-A797-E143A54B26AE}"/>
              </a:ext>
            </a:extLst>
          </p:cNvPr>
          <p:cNvSpPr txBox="1">
            <a:spLocks/>
          </p:cNvSpPr>
          <p:nvPr/>
        </p:nvSpPr>
        <p:spPr>
          <a:xfrm>
            <a:off x="3074497" y="5731626"/>
            <a:ext cx="6043006" cy="5527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sz="1800" dirty="0">
                <a:solidFill>
                  <a:srgbClr val="000000"/>
                </a:solidFill>
                <a:effectLst/>
                <a:latin typeface="Calibri" panose="020F0502020204030204" pitchFamily="34" charset="0"/>
                <a:ea typeface="Calibri" panose="020F0502020204030204" pitchFamily="34" charset="0"/>
              </a:rPr>
              <a:t>Reserve by clicking on the reserve button</a:t>
            </a:r>
            <a:endParaRPr lang="en-GB" dirty="0"/>
          </a:p>
        </p:txBody>
      </p:sp>
      <p:sp>
        <p:nvSpPr>
          <p:cNvPr id="13" name="Oval 12">
            <a:extLst>
              <a:ext uri="{FF2B5EF4-FFF2-40B4-BE49-F238E27FC236}">
                <a16:creationId xmlns:a16="http://schemas.microsoft.com/office/drawing/2014/main" id="{79C56E99-B456-46F3-AE32-C76FE0879ABE}"/>
              </a:ext>
            </a:extLst>
          </p:cNvPr>
          <p:cNvSpPr/>
          <p:nvPr/>
        </p:nvSpPr>
        <p:spPr>
          <a:xfrm>
            <a:off x="1255221" y="378229"/>
            <a:ext cx="390698" cy="1911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79971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application, Word&#10;&#10;Description automatically generated">
            <a:extLst>
              <a:ext uri="{FF2B5EF4-FFF2-40B4-BE49-F238E27FC236}">
                <a16:creationId xmlns:a16="http://schemas.microsoft.com/office/drawing/2014/main" id="{BB8A7BE6-1FEE-4C9C-9BBE-50B9496AC33B}"/>
              </a:ext>
            </a:extLst>
          </p:cNvPr>
          <p:cNvPicPr>
            <a:picLocks noChangeAspect="1"/>
          </p:cNvPicPr>
          <p:nvPr/>
        </p:nvPicPr>
        <p:blipFill rotWithShape="1">
          <a:blip r:embed="rId2"/>
          <a:srcRect b="36970"/>
          <a:stretch/>
        </p:blipFill>
        <p:spPr>
          <a:xfrm>
            <a:off x="0" y="-41563"/>
            <a:ext cx="12192000" cy="4322618"/>
          </a:xfrm>
          <a:prstGeom prst="rect">
            <a:avLst/>
          </a:prstGeom>
        </p:spPr>
      </p:pic>
      <p:sp>
        <p:nvSpPr>
          <p:cNvPr id="9" name="Title 1">
            <a:extLst>
              <a:ext uri="{FF2B5EF4-FFF2-40B4-BE49-F238E27FC236}">
                <a16:creationId xmlns:a16="http://schemas.microsoft.com/office/drawing/2014/main" id="{3F770E81-EF5A-44BE-892C-2EDFA4ECC7FA}"/>
              </a:ext>
            </a:extLst>
          </p:cNvPr>
          <p:cNvSpPr txBox="1">
            <a:spLocks/>
          </p:cNvSpPr>
          <p:nvPr/>
        </p:nvSpPr>
        <p:spPr>
          <a:xfrm>
            <a:off x="3074497" y="4725786"/>
            <a:ext cx="6043006" cy="5527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sz="1800" dirty="0">
                <a:solidFill>
                  <a:srgbClr val="000000"/>
                </a:solidFill>
                <a:effectLst/>
                <a:latin typeface="Calibri" panose="020F0502020204030204" pitchFamily="34" charset="0"/>
                <a:ea typeface="Calibri" panose="020F0502020204030204" pitchFamily="34" charset="0"/>
              </a:rPr>
              <a:t>To pay for your services</a:t>
            </a:r>
          </a:p>
          <a:p>
            <a:endParaRPr lang="en-GB" dirty="0"/>
          </a:p>
        </p:txBody>
      </p:sp>
    </p:spTree>
    <p:extLst>
      <p:ext uri="{BB962C8B-B14F-4D97-AF65-F5344CB8AC3E}">
        <p14:creationId xmlns:p14="http://schemas.microsoft.com/office/powerpoint/2010/main" val="1928222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B05C7-31D7-42D1-A44E-6507357B1D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0000" y="111923"/>
            <a:ext cx="9612000" cy="5409736"/>
          </a:xfrm>
          <a:prstGeom prst="rect">
            <a:avLst/>
          </a:prstGeom>
          <a:noFill/>
          <a:ln>
            <a:noFill/>
          </a:ln>
        </p:spPr>
      </p:pic>
      <p:sp>
        <p:nvSpPr>
          <p:cNvPr id="8" name="Oval 7">
            <a:extLst>
              <a:ext uri="{FF2B5EF4-FFF2-40B4-BE49-F238E27FC236}">
                <a16:creationId xmlns:a16="http://schemas.microsoft.com/office/drawing/2014/main" id="{21B80752-69DE-460B-90D3-7753708EE133}"/>
              </a:ext>
            </a:extLst>
          </p:cNvPr>
          <p:cNvSpPr/>
          <p:nvPr/>
        </p:nvSpPr>
        <p:spPr>
          <a:xfrm>
            <a:off x="6941126" y="145472"/>
            <a:ext cx="806336" cy="245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a:extLst>
              <a:ext uri="{FF2B5EF4-FFF2-40B4-BE49-F238E27FC236}">
                <a16:creationId xmlns:a16="http://schemas.microsoft.com/office/drawing/2014/main" id="{8801ADBF-7779-4765-A888-1D8E3B590E99}"/>
              </a:ext>
            </a:extLst>
          </p:cNvPr>
          <p:cNvSpPr txBox="1">
            <a:spLocks/>
          </p:cNvSpPr>
          <p:nvPr/>
        </p:nvSpPr>
        <p:spPr>
          <a:xfrm>
            <a:off x="3074497" y="6005946"/>
            <a:ext cx="6043006" cy="552796"/>
          </a:xfrm>
          <a:prstGeom prst="rect">
            <a:avLst/>
          </a:prstGeom>
        </p:spPr>
        <p:txBody>
          <a:bodyPr vert="horz" lIns="91440" tIns="45720" rIns="91440" bIns="45720" rtlCol="0" anchor="ctr">
            <a:normAutofit fontScale="47500" lnSpcReduction="2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endParaRPr lang="en-GB" sz="1800" dirty="0">
              <a:solidFill>
                <a:srgbClr val="000000"/>
              </a:solidFill>
              <a:effectLst/>
              <a:latin typeface="Calibri" panose="020F0502020204030204" pitchFamily="34" charset="0"/>
              <a:ea typeface="Calibri" panose="020F0502020204030204" pitchFamily="34" charset="0"/>
            </a:endParaRPr>
          </a:p>
          <a:p>
            <a:r>
              <a:rPr lang="en-GB" dirty="0"/>
              <a:t>If the admin clicked on add entertainment he will be able to add/modify entertainment places on the website</a:t>
            </a:r>
          </a:p>
        </p:txBody>
      </p:sp>
    </p:spTree>
    <p:extLst>
      <p:ext uri="{BB962C8B-B14F-4D97-AF65-F5344CB8AC3E}">
        <p14:creationId xmlns:p14="http://schemas.microsoft.com/office/powerpoint/2010/main" val="2838580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901957-1877-4A79-B178-A8724CDC84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6255" y="299258"/>
            <a:ext cx="8928000" cy="5024777"/>
          </a:xfrm>
          <a:prstGeom prst="rect">
            <a:avLst/>
          </a:prstGeom>
          <a:noFill/>
          <a:ln>
            <a:noFill/>
          </a:ln>
        </p:spPr>
      </p:pic>
      <p:sp>
        <p:nvSpPr>
          <p:cNvPr id="8" name="Title 1">
            <a:extLst>
              <a:ext uri="{FF2B5EF4-FFF2-40B4-BE49-F238E27FC236}">
                <a16:creationId xmlns:a16="http://schemas.microsoft.com/office/drawing/2014/main" id="{26DF4470-66B7-488B-9868-DEEE99FDC8BE}"/>
              </a:ext>
            </a:extLst>
          </p:cNvPr>
          <p:cNvSpPr txBox="1">
            <a:spLocks/>
          </p:cNvSpPr>
          <p:nvPr/>
        </p:nvSpPr>
        <p:spPr>
          <a:xfrm>
            <a:off x="3074497" y="6005946"/>
            <a:ext cx="6043006" cy="552796"/>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GB" sz="1800" dirty="0">
                <a:solidFill>
                  <a:srgbClr val="000000"/>
                </a:solidFill>
                <a:effectLst/>
                <a:latin typeface="Calibri" panose="020F0502020204030204" pitchFamily="34" charset="0"/>
                <a:ea typeface="Calibri" panose="020F0502020204030204" pitchFamily="34" charset="0"/>
              </a:rPr>
              <a:t>If the admin clicked on add car he will be able to add/modify offered cars on the website</a:t>
            </a:r>
          </a:p>
          <a:p>
            <a:endParaRPr lang="en-GB" dirty="0"/>
          </a:p>
        </p:txBody>
      </p:sp>
      <p:sp>
        <p:nvSpPr>
          <p:cNvPr id="9" name="Oval 8">
            <a:extLst>
              <a:ext uri="{FF2B5EF4-FFF2-40B4-BE49-F238E27FC236}">
                <a16:creationId xmlns:a16="http://schemas.microsoft.com/office/drawing/2014/main" id="{5C0F86D0-F16E-44C3-84CB-7AC2259016D4}"/>
              </a:ext>
            </a:extLst>
          </p:cNvPr>
          <p:cNvSpPr/>
          <p:nvPr/>
        </p:nvSpPr>
        <p:spPr>
          <a:xfrm>
            <a:off x="7271732" y="370667"/>
            <a:ext cx="491490" cy="2146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Tree>
    <p:extLst>
      <p:ext uri="{BB962C8B-B14F-4D97-AF65-F5344CB8AC3E}">
        <p14:creationId xmlns:p14="http://schemas.microsoft.com/office/powerpoint/2010/main" val="31276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292754E0-1862-4987-B374-2BA2F3B1B6E2}"/>
              </a:ext>
            </a:extLst>
          </p:cNvPr>
          <p:cNvSpPr>
            <a:spLocks noGrp="1"/>
          </p:cNvSpPr>
          <p:nvPr>
            <p:ph sz="half" idx="2"/>
          </p:nvPr>
        </p:nvSpPr>
        <p:spPr>
          <a:xfrm>
            <a:off x="2016627" y="2353498"/>
            <a:ext cx="5975843" cy="3535757"/>
          </a:xfrm>
        </p:spPr>
        <p:txBody>
          <a:bodyPr>
            <a:normAutofit fontScale="85000" lnSpcReduction="20000"/>
          </a:bodyPr>
          <a:lstStyle/>
          <a:p>
            <a:r>
              <a:rPr lang="en-GB" sz="1800" dirty="0">
                <a:solidFill>
                  <a:srgbClr val="3B4455"/>
                </a:solidFill>
                <a:effectLst/>
                <a:latin typeface="Gill Sans MT" panose="020B0502020104020203" pitchFamily="34" charset="0"/>
                <a:ea typeface="Gill Sans MT" panose="020B0502020104020203" pitchFamily="34" charset="0"/>
                <a:cs typeface="Gill Sans MT" panose="020B0502020104020203" pitchFamily="34" charset="0"/>
              </a:rPr>
              <a:t>Quest is a website that helps people have fun in Egypt. You do not need to go to the same place every time because you do not know other places, this is where Quest turn comes in. </a:t>
            </a:r>
          </a:p>
          <a:p>
            <a:pPr marL="342900" indent="-342900">
              <a:buFont typeface="+mj-lt"/>
              <a:buAutoNum type="arabicPeriod"/>
            </a:pPr>
            <a:r>
              <a:rPr lang="en-GB" sz="1800" dirty="0">
                <a:solidFill>
                  <a:srgbClr val="3B4455"/>
                </a:solidFill>
                <a:effectLst/>
                <a:latin typeface="Gill Sans MT" panose="020B0502020104020203" pitchFamily="34" charset="0"/>
                <a:ea typeface="Gill Sans MT" panose="020B0502020104020203" pitchFamily="34" charset="0"/>
                <a:cs typeface="Gill Sans MT" panose="020B0502020104020203" pitchFamily="34" charset="0"/>
              </a:rPr>
              <a:t>It offers variety of places to visit, </a:t>
            </a:r>
          </a:p>
          <a:p>
            <a:pPr marL="342900" indent="-342900">
              <a:buFont typeface="+mj-lt"/>
              <a:buAutoNum type="arabicPeriod"/>
            </a:pPr>
            <a:r>
              <a:rPr lang="en-GB" sz="1800" dirty="0">
                <a:solidFill>
                  <a:srgbClr val="3B4455"/>
                </a:solidFill>
                <a:effectLst/>
                <a:latin typeface="Gill Sans MT" panose="020B0502020104020203" pitchFamily="34" charset="0"/>
                <a:ea typeface="Gill Sans MT" panose="020B0502020104020203" pitchFamily="34" charset="0"/>
                <a:cs typeface="Gill Sans MT" panose="020B0502020104020203" pitchFamily="34" charset="0"/>
              </a:rPr>
              <a:t>Offering promotions and discounts </a:t>
            </a:r>
          </a:p>
          <a:p>
            <a:pPr marL="342900" indent="-342900">
              <a:buFont typeface="+mj-lt"/>
              <a:buAutoNum type="arabicPeriod"/>
            </a:pPr>
            <a:r>
              <a:rPr lang="en-GB" sz="1800" dirty="0">
                <a:solidFill>
                  <a:srgbClr val="3B4455"/>
                </a:solidFill>
                <a:effectLst/>
                <a:latin typeface="Gill Sans MT" panose="020B0502020104020203" pitchFamily="34" charset="0"/>
                <a:ea typeface="Gill Sans MT" panose="020B0502020104020203" pitchFamily="34" charset="0"/>
                <a:cs typeface="Gill Sans MT" panose="020B0502020104020203" pitchFamily="34" charset="0"/>
              </a:rPr>
              <a:t>Provides extra services such as car renting </a:t>
            </a:r>
          </a:p>
          <a:p>
            <a:pPr marL="342900" indent="-342900">
              <a:buFont typeface="+mj-lt"/>
              <a:buAutoNum type="arabicPeriod"/>
            </a:pPr>
            <a:r>
              <a:rPr lang="en-GB" sz="1800" dirty="0">
                <a:solidFill>
                  <a:srgbClr val="3B4455"/>
                </a:solidFill>
                <a:effectLst/>
                <a:latin typeface="Gill Sans MT" panose="020B0502020104020203" pitchFamily="34" charset="0"/>
                <a:ea typeface="Gill Sans MT" panose="020B0502020104020203" pitchFamily="34" charset="0"/>
                <a:cs typeface="Gill Sans MT" panose="020B0502020104020203" pitchFamily="34" charset="0"/>
              </a:rPr>
              <a:t>Provides tour guides for foreigners and for citizens as well. </a:t>
            </a:r>
          </a:p>
          <a:p>
            <a:pPr marL="342900" indent="-342900">
              <a:buFont typeface="+mj-lt"/>
              <a:buAutoNum type="arabicPeriod"/>
            </a:pPr>
            <a:r>
              <a:rPr lang="en-GB" sz="1800" dirty="0">
                <a:solidFill>
                  <a:srgbClr val="3B4455"/>
                </a:solidFill>
                <a:effectLst/>
                <a:latin typeface="Gill Sans MT" panose="020B0502020104020203" pitchFamily="34" charset="0"/>
                <a:ea typeface="Gill Sans MT" panose="020B0502020104020203" pitchFamily="34" charset="0"/>
                <a:cs typeface="Gill Sans MT" panose="020B0502020104020203" pitchFamily="34" charset="0"/>
              </a:rPr>
              <a:t>Find you the best place to go to according to your preferences and also your budget. </a:t>
            </a:r>
          </a:p>
          <a:p>
            <a:pPr marL="342900" indent="-342900">
              <a:buFont typeface="+mj-lt"/>
              <a:buAutoNum type="arabicPeriod"/>
            </a:pPr>
            <a:r>
              <a:rPr lang="en-GB" sz="1800" dirty="0">
                <a:solidFill>
                  <a:srgbClr val="3B4455"/>
                </a:solidFill>
                <a:effectLst/>
                <a:latin typeface="Gill Sans MT" panose="020B0502020104020203" pitchFamily="34" charset="0"/>
                <a:ea typeface="Gill Sans MT" panose="020B0502020104020203" pitchFamily="34" charset="0"/>
                <a:cs typeface="Gill Sans MT" panose="020B0502020104020203" pitchFamily="34" charset="0"/>
              </a:rPr>
              <a:t>Quest helps you also organize trips so that you can search for hotels or even join a trip organized by quest .</a:t>
            </a:r>
          </a:p>
          <a:p>
            <a:pPr marL="342900" indent="-342900">
              <a:buFont typeface="+mj-lt"/>
              <a:buAutoNum type="arabicPeriod"/>
            </a:pPr>
            <a:r>
              <a:rPr lang="en-GB" sz="1800" dirty="0">
                <a:solidFill>
                  <a:srgbClr val="3B4455"/>
                </a:solidFill>
                <a:effectLst/>
                <a:latin typeface="Gill Sans MT" panose="020B0502020104020203" pitchFamily="34" charset="0"/>
                <a:ea typeface="Gill Sans MT" panose="020B0502020104020203" pitchFamily="34" charset="0"/>
                <a:cs typeface="Gill Sans MT" panose="020B0502020104020203" pitchFamily="34" charset="0"/>
              </a:rPr>
              <a:t>Helps marketing for local businesses in Egypt thus helping Egypt economically. Quest is a joy-safer!. </a:t>
            </a:r>
            <a:endParaRPr lang="en-GB" dirty="0"/>
          </a:p>
        </p:txBody>
      </p:sp>
      <p:sp>
        <p:nvSpPr>
          <p:cNvPr id="13" name="Title 1">
            <a:extLst>
              <a:ext uri="{FF2B5EF4-FFF2-40B4-BE49-F238E27FC236}">
                <a16:creationId xmlns:a16="http://schemas.microsoft.com/office/drawing/2014/main" id="{3465106C-398F-48C7-BBED-3ADA31F8E5AF}"/>
              </a:ext>
            </a:extLst>
          </p:cNvPr>
          <p:cNvSpPr>
            <a:spLocks noGrp="1"/>
          </p:cNvSpPr>
          <p:nvPr>
            <p:ph type="title"/>
          </p:nvPr>
        </p:nvSpPr>
        <p:spPr>
          <a:xfrm>
            <a:off x="1885156" y="892177"/>
            <a:ext cx="8421688" cy="1325563"/>
          </a:xfrm>
        </p:spPr>
        <p:txBody>
          <a:bodyPr/>
          <a:lstStyle/>
          <a:p>
            <a:r>
              <a:rPr lang="en-GB" dirty="0"/>
              <a:t>What is quest?</a:t>
            </a:r>
          </a:p>
        </p:txBody>
      </p:sp>
    </p:spTree>
    <p:extLst>
      <p:ext uri="{BB962C8B-B14F-4D97-AF65-F5344CB8AC3E}">
        <p14:creationId xmlns:p14="http://schemas.microsoft.com/office/powerpoint/2010/main" val="3016712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E6E036-9014-4FC7-90A4-DB2F2E9E2A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57" y="477982"/>
            <a:ext cx="8784000" cy="4943733"/>
          </a:xfrm>
          <a:prstGeom prst="rect">
            <a:avLst/>
          </a:prstGeom>
          <a:noFill/>
          <a:ln>
            <a:noFill/>
          </a:ln>
        </p:spPr>
      </p:pic>
      <p:sp>
        <p:nvSpPr>
          <p:cNvPr id="8" name="Oval 7">
            <a:extLst>
              <a:ext uri="{FF2B5EF4-FFF2-40B4-BE49-F238E27FC236}">
                <a16:creationId xmlns:a16="http://schemas.microsoft.com/office/drawing/2014/main" id="{6F57846A-454D-4C78-B2A8-2B8AAAC25B34}"/>
              </a:ext>
            </a:extLst>
          </p:cNvPr>
          <p:cNvSpPr/>
          <p:nvPr/>
        </p:nvSpPr>
        <p:spPr>
          <a:xfrm>
            <a:off x="7637491" y="477982"/>
            <a:ext cx="650297" cy="3068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9" name="Title 1">
            <a:extLst>
              <a:ext uri="{FF2B5EF4-FFF2-40B4-BE49-F238E27FC236}">
                <a16:creationId xmlns:a16="http://schemas.microsoft.com/office/drawing/2014/main" id="{CD13677B-B8F2-49CA-B292-7F0D02708012}"/>
              </a:ext>
            </a:extLst>
          </p:cNvPr>
          <p:cNvSpPr txBox="1">
            <a:spLocks/>
          </p:cNvSpPr>
          <p:nvPr/>
        </p:nvSpPr>
        <p:spPr>
          <a:xfrm>
            <a:off x="3074497" y="6005946"/>
            <a:ext cx="6043006" cy="552796"/>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If the admin clicked on add tour company he will be able to add/modify offered tours on the website</a:t>
            </a:r>
          </a:p>
        </p:txBody>
      </p:sp>
    </p:spTree>
    <p:extLst>
      <p:ext uri="{BB962C8B-B14F-4D97-AF65-F5344CB8AC3E}">
        <p14:creationId xmlns:p14="http://schemas.microsoft.com/office/powerpoint/2010/main" val="3388230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B6061D-7365-4426-9BBE-E4FCD0D3AC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4383" y="195347"/>
            <a:ext cx="9900000" cy="5571846"/>
          </a:xfrm>
          <a:prstGeom prst="rect">
            <a:avLst/>
          </a:prstGeom>
          <a:noFill/>
          <a:ln>
            <a:noFill/>
          </a:ln>
        </p:spPr>
      </p:pic>
      <p:sp>
        <p:nvSpPr>
          <p:cNvPr id="8" name="Title 1">
            <a:extLst>
              <a:ext uri="{FF2B5EF4-FFF2-40B4-BE49-F238E27FC236}">
                <a16:creationId xmlns:a16="http://schemas.microsoft.com/office/drawing/2014/main" id="{031A58EE-B719-4C81-933A-F225FA4BA3D6}"/>
              </a:ext>
            </a:extLst>
          </p:cNvPr>
          <p:cNvSpPr txBox="1">
            <a:spLocks/>
          </p:cNvSpPr>
          <p:nvPr/>
        </p:nvSpPr>
        <p:spPr>
          <a:xfrm>
            <a:off x="2845117" y="4813069"/>
            <a:ext cx="6501765" cy="28845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 </a:t>
            </a:r>
          </a:p>
          <a:p>
            <a:pPr algn="ct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Admin can confirm tour requests</a:t>
            </a:r>
          </a:p>
          <a:p>
            <a:pPr algn="ctr">
              <a:lnSpc>
                <a:spcPct val="107000"/>
              </a:lnSpc>
              <a:spcAft>
                <a:spcPts val="800"/>
              </a:spcAft>
            </a:pPr>
            <a:endParaRPr lang="en-GB" sz="1800" dirty="0">
              <a:solidFill>
                <a:srgbClr val="000000"/>
              </a:solidFill>
              <a:effectLst/>
              <a:latin typeface="Calibri" panose="020F0502020204030204" pitchFamily="34" charset="0"/>
              <a:ea typeface="Calibri" panose="020F0502020204030204" pitchFamily="34" charset="0"/>
            </a:endParaRPr>
          </a:p>
        </p:txBody>
      </p:sp>
      <p:sp>
        <p:nvSpPr>
          <p:cNvPr id="9" name="Oval 8">
            <a:extLst>
              <a:ext uri="{FF2B5EF4-FFF2-40B4-BE49-F238E27FC236}">
                <a16:creationId xmlns:a16="http://schemas.microsoft.com/office/drawing/2014/main" id="{E5BB42BB-29C8-42B1-83D1-A9B7D5430E9E}"/>
              </a:ext>
            </a:extLst>
          </p:cNvPr>
          <p:cNvSpPr/>
          <p:nvPr/>
        </p:nvSpPr>
        <p:spPr>
          <a:xfrm>
            <a:off x="1612667" y="845582"/>
            <a:ext cx="806336" cy="245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81551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31A58EE-B719-4C81-933A-F225FA4BA3D6}"/>
              </a:ext>
            </a:extLst>
          </p:cNvPr>
          <p:cNvSpPr txBox="1">
            <a:spLocks/>
          </p:cNvSpPr>
          <p:nvPr/>
        </p:nvSpPr>
        <p:spPr>
          <a:xfrm>
            <a:off x="3074497" y="6005946"/>
            <a:ext cx="6043006" cy="5527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Admin can confirm tour requests</a:t>
            </a:r>
          </a:p>
        </p:txBody>
      </p:sp>
      <p:pic>
        <p:nvPicPr>
          <p:cNvPr id="4" name="Picture 3">
            <a:extLst>
              <a:ext uri="{FF2B5EF4-FFF2-40B4-BE49-F238E27FC236}">
                <a16:creationId xmlns:a16="http://schemas.microsoft.com/office/drawing/2014/main" id="{236F6372-16DD-49D7-9493-0BC7CEDB7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3436" y="299258"/>
            <a:ext cx="9900000" cy="5571824"/>
          </a:xfrm>
          <a:prstGeom prst="rect">
            <a:avLst/>
          </a:prstGeom>
          <a:noFill/>
          <a:ln>
            <a:noFill/>
          </a:ln>
        </p:spPr>
      </p:pic>
      <p:sp>
        <p:nvSpPr>
          <p:cNvPr id="5" name="Oval 4">
            <a:extLst>
              <a:ext uri="{FF2B5EF4-FFF2-40B4-BE49-F238E27FC236}">
                <a16:creationId xmlns:a16="http://schemas.microsoft.com/office/drawing/2014/main" id="{2F5BEAE1-4790-464A-A6AE-5279D1F0199A}"/>
              </a:ext>
            </a:extLst>
          </p:cNvPr>
          <p:cNvSpPr/>
          <p:nvPr/>
        </p:nvSpPr>
        <p:spPr>
          <a:xfrm>
            <a:off x="1296784" y="1209501"/>
            <a:ext cx="806336" cy="245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3486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3DE4-E2FF-4A40-89CF-1E1872E0355A}"/>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2AEDF47A-BDDE-4506-838A-0E5637396D16}"/>
              </a:ext>
            </a:extLst>
          </p:cNvPr>
          <p:cNvSpPr>
            <a:spLocks noGrp="1"/>
          </p:cNvSpPr>
          <p:nvPr>
            <p:ph type="subTitle" idx="1"/>
          </p:nvPr>
        </p:nvSpPr>
        <p:spPr>
          <a:xfrm>
            <a:off x="4267199" y="3238103"/>
            <a:ext cx="6647411" cy="2896690"/>
          </a:xfrm>
        </p:spPr>
        <p:txBody>
          <a:bodyPr>
            <a:normAutofit/>
          </a:bodyPr>
          <a:lstStyle/>
          <a:p>
            <a:r>
              <a:rPr lang="en-GB" sz="2000" dirty="0"/>
              <a:t>Quest is always here to help you</a:t>
            </a:r>
          </a:p>
        </p:txBody>
      </p:sp>
    </p:spTree>
    <p:extLst>
      <p:ext uri="{BB962C8B-B14F-4D97-AF65-F5344CB8AC3E}">
        <p14:creationId xmlns:p14="http://schemas.microsoft.com/office/powerpoint/2010/main" val="91938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946F-6C3A-4556-B0AA-B21DC807C60B}"/>
              </a:ext>
            </a:extLst>
          </p:cNvPr>
          <p:cNvSpPr>
            <a:spLocks noGrp="1"/>
          </p:cNvSpPr>
          <p:nvPr>
            <p:ph type="title"/>
          </p:nvPr>
        </p:nvSpPr>
        <p:spPr/>
        <p:txBody>
          <a:bodyPr/>
          <a:lstStyle/>
          <a:p>
            <a:r>
              <a:rPr lang="en-GB" dirty="0"/>
              <a:t>Main functionalities</a:t>
            </a:r>
          </a:p>
        </p:txBody>
      </p:sp>
      <p:sp>
        <p:nvSpPr>
          <p:cNvPr id="4" name="Content Placeholder 3">
            <a:extLst>
              <a:ext uri="{FF2B5EF4-FFF2-40B4-BE49-F238E27FC236}">
                <a16:creationId xmlns:a16="http://schemas.microsoft.com/office/drawing/2014/main" id="{EC0B3B9B-1862-463A-8EDE-63E566403E3C}"/>
              </a:ext>
            </a:extLst>
          </p:cNvPr>
          <p:cNvSpPr>
            <a:spLocks noGrp="1"/>
          </p:cNvSpPr>
          <p:nvPr>
            <p:ph sz="half" idx="2"/>
          </p:nvPr>
        </p:nvSpPr>
        <p:spPr>
          <a:xfrm>
            <a:off x="1885156" y="2430066"/>
            <a:ext cx="5975843" cy="3535757"/>
          </a:xfrm>
        </p:spPr>
        <p:txBody>
          <a:bodyPr>
            <a:normAutofit fontScale="92500" lnSpcReduction="10000"/>
          </a:bodyPr>
          <a:lstStyle/>
          <a:p>
            <a:r>
              <a:rPr lang="en-GB" dirty="0"/>
              <a:t>•Provide users with a wide range of restaurants, activities, and hotels recommendations in Egypt’s </a:t>
            </a:r>
          </a:p>
          <a:p>
            <a:r>
              <a:rPr lang="en-GB" dirty="0"/>
              <a:t>•Provide user with a list of offered trips all over Egypt</a:t>
            </a:r>
          </a:p>
          <a:p>
            <a:r>
              <a:rPr lang="en-GB" dirty="0"/>
              <a:t>•Provide user with car renting facilities</a:t>
            </a:r>
          </a:p>
          <a:p>
            <a:r>
              <a:rPr lang="en-GB" dirty="0"/>
              <a:t>•Provide users with a tour guide if requested.</a:t>
            </a:r>
          </a:p>
          <a:p>
            <a:r>
              <a:rPr lang="en-GB" dirty="0"/>
              <a:t>•Act as a marketing agency for local businesses</a:t>
            </a:r>
          </a:p>
          <a:p>
            <a:r>
              <a:rPr lang="en-GB" dirty="0"/>
              <a:t>•Allow user to rate places</a:t>
            </a:r>
          </a:p>
          <a:p>
            <a:r>
              <a:rPr lang="en-GB" dirty="0"/>
              <a:t>•Allow user to reserve hotels</a:t>
            </a:r>
          </a:p>
          <a:p>
            <a:r>
              <a:rPr lang="en-GB" dirty="0"/>
              <a:t>•Allow user to  search outings and filter results</a:t>
            </a:r>
          </a:p>
          <a:p>
            <a:r>
              <a:rPr lang="en-GB" dirty="0"/>
              <a:t>•Allow user to pay online or cash for the services</a:t>
            </a:r>
          </a:p>
          <a:p>
            <a:r>
              <a:rPr lang="en-GB" dirty="0"/>
              <a:t>•Allow user to view restaurants and places descriptions and view other users recommendations and comments</a:t>
            </a:r>
          </a:p>
          <a:p>
            <a:endParaRPr lang="en-GB" dirty="0"/>
          </a:p>
        </p:txBody>
      </p:sp>
      <p:sp>
        <p:nvSpPr>
          <p:cNvPr id="11" name="Slide Number Placeholder 10">
            <a:extLst>
              <a:ext uri="{FF2B5EF4-FFF2-40B4-BE49-F238E27FC236}">
                <a16:creationId xmlns:a16="http://schemas.microsoft.com/office/drawing/2014/main" id="{C8C9E4E1-55E6-43A4-88B8-B6505B40DCD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74020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Use Case Diagram</a:t>
            </a:r>
          </a:p>
        </p:txBody>
      </p:sp>
    </p:spTree>
    <p:extLst>
      <p:ext uri="{BB962C8B-B14F-4D97-AF65-F5344CB8AC3E}">
        <p14:creationId xmlns:p14="http://schemas.microsoft.com/office/powerpoint/2010/main" val="136280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37C88D-8008-4508-A879-F97CFE3FF1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1698" y="386253"/>
            <a:ext cx="4374799" cy="5976000"/>
          </a:xfrm>
          <a:prstGeom prst="rect">
            <a:avLst/>
          </a:prstGeom>
          <a:noFill/>
          <a:ln>
            <a:noFill/>
          </a:ln>
        </p:spPr>
      </p:pic>
      <p:pic>
        <p:nvPicPr>
          <p:cNvPr id="8" name="Picture 7">
            <a:extLst>
              <a:ext uri="{FF2B5EF4-FFF2-40B4-BE49-F238E27FC236}">
                <a16:creationId xmlns:a16="http://schemas.microsoft.com/office/drawing/2014/main" id="{817EA9EA-3B8F-446A-98B5-EF13A28278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9978" y="386253"/>
            <a:ext cx="5207727" cy="5904000"/>
          </a:xfrm>
          <a:prstGeom prst="rect">
            <a:avLst/>
          </a:prstGeom>
          <a:noFill/>
          <a:ln>
            <a:noFill/>
          </a:ln>
        </p:spPr>
      </p:pic>
    </p:spTree>
    <p:extLst>
      <p:ext uri="{BB962C8B-B14F-4D97-AF65-F5344CB8AC3E}">
        <p14:creationId xmlns:p14="http://schemas.microsoft.com/office/powerpoint/2010/main" val="391486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CF1EE9E5-86DF-4A02-8AA6-C86D797E89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717" y="421554"/>
            <a:ext cx="5995283" cy="5796000"/>
          </a:xfrm>
          <a:prstGeom prst="rect">
            <a:avLst/>
          </a:prstGeom>
          <a:noFill/>
          <a:ln>
            <a:noFill/>
          </a:ln>
        </p:spPr>
      </p:pic>
      <p:pic>
        <p:nvPicPr>
          <p:cNvPr id="5" name="Picture 4" descr="Diagram&#10;&#10;Description automatically generated">
            <a:extLst>
              <a:ext uri="{FF2B5EF4-FFF2-40B4-BE49-F238E27FC236}">
                <a16:creationId xmlns:a16="http://schemas.microsoft.com/office/drawing/2014/main" id="{96B473AB-A73F-4774-9F5B-44067E358449}"/>
              </a:ext>
            </a:extLst>
          </p:cNvPr>
          <p:cNvPicPr>
            <a:picLocks noChangeAspect="1"/>
          </p:cNvPicPr>
          <p:nvPr/>
        </p:nvPicPr>
        <p:blipFill rotWithShape="1">
          <a:blip r:embed="rId3">
            <a:extLst>
              <a:ext uri="{28A0092B-C50C-407E-A947-70E740481C1C}">
                <a14:useLocalDpi xmlns:a14="http://schemas.microsoft.com/office/drawing/2010/main" val="0"/>
              </a:ext>
            </a:extLst>
          </a:blip>
          <a:srcRect l="18523" r="21365" b="17120"/>
          <a:stretch/>
        </p:blipFill>
        <p:spPr bwMode="auto">
          <a:xfrm>
            <a:off x="6505972" y="434023"/>
            <a:ext cx="5898183" cy="5796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469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503C-623C-4DD7-8DFD-5FDE2C45AFE3}"/>
              </a:ext>
            </a:extLst>
          </p:cNvPr>
          <p:cNvSpPr>
            <a:spLocks noGrp="1"/>
          </p:cNvSpPr>
          <p:nvPr>
            <p:ph type="ctrTitle"/>
          </p:nvPr>
        </p:nvSpPr>
        <p:spPr/>
        <p:txBody>
          <a:bodyPr/>
          <a:lstStyle/>
          <a:p>
            <a:r>
              <a:rPr lang="en-GB" dirty="0"/>
              <a:t>Component Diagram</a:t>
            </a:r>
          </a:p>
        </p:txBody>
      </p:sp>
    </p:spTree>
    <p:extLst>
      <p:ext uri="{BB962C8B-B14F-4D97-AF65-F5344CB8AC3E}">
        <p14:creationId xmlns:p14="http://schemas.microsoft.com/office/powerpoint/2010/main" val="184225331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82</TotalTime>
  <Words>491</Words>
  <Application>Microsoft Office PowerPoint</Application>
  <PresentationFormat>Widescreen</PresentationFormat>
  <Paragraphs>64</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Gill Sans MT</vt:lpstr>
      <vt:lpstr>Tenorite</vt:lpstr>
      <vt:lpstr>Office Theme</vt:lpstr>
      <vt:lpstr>Quest</vt:lpstr>
      <vt:lpstr>Team Members:</vt:lpstr>
      <vt:lpstr>AGENDA</vt:lpstr>
      <vt:lpstr>What is quest?</vt:lpstr>
      <vt:lpstr>Main functionalities</vt:lpstr>
      <vt:lpstr>Use Case Diagram</vt:lpstr>
      <vt:lpstr>PowerPoint Presentation</vt:lpstr>
      <vt:lpstr>PowerPoint Presentation</vt:lpstr>
      <vt:lpstr>Component Diagram</vt:lpstr>
      <vt:lpstr>PowerPoint Presentation</vt:lpstr>
      <vt:lpstr>Architecture model</vt:lpstr>
      <vt:lpstr>PowerPoint Presentation</vt:lpstr>
      <vt:lpstr>Data Flow Diagram</vt:lpstr>
      <vt:lpstr>PowerPoint Presentation</vt:lpstr>
      <vt:lpstr>PowerPoint Presentation</vt:lpstr>
      <vt:lpstr>PowerPoint Presentation</vt:lpstr>
      <vt:lpstr>Class  Diagram</vt:lpstr>
      <vt:lpstr>PowerPoint Presentation</vt:lpstr>
      <vt:lpstr>State Diagram</vt:lpstr>
      <vt:lpstr>PowerPoint Presentation</vt:lpstr>
      <vt:lpstr>SEQUENCE Diagram</vt:lpstr>
      <vt:lpstr>PowerPoint Presentation</vt:lpstr>
      <vt:lpstr>PowerPoint Presentation</vt:lpstr>
      <vt:lpstr>CLIENT-OBJECT RELATIONSHIP</vt:lpstr>
      <vt:lpstr>PowerPoint Presentation</vt:lpstr>
      <vt:lpstr>Database schema</vt:lpstr>
      <vt:lpstr>PowerPoint Presentation</vt:lpstr>
      <vt:lpstr>The Website &amp; its usage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dc:title>
  <dc:creator>Alaa Hamdy</dc:creator>
  <cp:lastModifiedBy>Alaa Hamdy</cp:lastModifiedBy>
  <cp:revision>1</cp:revision>
  <dcterms:created xsi:type="dcterms:W3CDTF">2021-12-27T18:10:27Z</dcterms:created>
  <dcterms:modified xsi:type="dcterms:W3CDTF">2021-12-27T21:10:49Z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