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8"/>
  </p:normalViewPr>
  <p:slideViewPr>
    <p:cSldViewPr snapToGrid="0" snapToObjects="1">
      <p:cViewPr>
        <p:scale>
          <a:sx n="112" d="100"/>
          <a:sy n="11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8934C-A3FD-4A2E-BF60-227CA8EED2E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030549A-B11D-430F-8707-FC8BEF9A0E3F}" type="pres">
      <dgm:prSet presAssocID="{4798934C-A3FD-4A2E-BF60-227CA8EED2E9}" presName="root" presStyleCnt="0">
        <dgm:presLayoutVars>
          <dgm:dir/>
          <dgm:resizeHandles val="exact"/>
        </dgm:presLayoutVars>
      </dgm:prSet>
      <dgm:spPr/>
    </dgm:pt>
  </dgm:ptLst>
  <dgm:cxnLst>
    <dgm:cxn modelId="{D8C83FCA-435E-4763-AF40-E1FDE5D39669}" type="presOf" srcId="{4798934C-A3FD-4A2E-BF60-227CA8EED2E9}" destId="{B030549A-B11D-430F-8707-FC8BEF9A0E3F}" srcOrd="0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FEEF5-4A0A-4871-A48D-7FE3F80342C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C0A5A-2562-407A-BC2D-9C0A924B765E}">
      <dgm:prSet/>
      <dgm:spPr>
        <a:gradFill flip="none" rotWithShape="1">
          <a:gsLst>
            <a:gs pos="17000">
              <a:schemeClr val="accent4">
                <a:lumMod val="60000"/>
                <a:lumOff val="40000"/>
              </a:schemeClr>
            </a:gs>
            <a:gs pos="80000">
              <a:schemeClr val="accent2"/>
            </a:gs>
            <a:gs pos="88000">
              <a:schemeClr val="accent2"/>
            </a:gs>
            <a:gs pos="100000">
              <a:schemeClr val="accent2"/>
            </a:gs>
          </a:gsLst>
          <a:lin ang="0" scaled="1"/>
          <a:tileRect/>
        </a:gradFill>
      </dgm:spPr>
      <dgm:t>
        <a:bodyPr/>
        <a:lstStyle/>
        <a:p>
          <a:r>
            <a:rPr lang="en-US" dirty="0"/>
            <a:t>Sort sequences into gene families (</a:t>
          </a:r>
          <a:r>
            <a:rPr lang="en-US" dirty="0" err="1"/>
            <a:t>Orthofinder</a:t>
          </a:r>
          <a:r>
            <a:rPr lang="en-US" dirty="0"/>
            <a:t> or BLAST with Biopython)</a:t>
          </a:r>
        </a:p>
      </dgm:t>
    </dgm:pt>
    <dgm:pt modelId="{95FCAB79-7D4D-40B9-B28C-3159B9F1AE34}" type="parTrans" cxnId="{BFE17577-E0B4-4FA7-9890-8B9CBD8EF461}">
      <dgm:prSet/>
      <dgm:spPr/>
      <dgm:t>
        <a:bodyPr/>
        <a:lstStyle/>
        <a:p>
          <a:endParaRPr lang="en-US"/>
        </a:p>
      </dgm:t>
    </dgm:pt>
    <dgm:pt modelId="{04EA8736-4E28-413C-A6B2-19C16FDB6FA9}" type="sibTrans" cxnId="{BFE17577-E0B4-4FA7-9890-8B9CBD8EF461}">
      <dgm:prSet/>
      <dgm:spPr/>
      <dgm:t>
        <a:bodyPr/>
        <a:lstStyle/>
        <a:p>
          <a:endParaRPr lang="en-US"/>
        </a:p>
      </dgm:t>
    </dgm:pt>
    <dgm:pt modelId="{36C8EBF9-8D31-45DA-B706-671D2DCE18D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Create </a:t>
          </a:r>
          <a:r>
            <a:rPr lang="en-US" dirty="0" err="1"/>
            <a:t>fasta</a:t>
          </a:r>
          <a:r>
            <a:rPr lang="en-US" dirty="0"/>
            <a:t> file for each gene family (Biopython)</a:t>
          </a:r>
        </a:p>
      </dgm:t>
    </dgm:pt>
    <dgm:pt modelId="{34097FB9-E0B1-4131-B54E-22E74D17294D}" type="parTrans" cxnId="{A074B348-B45E-4343-8056-C74FCE73D142}">
      <dgm:prSet/>
      <dgm:spPr/>
      <dgm:t>
        <a:bodyPr/>
        <a:lstStyle/>
        <a:p>
          <a:endParaRPr lang="en-US"/>
        </a:p>
      </dgm:t>
    </dgm:pt>
    <dgm:pt modelId="{3DB3F4FC-55CD-47C2-BC78-FFEE5C37561D}" type="sibTrans" cxnId="{A074B348-B45E-4343-8056-C74FCE73D142}">
      <dgm:prSet/>
      <dgm:spPr/>
      <dgm:t>
        <a:bodyPr/>
        <a:lstStyle/>
        <a:p>
          <a:endParaRPr lang="en-US"/>
        </a:p>
      </dgm:t>
    </dgm:pt>
    <dgm:pt modelId="{25AF7308-1824-4EBB-BAD7-2EC9128CE74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Rename sequences with sample id (Biopython)</a:t>
          </a:r>
        </a:p>
      </dgm:t>
    </dgm:pt>
    <dgm:pt modelId="{A4D03B51-7945-41BC-A69B-438DE7BF3904}" type="parTrans" cxnId="{AF7B2A64-B5A2-47C6-B934-64287EE4BB43}">
      <dgm:prSet/>
      <dgm:spPr/>
      <dgm:t>
        <a:bodyPr/>
        <a:lstStyle/>
        <a:p>
          <a:endParaRPr lang="en-US"/>
        </a:p>
      </dgm:t>
    </dgm:pt>
    <dgm:pt modelId="{049DE52E-2A2D-41F5-9EF7-6635C969549B}" type="sibTrans" cxnId="{AF7B2A64-B5A2-47C6-B934-64287EE4BB43}">
      <dgm:prSet/>
      <dgm:spPr/>
      <dgm:t>
        <a:bodyPr/>
        <a:lstStyle/>
        <a:p>
          <a:endParaRPr lang="en-US"/>
        </a:p>
      </dgm:t>
    </dgm:pt>
    <dgm:pt modelId="{14E5CDCD-4A62-4FA2-892E-DEB24D58A4E9}">
      <dgm:prSet/>
      <dgm:spPr>
        <a:solidFill>
          <a:schemeClr val="accent2"/>
        </a:solidFill>
      </dgm:spPr>
      <dgm:t>
        <a:bodyPr/>
        <a:lstStyle/>
        <a:p>
          <a:r>
            <a:rPr lang="en-US"/>
            <a:t>Remove short sequences (Biopython)</a:t>
          </a:r>
        </a:p>
      </dgm:t>
    </dgm:pt>
    <dgm:pt modelId="{295B5EED-2B2F-4089-BF8F-8F88DB4117E8}" type="parTrans" cxnId="{CB77B2AF-7152-47C4-997B-8E1403619407}">
      <dgm:prSet/>
      <dgm:spPr/>
      <dgm:t>
        <a:bodyPr/>
        <a:lstStyle/>
        <a:p>
          <a:endParaRPr lang="en-US"/>
        </a:p>
      </dgm:t>
    </dgm:pt>
    <dgm:pt modelId="{7F79F00F-6020-47CD-821E-66F0B2D34097}" type="sibTrans" cxnId="{CB77B2AF-7152-47C4-997B-8E1403619407}">
      <dgm:prSet/>
      <dgm:spPr/>
      <dgm:t>
        <a:bodyPr/>
        <a:lstStyle/>
        <a:p>
          <a:endParaRPr lang="en-US"/>
        </a:p>
      </dgm:t>
    </dgm:pt>
    <dgm:pt modelId="{F20E292A-B9ED-47FF-B530-990672B47B85}">
      <dgm:prSet/>
      <dgm:spPr>
        <a:solidFill>
          <a:schemeClr val="accent3"/>
        </a:solidFill>
      </dgm:spPr>
      <dgm:t>
        <a:bodyPr/>
        <a:lstStyle/>
        <a:p>
          <a:r>
            <a:rPr lang="en-US"/>
            <a:t>Align genes (Mafft)</a:t>
          </a:r>
        </a:p>
      </dgm:t>
    </dgm:pt>
    <dgm:pt modelId="{258535A5-31F5-4FFA-8BFD-092F93B83E4B}" type="parTrans" cxnId="{42F5B15E-AA03-4D9F-A07C-70F2B46B40C3}">
      <dgm:prSet/>
      <dgm:spPr/>
      <dgm:t>
        <a:bodyPr/>
        <a:lstStyle/>
        <a:p>
          <a:endParaRPr lang="en-US"/>
        </a:p>
      </dgm:t>
    </dgm:pt>
    <dgm:pt modelId="{2F8CE066-F2D8-408A-9B7C-A7EAA252A8B7}" type="sibTrans" cxnId="{42F5B15E-AA03-4D9F-A07C-70F2B46B40C3}">
      <dgm:prSet/>
      <dgm:spPr/>
      <dgm:t>
        <a:bodyPr/>
        <a:lstStyle/>
        <a:p>
          <a:endParaRPr lang="en-US"/>
        </a:p>
      </dgm:t>
    </dgm:pt>
    <dgm:pt modelId="{E0F7FFF3-D828-4611-8435-54A05A16A19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Trim sequences (TrimAl)</a:t>
          </a:r>
        </a:p>
      </dgm:t>
    </dgm:pt>
    <dgm:pt modelId="{CC740E4D-6DD7-4998-81A6-0977C4D45089}" type="parTrans" cxnId="{F21D0415-2AD0-47AD-9BB5-5382BB170D4B}">
      <dgm:prSet/>
      <dgm:spPr/>
      <dgm:t>
        <a:bodyPr/>
        <a:lstStyle/>
        <a:p>
          <a:endParaRPr lang="en-US"/>
        </a:p>
      </dgm:t>
    </dgm:pt>
    <dgm:pt modelId="{0B0B46D2-C62E-403C-85AA-08B4FA1A6428}" type="sibTrans" cxnId="{F21D0415-2AD0-47AD-9BB5-5382BB170D4B}">
      <dgm:prSet/>
      <dgm:spPr/>
      <dgm:t>
        <a:bodyPr/>
        <a:lstStyle/>
        <a:p>
          <a:endParaRPr lang="en-US"/>
        </a:p>
      </dgm:t>
    </dgm:pt>
    <dgm:pt modelId="{5CF29EB2-C54F-4F09-8C33-A9075C35C56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Convert file to </a:t>
          </a:r>
          <a:r>
            <a:rPr lang="en-US" dirty="0" err="1"/>
            <a:t>phyllip</a:t>
          </a:r>
          <a:r>
            <a:rPr lang="en-US" dirty="0"/>
            <a:t> format (Biopython)</a:t>
          </a:r>
        </a:p>
      </dgm:t>
    </dgm:pt>
    <dgm:pt modelId="{F4D0EFEF-D023-41E4-BF52-4412137B229B}" type="parTrans" cxnId="{647DED71-F037-487B-B684-3ECD4CACBC67}">
      <dgm:prSet/>
      <dgm:spPr/>
      <dgm:t>
        <a:bodyPr/>
        <a:lstStyle/>
        <a:p>
          <a:endParaRPr lang="en-US"/>
        </a:p>
      </dgm:t>
    </dgm:pt>
    <dgm:pt modelId="{F3F071B1-C728-43DE-8A33-FD01D3C0B424}" type="sibTrans" cxnId="{647DED71-F037-487B-B684-3ECD4CACBC67}">
      <dgm:prSet/>
      <dgm:spPr/>
      <dgm:t>
        <a:bodyPr/>
        <a:lstStyle/>
        <a:p>
          <a:endParaRPr lang="en-US"/>
        </a:p>
      </dgm:t>
    </dgm:pt>
    <dgm:pt modelId="{3C58C067-484F-4042-B723-F37357F9752D}">
      <dgm:prSet/>
      <dgm:spPr/>
      <dgm:t>
        <a:bodyPr/>
        <a:lstStyle/>
        <a:p>
          <a:r>
            <a:rPr lang="en-US"/>
            <a:t>Make gene trees (RaxML)</a:t>
          </a:r>
        </a:p>
      </dgm:t>
    </dgm:pt>
    <dgm:pt modelId="{89A5FE17-56D0-4D0A-94ED-FFC26DC438BB}" type="parTrans" cxnId="{832273CC-530D-4435-B73F-8F64C7D76F9E}">
      <dgm:prSet/>
      <dgm:spPr/>
      <dgm:t>
        <a:bodyPr/>
        <a:lstStyle/>
        <a:p>
          <a:endParaRPr lang="en-US"/>
        </a:p>
      </dgm:t>
    </dgm:pt>
    <dgm:pt modelId="{300FE977-1718-4602-9AEA-440521284638}" type="sibTrans" cxnId="{832273CC-530D-4435-B73F-8F64C7D76F9E}">
      <dgm:prSet/>
      <dgm:spPr/>
      <dgm:t>
        <a:bodyPr/>
        <a:lstStyle/>
        <a:p>
          <a:endParaRPr lang="en-US"/>
        </a:p>
      </dgm:t>
    </dgm:pt>
    <dgm:pt modelId="{8B70B6C7-EA2B-44A5-956F-5816957F85C6}">
      <dgm:prSet/>
      <dgm:spPr/>
      <dgm:t>
        <a:bodyPr/>
        <a:lstStyle/>
        <a:p>
          <a:r>
            <a:rPr lang="en-US"/>
            <a:t>Build phylogenetic tree (Astral)</a:t>
          </a:r>
        </a:p>
      </dgm:t>
    </dgm:pt>
    <dgm:pt modelId="{20C7C522-8DC4-4CC1-8EEF-5F9545EF8BB2}" type="parTrans" cxnId="{198620F2-49CD-438B-941E-BF3A92B48858}">
      <dgm:prSet/>
      <dgm:spPr/>
      <dgm:t>
        <a:bodyPr/>
        <a:lstStyle/>
        <a:p>
          <a:endParaRPr lang="en-US"/>
        </a:p>
      </dgm:t>
    </dgm:pt>
    <dgm:pt modelId="{68FB4591-25DF-4E60-A752-3A07B22EDD53}" type="sibTrans" cxnId="{198620F2-49CD-438B-941E-BF3A92B48858}">
      <dgm:prSet/>
      <dgm:spPr/>
      <dgm:t>
        <a:bodyPr/>
        <a:lstStyle/>
        <a:p>
          <a:endParaRPr lang="en-US"/>
        </a:p>
      </dgm:t>
    </dgm:pt>
    <dgm:pt modelId="{8D31D9C2-62E2-0B49-86AD-5C2C4830210B}" type="pres">
      <dgm:prSet presAssocID="{70AFEEF5-4A0A-4871-A48D-7FE3F80342C7}" presName="Name0" presStyleCnt="0">
        <dgm:presLayoutVars>
          <dgm:dir/>
          <dgm:animLvl val="lvl"/>
          <dgm:resizeHandles val="exact"/>
        </dgm:presLayoutVars>
      </dgm:prSet>
      <dgm:spPr/>
    </dgm:pt>
    <dgm:pt modelId="{ADCAC43B-C061-6346-918D-05E5C1AD90DC}" type="pres">
      <dgm:prSet presAssocID="{051C0A5A-2562-407A-BC2D-9C0A924B765E}" presName="linNode" presStyleCnt="0"/>
      <dgm:spPr/>
    </dgm:pt>
    <dgm:pt modelId="{85247501-5A75-2442-9C49-73B10FA5F871}" type="pres">
      <dgm:prSet presAssocID="{051C0A5A-2562-407A-BC2D-9C0A924B765E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435894EA-B30B-CE4C-959F-979391005E70}" type="pres">
      <dgm:prSet presAssocID="{04EA8736-4E28-413C-A6B2-19C16FDB6FA9}" presName="sp" presStyleCnt="0"/>
      <dgm:spPr/>
    </dgm:pt>
    <dgm:pt modelId="{7B7C9ABC-51D4-9E4E-92B3-C77E36E22772}" type="pres">
      <dgm:prSet presAssocID="{36C8EBF9-8D31-45DA-B706-671D2DCE18DD}" presName="linNode" presStyleCnt="0"/>
      <dgm:spPr/>
    </dgm:pt>
    <dgm:pt modelId="{603EB0BB-CD18-3C4F-B005-37270776BE0E}" type="pres">
      <dgm:prSet presAssocID="{36C8EBF9-8D31-45DA-B706-671D2DCE18DD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60379D00-43A3-9F42-8C2E-99F0E008F465}" type="pres">
      <dgm:prSet presAssocID="{3DB3F4FC-55CD-47C2-BC78-FFEE5C37561D}" presName="sp" presStyleCnt="0"/>
      <dgm:spPr/>
    </dgm:pt>
    <dgm:pt modelId="{B0F8B3E4-051C-1A44-81D4-5FBC16516FEF}" type="pres">
      <dgm:prSet presAssocID="{25AF7308-1824-4EBB-BAD7-2EC9128CE742}" presName="linNode" presStyleCnt="0"/>
      <dgm:spPr/>
    </dgm:pt>
    <dgm:pt modelId="{D2752D65-2484-F149-93D4-EAC0A60CEC46}" type="pres">
      <dgm:prSet presAssocID="{25AF7308-1824-4EBB-BAD7-2EC9128CE742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86938B93-555A-364A-9FA9-99EDBA830DD4}" type="pres">
      <dgm:prSet presAssocID="{049DE52E-2A2D-41F5-9EF7-6635C969549B}" presName="sp" presStyleCnt="0"/>
      <dgm:spPr/>
    </dgm:pt>
    <dgm:pt modelId="{C556A146-91EF-CE4F-895D-C14C9911A4DF}" type="pres">
      <dgm:prSet presAssocID="{14E5CDCD-4A62-4FA2-892E-DEB24D58A4E9}" presName="linNode" presStyleCnt="0"/>
      <dgm:spPr/>
    </dgm:pt>
    <dgm:pt modelId="{3D0D6CDA-FA13-9240-A285-F5610C3800FB}" type="pres">
      <dgm:prSet presAssocID="{14E5CDCD-4A62-4FA2-892E-DEB24D58A4E9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1A34043C-6B54-D748-B319-97CE7BFEB515}" type="pres">
      <dgm:prSet presAssocID="{7F79F00F-6020-47CD-821E-66F0B2D34097}" presName="sp" presStyleCnt="0"/>
      <dgm:spPr/>
    </dgm:pt>
    <dgm:pt modelId="{332DE724-62EC-B44B-A8E3-6F1D659AF6BE}" type="pres">
      <dgm:prSet presAssocID="{F20E292A-B9ED-47FF-B530-990672B47B85}" presName="linNode" presStyleCnt="0"/>
      <dgm:spPr/>
    </dgm:pt>
    <dgm:pt modelId="{D1EECEC6-0882-014F-BED2-27A9F5599520}" type="pres">
      <dgm:prSet presAssocID="{F20E292A-B9ED-47FF-B530-990672B47B85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726E458B-F109-A14B-A621-7985BAA6205A}" type="pres">
      <dgm:prSet presAssocID="{2F8CE066-F2D8-408A-9B7C-A7EAA252A8B7}" presName="sp" presStyleCnt="0"/>
      <dgm:spPr/>
    </dgm:pt>
    <dgm:pt modelId="{8C8F3897-749C-854E-9A61-6518A1377BD9}" type="pres">
      <dgm:prSet presAssocID="{E0F7FFF3-D828-4611-8435-54A05A16A198}" presName="linNode" presStyleCnt="0"/>
      <dgm:spPr/>
    </dgm:pt>
    <dgm:pt modelId="{0D9FA9F7-7451-E549-BBFB-040263943A2B}" type="pres">
      <dgm:prSet presAssocID="{E0F7FFF3-D828-4611-8435-54A05A16A198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0331B200-0DA3-9A41-A4EB-0CEC91304A70}" type="pres">
      <dgm:prSet presAssocID="{0B0B46D2-C62E-403C-85AA-08B4FA1A6428}" presName="sp" presStyleCnt="0"/>
      <dgm:spPr/>
    </dgm:pt>
    <dgm:pt modelId="{23286090-83AB-BD40-A229-D6E26D0A39B4}" type="pres">
      <dgm:prSet presAssocID="{5CF29EB2-C54F-4F09-8C33-A9075C35C566}" presName="linNode" presStyleCnt="0"/>
      <dgm:spPr/>
    </dgm:pt>
    <dgm:pt modelId="{6B01D4FF-F292-9C4A-8490-78A256F5E655}" type="pres">
      <dgm:prSet presAssocID="{5CF29EB2-C54F-4F09-8C33-A9075C35C566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14D8221C-AF97-3247-9855-DCF92AB0C4BD}" type="pres">
      <dgm:prSet presAssocID="{F3F071B1-C728-43DE-8A33-FD01D3C0B424}" presName="sp" presStyleCnt="0"/>
      <dgm:spPr/>
    </dgm:pt>
    <dgm:pt modelId="{CD12BD96-D181-8844-A144-7DB08008D351}" type="pres">
      <dgm:prSet presAssocID="{3C58C067-484F-4042-B723-F37357F9752D}" presName="linNode" presStyleCnt="0"/>
      <dgm:spPr/>
    </dgm:pt>
    <dgm:pt modelId="{C7EB203A-1508-DE41-8744-CD183F7C9A22}" type="pres">
      <dgm:prSet presAssocID="{3C58C067-484F-4042-B723-F37357F9752D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4A073F5A-3D10-0347-9328-E732791896FB}" type="pres">
      <dgm:prSet presAssocID="{300FE977-1718-4602-9AEA-440521284638}" presName="sp" presStyleCnt="0"/>
      <dgm:spPr/>
    </dgm:pt>
    <dgm:pt modelId="{CD303271-FC6C-904A-A6E9-B1ABDFC06004}" type="pres">
      <dgm:prSet presAssocID="{8B70B6C7-EA2B-44A5-956F-5816957F85C6}" presName="linNode" presStyleCnt="0"/>
      <dgm:spPr/>
    </dgm:pt>
    <dgm:pt modelId="{206CDCBB-E4AD-C140-B19D-5F69898F23EB}" type="pres">
      <dgm:prSet presAssocID="{8B70B6C7-EA2B-44A5-956F-5816957F85C6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F21D0415-2AD0-47AD-9BB5-5382BB170D4B}" srcId="{70AFEEF5-4A0A-4871-A48D-7FE3F80342C7}" destId="{E0F7FFF3-D828-4611-8435-54A05A16A198}" srcOrd="5" destOrd="0" parTransId="{CC740E4D-6DD7-4998-81A6-0977C4D45089}" sibTransId="{0B0B46D2-C62E-403C-85AA-08B4FA1A6428}"/>
    <dgm:cxn modelId="{8BF21620-E959-4046-8B45-BD213B0DCA07}" type="presOf" srcId="{051C0A5A-2562-407A-BC2D-9C0A924B765E}" destId="{85247501-5A75-2442-9C49-73B10FA5F871}" srcOrd="0" destOrd="0" presId="urn:microsoft.com/office/officeart/2005/8/layout/vList5"/>
    <dgm:cxn modelId="{D323C520-D6DD-1A44-ADC1-B0CC2FB129AD}" type="presOf" srcId="{25AF7308-1824-4EBB-BAD7-2EC9128CE742}" destId="{D2752D65-2484-F149-93D4-EAC0A60CEC46}" srcOrd="0" destOrd="0" presId="urn:microsoft.com/office/officeart/2005/8/layout/vList5"/>
    <dgm:cxn modelId="{A074B348-B45E-4343-8056-C74FCE73D142}" srcId="{70AFEEF5-4A0A-4871-A48D-7FE3F80342C7}" destId="{36C8EBF9-8D31-45DA-B706-671D2DCE18DD}" srcOrd="1" destOrd="0" parTransId="{34097FB9-E0B1-4131-B54E-22E74D17294D}" sibTransId="{3DB3F4FC-55CD-47C2-BC78-FFEE5C37561D}"/>
    <dgm:cxn modelId="{42F5B15E-AA03-4D9F-A07C-70F2B46B40C3}" srcId="{70AFEEF5-4A0A-4871-A48D-7FE3F80342C7}" destId="{F20E292A-B9ED-47FF-B530-990672B47B85}" srcOrd="4" destOrd="0" parTransId="{258535A5-31F5-4FFA-8BFD-092F93B83E4B}" sibTransId="{2F8CE066-F2D8-408A-9B7C-A7EAA252A8B7}"/>
    <dgm:cxn modelId="{AF7B2A64-B5A2-47C6-B934-64287EE4BB43}" srcId="{70AFEEF5-4A0A-4871-A48D-7FE3F80342C7}" destId="{25AF7308-1824-4EBB-BAD7-2EC9128CE742}" srcOrd="2" destOrd="0" parTransId="{A4D03B51-7945-41BC-A69B-438DE7BF3904}" sibTransId="{049DE52E-2A2D-41F5-9EF7-6635C969549B}"/>
    <dgm:cxn modelId="{06BA8B68-3038-CF47-83F8-D942F8DA811C}" type="presOf" srcId="{F20E292A-B9ED-47FF-B530-990672B47B85}" destId="{D1EECEC6-0882-014F-BED2-27A9F5599520}" srcOrd="0" destOrd="0" presId="urn:microsoft.com/office/officeart/2005/8/layout/vList5"/>
    <dgm:cxn modelId="{647DED71-F037-487B-B684-3ECD4CACBC67}" srcId="{70AFEEF5-4A0A-4871-A48D-7FE3F80342C7}" destId="{5CF29EB2-C54F-4F09-8C33-A9075C35C566}" srcOrd="6" destOrd="0" parTransId="{F4D0EFEF-D023-41E4-BF52-4412137B229B}" sibTransId="{F3F071B1-C728-43DE-8A33-FD01D3C0B424}"/>
    <dgm:cxn modelId="{BFE17577-E0B4-4FA7-9890-8B9CBD8EF461}" srcId="{70AFEEF5-4A0A-4871-A48D-7FE3F80342C7}" destId="{051C0A5A-2562-407A-BC2D-9C0A924B765E}" srcOrd="0" destOrd="0" parTransId="{95FCAB79-7D4D-40B9-B28C-3159B9F1AE34}" sibTransId="{04EA8736-4E28-413C-A6B2-19C16FDB6FA9}"/>
    <dgm:cxn modelId="{BBF3918F-B66A-1845-B03A-93C3A2B57871}" type="presOf" srcId="{70AFEEF5-4A0A-4871-A48D-7FE3F80342C7}" destId="{8D31D9C2-62E2-0B49-86AD-5C2C4830210B}" srcOrd="0" destOrd="0" presId="urn:microsoft.com/office/officeart/2005/8/layout/vList5"/>
    <dgm:cxn modelId="{CB77B2AF-7152-47C4-997B-8E1403619407}" srcId="{70AFEEF5-4A0A-4871-A48D-7FE3F80342C7}" destId="{14E5CDCD-4A62-4FA2-892E-DEB24D58A4E9}" srcOrd="3" destOrd="0" parTransId="{295B5EED-2B2F-4089-BF8F-8F88DB4117E8}" sibTransId="{7F79F00F-6020-47CD-821E-66F0B2D34097}"/>
    <dgm:cxn modelId="{85F47BBD-1E5D-314F-A15D-4F3D419B1FA5}" type="presOf" srcId="{36C8EBF9-8D31-45DA-B706-671D2DCE18DD}" destId="{603EB0BB-CD18-3C4F-B005-37270776BE0E}" srcOrd="0" destOrd="0" presId="urn:microsoft.com/office/officeart/2005/8/layout/vList5"/>
    <dgm:cxn modelId="{832273CC-530D-4435-B73F-8F64C7D76F9E}" srcId="{70AFEEF5-4A0A-4871-A48D-7FE3F80342C7}" destId="{3C58C067-484F-4042-B723-F37357F9752D}" srcOrd="7" destOrd="0" parTransId="{89A5FE17-56D0-4D0A-94ED-FFC26DC438BB}" sibTransId="{300FE977-1718-4602-9AEA-440521284638}"/>
    <dgm:cxn modelId="{4EF376CC-7C36-154A-B33A-1F5A6E867293}" type="presOf" srcId="{3C58C067-484F-4042-B723-F37357F9752D}" destId="{C7EB203A-1508-DE41-8744-CD183F7C9A22}" srcOrd="0" destOrd="0" presId="urn:microsoft.com/office/officeart/2005/8/layout/vList5"/>
    <dgm:cxn modelId="{9F04D5CD-9E33-FC48-9491-104A65B0B5D6}" type="presOf" srcId="{5CF29EB2-C54F-4F09-8C33-A9075C35C566}" destId="{6B01D4FF-F292-9C4A-8490-78A256F5E655}" srcOrd="0" destOrd="0" presId="urn:microsoft.com/office/officeart/2005/8/layout/vList5"/>
    <dgm:cxn modelId="{571BADD4-886F-5C4D-9CC2-6CC15A6E188D}" type="presOf" srcId="{14E5CDCD-4A62-4FA2-892E-DEB24D58A4E9}" destId="{3D0D6CDA-FA13-9240-A285-F5610C3800FB}" srcOrd="0" destOrd="0" presId="urn:microsoft.com/office/officeart/2005/8/layout/vList5"/>
    <dgm:cxn modelId="{B11F88E8-CF68-3F44-AAF0-E72A421A6058}" type="presOf" srcId="{E0F7FFF3-D828-4611-8435-54A05A16A198}" destId="{0D9FA9F7-7451-E549-BBFB-040263943A2B}" srcOrd="0" destOrd="0" presId="urn:microsoft.com/office/officeart/2005/8/layout/vList5"/>
    <dgm:cxn modelId="{F1857CEA-F498-6D40-9806-F0FB373092C9}" type="presOf" srcId="{8B70B6C7-EA2B-44A5-956F-5816957F85C6}" destId="{206CDCBB-E4AD-C140-B19D-5F69898F23EB}" srcOrd="0" destOrd="0" presId="urn:microsoft.com/office/officeart/2005/8/layout/vList5"/>
    <dgm:cxn modelId="{198620F2-49CD-438B-941E-BF3A92B48858}" srcId="{70AFEEF5-4A0A-4871-A48D-7FE3F80342C7}" destId="{8B70B6C7-EA2B-44A5-956F-5816957F85C6}" srcOrd="8" destOrd="0" parTransId="{20C7C522-8DC4-4CC1-8EEF-5F9545EF8BB2}" sibTransId="{68FB4591-25DF-4E60-A752-3A07B22EDD53}"/>
    <dgm:cxn modelId="{9F9DC719-B30A-B048-AC28-710117E71545}" type="presParOf" srcId="{8D31D9C2-62E2-0B49-86AD-5C2C4830210B}" destId="{ADCAC43B-C061-6346-918D-05E5C1AD90DC}" srcOrd="0" destOrd="0" presId="urn:microsoft.com/office/officeart/2005/8/layout/vList5"/>
    <dgm:cxn modelId="{BF639055-BAF0-2F4E-BF17-A32F1BAF3DC0}" type="presParOf" srcId="{ADCAC43B-C061-6346-918D-05E5C1AD90DC}" destId="{85247501-5A75-2442-9C49-73B10FA5F871}" srcOrd="0" destOrd="0" presId="urn:microsoft.com/office/officeart/2005/8/layout/vList5"/>
    <dgm:cxn modelId="{24EE4A3B-F96D-FA40-BCBA-4CB86DC6870B}" type="presParOf" srcId="{8D31D9C2-62E2-0B49-86AD-5C2C4830210B}" destId="{435894EA-B30B-CE4C-959F-979391005E70}" srcOrd="1" destOrd="0" presId="urn:microsoft.com/office/officeart/2005/8/layout/vList5"/>
    <dgm:cxn modelId="{81C117B3-58BD-9047-BE4A-AEDD43C7D859}" type="presParOf" srcId="{8D31D9C2-62E2-0B49-86AD-5C2C4830210B}" destId="{7B7C9ABC-51D4-9E4E-92B3-C77E36E22772}" srcOrd="2" destOrd="0" presId="urn:microsoft.com/office/officeart/2005/8/layout/vList5"/>
    <dgm:cxn modelId="{2FBE0DF1-2B74-8349-95FA-4D8229C85090}" type="presParOf" srcId="{7B7C9ABC-51D4-9E4E-92B3-C77E36E22772}" destId="{603EB0BB-CD18-3C4F-B005-37270776BE0E}" srcOrd="0" destOrd="0" presId="urn:microsoft.com/office/officeart/2005/8/layout/vList5"/>
    <dgm:cxn modelId="{39C63F39-20C6-2640-A564-0ED1718300C4}" type="presParOf" srcId="{8D31D9C2-62E2-0B49-86AD-5C2C4830210B}" destId="{60379D00-43A3-9F42-8C2E-99F0E008F465}" srcOrd="3" destOrd="0" presId="urn:microsoft.com/office/officeart/2005/8/layout/vList5"/>
    <dgm:cxn modelId="{AFC0B466-1828-9C4F-A250-32BD3F8ECCFA}" type="presParOf" srcId="{8D31D9C2-62E2-0B49-86AD-5C2C4830210B}" destId="{B0F8B3E4-051C-1A44-81D4-5FBC16516FEF}" srcOrd="4" destOrd="0" presId="urn:microsoft.com/office/officeart/2005/8/layout/vList5"/>
    <dgm:cxn modelId="{0790D906-D744-FF4C-845B-D4872F5BFC4E}" type="presParOf" srcId="{B0F8B3E4-051C-1A44-81D4-5FBC16516FEF}" destId="{D2752D65-2484-F149-93D4-EAC0A60CEC46}" srcOrd="0" destOrd="0" presId="urn:microsoft.com/office/officeart/2005/8/layout/vList5"/>
    <dgm:cxn modelId="{7021A79E-1B9D-2B43-9461-00337E7B0BE8}" type="presParOf" srcId="{8D31D9C2-62E2-0B49-86AD-5C2C4830210B}" destId="{86938B93-555A-364A-9FA9-99EDBA830DD4}" srcOrd="5" destOrd="0" presId="urn:microsoft.com/office/officeart/2005/8/layout/vList5"/>
    <dgm:cxn modelId="{A94CEBA7-8A16-0D44-B032-1D4F18951E37}" type="presParOf" srcId="{8D31D9C2-62E2-0B49-86AD-5C2C4830210B}" destId="{C556A146-91EF-CE4F-895D-C14C9911A4DF}" srcOrd="6" destOrd="0" presId="urn:microsoft.com/office/officeart/2005/8/layout/vList5"/>
    <dgm:cxn modelId="{604BED80-7A03-8E4E-AE1E-58E528940DA1}" type="presParOf" srcId="{C556A146-91EF-CE4F-895D-C14C9911A4DF}" destId="{3D0D6CDA-FA13-9240-A285-F5610C3800FB}" srcOrd="0" destOrd="0" presId="urn:microsoft.com/office/officeart/2005/8/layout/vList5"/>
    <dgm:cxn modelId="{76A6E753-CA79-B14B-BC1F-11B4E94B95F7}" type="presParOf" srcId="{8D31D9C2-62E2-0B49-86AD-5C2C4830210B}" destId="{1A34043C-6B54-D748-B319-97CE7BFEB515}" srcOrd="7" destOrd="0" presId="urn:microsoft.com/office/officeart/2005/8/layout/vList5"/>
    <dgm:cxn modelId="{BA0D98EA-7157-CD47-9CB9-4CD86575CC69}" type="presParOf" srcId="{8D31D9C2-62E2-0B49-86AD-5C2C4830210B}" destId="{332DE724-62EC-B44B-A8E3-6F1D659AF6BE}" srcOrd="8" destOrd="0" presId="urn:microsoft.com/office/officeart/2005/8/layout/vList5"/>
    <dgm:cxn modelId="{1BFCB033-3342-B54E-88CB-675958E06244}" type="presParOf" srcId="{332DE724-62EC-B44B-A8E3-6F1D659AF6BE}" destId="{D1EECEC6-0882-014F-BED2-27A9F5599520}" srcOrd="0" destOrd="0" presId="urn:microsoft.com/office/officeart/2005/8/layout/vList5"/>
    <dgm:cxn modelId="{CF1BA1C9-4ABF-7849-873F-32463BAE48D5}" type="presParOf" srcId="{8D31D9C2-62E2-0B49-86AD-5C2C4830210B}" destId="{726E458B-F109-A14B-A621-7985BAA6205A}" srcOrd="9" destOrd="0" presId="urn:microsoft.com/office/officeart/2005/8/layout/vList5"/>
    <dgm:cxn modelId="{C23430B0-49AF-5E48-9F07-36D08B20D192}" type="presParOf" srcId="{8D31D9C2-62E2-0B49-86AD-5C2C4830210B}" destId="{8C8F3897-749C-854E-9A61-6518A1377BD9}" srcOrd="10" destOrd="0" presId="urn:microsoft.com/office/officeart/2005/8/layout/vList5"/>
    <dgm:cxn modelId="{2F1FE258-E3C6-774D-B1A5-AFD64A1DB071}" type="presParOf" srcId="{8C8F3897-749C-854E-9A61-6518A1377BD9}" destId="{0D9FA9F7-7451-E549-BBFB-040263943A2B}" srcOrd="0" destOrd="0" presId="urn:microsoft.com/office/officeart/2005/8/layout/vList5"/>
    <dgm:cxn modelId="{ECD7841D-8946-5D42-A264-4245937C48E7}" type="presParOf" srcId="{8D31D9C2-62E2-0B49-86AD-5C2C4830210B}" destId="{0331B200-0DA3-9A41-A4EB-0CEC91304A70}" srcOrd="11" destOrd="0" presId="urn:microsoft.com/office/officeart/2005/8/layout/vList5"/>
    <dgm:cxn modelId="{4680721D-7038-074A-99CB-5FEACEA1B422}" type="presParOf" srcId="{8D31D9C2-62E2-0B49-86AD-5C2C4830210B}" destId="{23286090-83AB-BD40-A229-D6E26D0A39B4}" srcOrd="12" destOrd="0" presId="urn:microsoft.com/office/officeart/2005/8/layout/vList5"/>
    <dgm:cxn modelId="{8F31EC2E-FDFB-C344-94F9-66FC96E6AE37}" type="presParOf" srcId="{23286090-83AB-BD40-A229-D6E26D0A39B4}" destId="{6B01D4FF-F292-9C4A-8490-78A256F5E655}" srcOrd="0" destOrd="0" presId="urn:microsoft.com/office/officeart/2005/8/layout/vList5"/>
    <dgm:cxn modelId="{A766CD44-1822-FE43-9190-1B34E6103808}" type="presParOf" srcId="{8D31D9C2-62E2-0B49-86AD-5C2C4830210B}" destId="{14D8221C-AF97-3247-9855-DCF92AB0C4BD}" srcOrd="13" destOrd="0" presId="urn:microsoft.com/office/officeart/2005/8/layout/vList5"/>
    <dgm:cxn modelId="{1F99127E-4D29-9A45-8D1E-FE91000983BA}" type="presParOf" srcId="{8D31D9C2-62E2-0B49-86AD-5C2C4830210B}" destId="{CD12BD96-D181-8844-A144-7DB08008D351}" srcOrd="14" destOrd="0" presId="urn:microsoft.com/office/officeart/2005/8/layout/vList5"/>
    <dgm:cxn modelId="{4FA1B3ED-F855-D54F-92F1-5F804B2C823A}" type="presParOf" srcId="{CD12BD96-D181-8844-A144-7DB08008D351}" destId="{C7EB203A-1508-DE41-8744-CD183F7C9A22}" srcOrd="0" destOrd="0" presId="urn:microsoft.com/office/officeart/2005/8/layout/vList5"/>
    <dgm:cxn modelId="{7E7A1288-AE91-324C-9D1A-2901C572687A}" type="presParOf" srcId="{8D31D9C2-62E2-0B49-86AD-5C2C4830210B}" destId="{4A073F5A-3D10-0347-9328-E732791896FB}" srcOrd="15" destOrd="0" presId="urn:microsoft.com/office/officeart/2005/8/layout/vList5"/>
    <dgm:cxn modelId="{BED8F144-63CB-FE43-8E76-6DE7553B2E72}" type="presParOf" srcId="{8D31D9C2-62E2-0B49-86AD-5C2C4830210B}" destId="{CD303271-FC6C-904A-A6E9-B1ABDFC06004}" srcOrd="16" destOrd="0" presId="urn:microsoft.com/office/officeart/2005/8/layout/vList5"/>
    <dgm:cxn modelId="{FFFE1B93-5BDB-4D47-A15A-6EB7993DD6F3}" type="presParOf" srcId="{CD303271-FC6C-904A-A6E9-B1ABDFC06004}" destId="{206CDCBB-E4AD-C140-B19D-5F69898F23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47501-5A75-2442-9C49-73B10FA5F871}">
      <dsp:nvSpPr>
        <dsp:cNvPr id="0" name=""/>
        <dsp:cNvSpPr/>
      </dsp:nvSpPr>
      <dsp:spPr>
        <a:xfrm>
          <a:off x="3077802" y="1149"/>
          <a:ext cx="3462527" cy="435232"/>
        </a:xfrm>
        <a:prstGeom prst="roundRect">
          <a:avLst/>
        </a:prstGeom>
        <a:gradFill flip="none" rotWithShape="1">
          <a:gsLst>
            <a:gs pos="17000">
              <a:schemeClr val="accent4">
                <a:lumMod val="60000"/>
                <a:lumOff val="40000"/>
              </a:schemeClr>
            </a:gs>
            <a:gs pos="80000">
              <a:schemeClr val="accent2"/>
            </a:gs>
            <a:gs pos="88000">
              <a:schemeClr val="accent2"/>
            </a:gs>
            <a:gs pos="100000">
              <a:schemeClr val="accent2"/>
            </a:gs>
          </a:gsLst>
          <a:lin ang="0" scaled="1"/>
          <a:tileRect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Sort sequences into gene families (</a:t>
          </a:r>
          <a:r>
            <a:rPr lang="en-US" sz="1200" kern="1200" dirty="0" err="1"/>
            <a:t>Orthofinder</a:t>
          </a:r>
          <a:r>
            <a:rPr lang="en-US" sz="1200" kern="1200" dirty="0"/>
            <a:t> or BLAST with Biopython)</a:t>
          </a:r>
        </a:p>
      </dsp:txBody>
      <dsp:txXfrm>
        <a:off x="3099048" y="22395"/>
        <a:ext cx="3420035" cy="392740"/>
      </dsp:txXfrm>
    </dsp:sp>
    <dsp:sp modelId="{603EB0BB-CD18-3C4F-B005-37270776BE0E}">
      <dsp:nvSpPr>
        <dsp:cNvPr id="0" name=""/>
        <dsp:cNvSpPr/>
      </dsp:nvSpPr>
      <dsp:spPr>
        <a:xfrm>
          <a:off x="3077802" y="458143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</a:t>
          </a:r>
          <a:r>
            <a:rPr lang="en-US" sz="1200" kern="1200" dirty="0" err="1"/>
            <a:t>fasta</a:t>
          </a:r>
          <a:r>
            <a:rPr lang="en-US" sz="1200" kern="1200" dirty="0"/>
            <a:t> file for each gene family (Biopython)</a:t>
          </a:r>
        </a:p>
      </dsp:txBody>
      <dsp:txXfrm>
        <a:off x="3099048" y="479389"/>
        <a:ext cx="3420035" cy="392740"/>
      </dsp:txXfrm>
    </dsp:sp>
    <dsp:sp modelId="{D2752D65-2484-F149-93D4-EAC0A60CEC46}">
      <dsp:nvSpPr>
        <dsp:cNvPr id="0" name=""/>
        <dsp:cNvSpPr/>
      </dsp:nvSpPr>
      <dsp:spPr>
        <a:xfrm>
          <a:off x="3077802" y="915137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Rename sequences with sample id (Biopython)</a:t>
          </a:r>
        </a:p>
      </dsp:txBody>
      <dsp:txXfrm>
        <a:off x="3099048" y="936383"/>
        <a:ext cx="3420035" cy="392740"/>
      </dsp:txXfrm>
    </dsp:sp>
    <dsp:sp modelId="{3D0D6CDA-FA13-9240-A285-F5610C3800FB}">
      <dsp:nvSpPr>
        <dsp:cNvPr id="0" name=""/>
        <dsp:cNvSpPr/>
      </dsp:nvSpPr>
      <dsp:spPr>
        <a:xfrm>
          <a:off x="3077802" y="1372130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 short sequences (Biopython)</a:t>
          </a:r>
        </a:p>
      </dsp:txBody>
      <dsp:txXfrm>
        <a:off x="3099048" y="1393376"/>
        <a:ext cx="3420035" cy="392740"/>
      </dsp:txXfrm>
    </dsp:sp>
    <dsp:sp modelId="{D1EECEC6-0882-014F-BED2-27A9F5599520}">
      <dsp:nvSpPr>
        <dsp:cNvPr id="0" name=""/>
        <dsp:cNvSpPr/>
      </dsp:nvSpPr>
      <dsp:spPr>
        <a:xfrm>
          <a:off x="3077802" y="1829124"/>
          <a:ext cx="3462527" cy="435232"/>
        </a:xfrm>
        <a:prstGeom prst="round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Align genes (Mafft)</a:t>
          </a:r>
        </a:p>
      </dsp:txBody>
      <dsp:txXfrm>
        <a:off x="3099048" y="1850370"/>
        <a:ext cx="3420035" cy="392740"/>
      </dsp:txXfrm>
    </dsp:sp>
    <dsp:sp modelId="{0D9FA9F7-7451-E549-BBFB-040263943A2B}">
      <dsp:nvSpPr>
        <dsp:cNvPr id="0" name=""/>
        <dsp:cNvSpPr/>
      </dsp:nvSpPr>
      <dsp:spPr>
        <a:xfrm>
          <a:off x="3077802" y="2286118"/>
          <a:ext cx="3462527" cy="43523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Trim sequences (TrimAl)</a:t>
          </a:r>
        </a:p>
      </dsp:txBody>
      <dsp:txXfrm>
        <a:off x="3099048" y="2307364"/>
        <a:ext cx="3420035" cy="392740"/>
      </dsp:txXfrm>
    </dsp:sp>
    <dsp:sp modelId="{6B01D4FF-F292-9C4A-8490-78A256F5E655}">
      <dsp:nvSpPr>
        <dsp:cNvPr id="0" name=""/>
        <dsp:cNvSpPr/>
      </dsp:nvSpPr>
      <dsp:spPr>
        <a:xfrm>
          <a:off x="3077802" y="2743112"/>
          <a:ext cx="3462527" cy="435232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file to </a:t>
          </a:r>
          <a:r>
            <a:rPr lang="en-US" sz="1200" kern="1200" dirty="0" err="1"/>
            <a:t>phyllip</a:t>
          </a:r>
          <a:r>
            <a:rPr lang="en-US" sz="1200" kern="1200" dirty="0"/>
            <a:t> format (Biopython)</a:t>
          </a:r>
        </a:p>
      </dsp:txBody>
      <dsp:txXfrm>
        <a:off x="3099048" y="2764358"/>
        <a:ext cx="3420035" cy="392740"/>
      </dsp:txXfrm>
    </dsp:sp>
    <dsp:sp modelId="{C7EB203A-1508-DE41-8744-CD183F7C9A22}">
      <dsp:nvSpPr>
        <dsp:cNvPr id="0" name=""/>
        <dsp:cNvSpPr/>
      </dsp:nvSpPr>
      <dsp:spPr>
        <a:xfrm>
          <a:off x="3077802" y="3200106"/>
          <a:ext cx="3462527" cy="4352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Make gene trees (RaxML)</a:t>
          </a:r>
        </a:p>
      </dsp:txBody>
      <dsp:txXfrm>
        <a:off x="3099048" y="3221352"/>
        <a:ext cx="3420035" cy="392740"/>
      </dsp:txXfrm>
    </dsp:sp>
    <dsp:sp modelId="{206CDCBB-E4AD-C140-B19D-5F69898F23EB}">
      <dsp:nvSpPr>
        <dsp:cNvPr id="0" name=""/>
        <dsp:cNvSpPr/>
      </dsp:nvSpPr>
      <dsp:spPr>
        <a:xfrm>
          <a:off x="3077802" y="3657100"/>
          <a:ext cx="3462527" cy="4352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phylogenetic tree (Astral)</a:t>
          </a:r>
        </a:p>
      </dsp:txBody>
      <dsp:txXfrm>
        <a:off x="3099048" y="3678346"/>
        <a:ext cx="3420035" cy="392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2341-6242-BB46-87FA-4FF3C3F4291A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6373D-329B-134B-BD75-344F66D8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373D-329B-134B-BD75-344F66D80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52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37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8143-4932-D94F-9650-ED6DADE898C8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5CDC38-1387-6F40-A032-A0DD896F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F85-318D-9343-A11D-8A14EE3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0802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Biopython: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D657-FAE0-FF41-AF1F-E578A7B5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947101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Colby Witherup Wood</a:t>
            </a:r>
          </a:p>
          <a:p>
            <a:pPr algn="ctr"/>
            <a:r>
              <a:rPr lang="en-US" dirty="0"/>
              <a:t>Northwestern IT Research Computing Services</a:t>
            </a:r>
          </a:p>
          <a:p>
            <a:pPr algn="ctr"/>
            <a:r>
              <a:rPr lang="en-US" dirty="0"/>
              <a:t>Request a consultation: </a:t>
            </a:r>
            <a:r>
              <a:rPr lang="en-US" i="1" dirty="0"/>
              <a:t>http://bit.ly/rcs_consult </a:t>
            </a:r>
          </a:p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D95354-B021-1743-BE44-1690AE29AA59}"/>
              </a:ext>
            </a:extLst>
          </p:cNvPr>
          <p:cNvSpPr txBox="1">
            <a:spLocks/>
          </p:cNvSpPr>
          <p:nvPr/>
        </p:nvSpPr>
        <p:spPr>
          <a:xfrm>
            <a:off x="1512327" y="3404443"/>
            <a:ext cx="7766936" cy="2940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You should have the following programs and packages installed:</a:t>
            </a:r>
          </a:p>
          <a:p>
            <a:pPr algn="ctr"/>
            <a:r>
              <a:rPr lang="en-US" sz="1400" dirty="0"/>
              <a:t>Python and </a:t>
            </a:r>
            <a:r>
              <a:rPr lang="en-US" sz="1400" dirty="0" err="1"/>
              <a:t>Jupyter</a:t>
            </a:r>
            <a:r>
              <a:rPr lang="en-US" sz="1400" dirty="0"/>
              <a:t> (both included in Anaconda)</a:t>
            </a:r>
          </a:p>
          <a:p>
            <a:pPr algn="ctr"/>
            <a:r>
              <a:rPr lang="en-US" sz="1400" dirty="0"/>
              <a:t>Biopython - on the command line, use one of the following commands:</a:t>
            </a:r>
          </a:p>
          <a:p>
            <a:pPr algn="ctr"/>
            <a:r>
              <a:rPr lang="en-US" sz="1400" dirty="0" err="1">
                <a:latin typeface="Andale Mono" panose="020B0509000000000004" pitchFamily="49" charset="0"/>
              </a:rPr>
              <a:t>conda</a:t>
            </a:r>
            <a:r>
              <a:rPr lang="en-US" sz="1400" dirty="0">
                <a:latin typeface="Andale Mono" panose="020B0509000000000004" pitchFamily="49" charset="0"/>
              </a:rPr>
              <a:t> install -c </a:t>
            </a:r>
            <a:r>
              <a:rPr lang="en-US" sz="1400" dirty="0" err="1">
                <a:latin typeface="Andale Mono" panose="020B0509000000000004" pitchFamily="49" charset="0"/>
              </a:rPr>
              <a:t>conda</a:t>
            </a:r>
            <a:r>
              <a:rPr lang="en-US" sz="1400" dirty="0">
                <a:latin typeface="Andale Mono" panose="020B0509000000000004" pitchFamily="49" charset="0"/>
              </a:rPr>
              <a:t>-forge </a:t>
            </a:r>
            <a:r>
              <a:rPr lang="en-US" sz="1400" dirty="0" err="1">
                <a:latin typeface="Andale Mono" panose="020B0509000000000004" pitchFamily="49" charset="0"/>
              </a:rPr>
              <a:t>biopython</a:t>
            </a:r>
            <a:endParaRPr lang="en-US" sz="1400" dirty="0">
              <a:latin typeface="Andale Mono" panose="020B0509000000000004" pitchFamily="49" charset="0"/>
            </a:endParaRPr>
          </a:p>
          <a:p>
            <a:pPr algn="ctr"/>
            <a:r>
              <a:rPr lang="en-US" sz="1400" dirty="0"/>
              <a:t>OR  </a:t>
            </a:r>
            <a:r>
              <a:rPr lang="en-US" sz="1400" dirty="0">
                <a:latin typeface="Andale Mono" panose="020B0509000000000004" pitchFamily="49" charset="0"/>
              </a:rPr>
              <a:t>pip install </a:t>
            </a:r>
            <a:r>
              <a:rPr lang="en-US" sz="1400" dirty="0" err="1">
                <a:latin typeface="Andale Mono" panose="020B0509000000000004" pitchFamily="49" charset="0"/>
              </a:rPr>
              <a:t>biopython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Workshop materials:</a:t>
            </a:r>
          </a:p>
          <a:p>
            <a:pPr algn="ctr"/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aGitHasNoName</a:t>
            </a:r>
            <a:r>
              <a:rPr lang="en-US" sz="1400" dirty="0"/>
              <a:t>/Biopython</a:t>
            </a:r>
          </a:p>
        </p:txBody>
      </p:sp>
    </p:spTree>
    <p:extLst>
      <p:ext uri="{BB962C8B-B14F-4D97-AF65-F5344CB8AC3E}">
        <p14:creationId xmlns:p14="http://schemas.microsoft.com/office/powerpoint/2010/main" val="24185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7C2B9-4FD1-8047-9E49-D4B154CC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Biopython is used for working with sequence data in Python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9E2AC-0A75-4CAE-B8C0-C1054CF17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17910"/>
              </p:ext>
            </p:extLst>
          </p:nvPr>
        </p:nvGraphicFramePr>
        <p:xfrm>
          <a:off x="1286933" y="1948543"/>
          <a:ext cx="9618133" cy="447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 descr="DNA">
            <a:extLst>
              <a:ext uri="{FF2B5EF4-FFF2-40B4-BE49-F238E27FC236}">
                <a16:creationId xmlns:a16="http://schemas.microsoft.com/office/drawing/2014/main" id="{FF49AA36-8DAA-A647-A752-1E8C82124B18}"/>
              </a:ext>
            </a:extLst>
          </p:cNvPr>
          <p:cNvSpPr/>
          <p:nvPr/>
        </p:nvSpPr>
        <p:spPr>
          <a:xfrm>
            <a:off x="2124004" y="1961764"/>
            <a:ext cx="1510523" cy="151052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D8D4D-46D7-E942-A151-9DD0D33B3006}"/>
              </a:ext>
            </a:extLst>
          </p:cNvPr>
          <p:cNvGrpSpPr/>
          <p:nvPr/>
        </p:nvGrpSpPr>
        <p:grpSpPr>
          <a:xfrm>
            <a:off x="2395112" y="3598369"/>
            <a:ext cx="988703" cy="708750"/>
            <a:chOff x="316415" y="1918935"/>
            <a:chExt cx="988703" cy="7087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6974F9-ABEF-234A-8120-C5CFC5F370FD}"/>
                </a:ext>
              </a:extLst>
            </p:cNvPr>
            <p:cNvSpPr/>
            <p:nvPr/>
          </p:nvSpPr>
          <p:spPr>
            <a:xfrm>
              <a:off x="316415" y="1918935"/>
              <a:ext cx="988703" cy="708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401004-450B-A94E-9ED4-E6C1157D831A}"/>
                </a:ext>
              </a:extLst>
            </p:cNvPr>
            <p:cNvSpPr txBox="1"/>
            <p:nvPr/>
          </p:nvSpPr>
          <p:spPr>
            <a:xfrm>
              <a:off x="316415" y="1918935"/>
              <a:ext cx="988703" cy="70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DNA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RNA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dirty="0"/>
                <a:t>P</a:t>
              </a:r>
              <a:r>
                <a:rPr lang="en-US" sz="1400" kern="1200" dirty="0"/>
                <a:t>rotein</a:t>
              </a:r>
            </a:p>
          </p:txBody>
        </p:sp>
      </p:grpSp>
      <p:sp>
        <p:nvSpPr>
          <p:cNvPr id="25" name="Rectangle 24" descr="Database">
            <a:extLst>
              <a:ext uri="{FF2B5EF4-FFF2-40B4-BE49-F238E27FC236}">
                <a16:creationId xmlns:a16="http://schemas.microsoft.com/office/drawing/2014/main" id="{254EFA04-8B70-6F47-8287-8E59EC15B60B}"/>
              </a:ext>
            </a:extLst>
          </p:cNvPr>
          <p:cNvSpPr/>
          <p:nvPr/>
        </p:nvSpPr>
        <p:spPr>
          <a:xfrm>
            <a:off x="6851704" y="1961764"/>
            <a:ext cx="1510523" cy="1510523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2964286"/>
              <a:satOff val="14200"/>
              <a:lumOff val="1313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4635D6-761D-2C43-9595-E70D3334273F}"/>
              </a:ext>
            </a:extLst>
          </p:cNvPr>
          <p:cNvGrpSpPr/>
          <p:nvPr/>
        </p:nvGrpSpPr>
        <p:grpSpPr>
          <a:xfrm>
            <a:off x="6508804" y="3553204"/>
            <a:ext cx="4315781" cy="716512"/>
            <a:chOff x="5186697" y="1886991"/>
            <a:chExt cx="4315781" cy="716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BB422A-752D-6848-B992-5A516D67F989}"/>
                </a:ext>
              </a:extLst>
            </p:cNvPr>
            <p:cNvSpPr/>
            <p:nvPr/>
          </p:nvSpPr>
          <p:spPr>
            <a:xfrm>
              <a:off x="5186697" y="1894753"/>
              <a:ext cx="4315781" cy="7087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974798-EC53-B040-A37E-06C29D3C65BD}"/>
                </a:ext>
              </a:extLst>
            </p:cNvPr>
            <p:cNvSpPr txBox="1"/>
            <p:nvPr/>
          </p:nvSpPr>
          <p:spPr>
            <a:xfrm>
              <a:off x="5186697" y="1886991"/>
              <a:ext cx="4315781" cy="70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”working with” can mean: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226B6-5693-CD4E-831B-4B0E719B5DB7}"/>
              </a:ext>
            </a:extLst>
          </p:cNvPr>
          <p:cNvGrpSpPr/>
          <p:nvPr/>
        </p:nvGrpSpPr>
        <p:grpSpPr>
          <a:xfrm>
            <a:off x="5015646" y="3915341"/>
            <a:ext cx="5537832" cy="2543511"/>
            <a:chOff x="2587529" y="2334654"/>
            <a:chExt cx="4379427" cy="13284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522B48-6CFB-C04B-9309-266BCD0A727E}"/>
                </a:ext>
              </a:extLst>
            </p:cNvPr>
            <p:cNvSpPr/>
            <p:nvPr/>
          </p:nvSpPr>
          <p:spPr>
            <a:xfrm>
              <a:off x="2651175" y="2334654"/>
              <a:ext cx="4315781" cy="13088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4961C5-DF44-7D4F-AE5A-1883DE717EAF}"/>
                </a:ext>
              </a:extLst>
            </p:cNvPr>
            <p:cNvSpPr txBox="1"/>
            <p:nvPr/>
          </p:nvSpPr>
          <p:spPr>
            <a:xfrm>
              <a:off x="2587529" y="2354189"/>
              <a:ext cx="4315781" cy="1308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Renaming sequences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Filtering and removing certain sequences from a group of sequences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Combining sequences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Transforming sequences: reverse complement/transcription/translation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Plotting sequence lengths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Plotting GC content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Converting between file formats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BLASTing</a:t>
              </a:r>
              <a:r>
                <a:rPr lang="en-US" sz="1400" kern="1200" dirty="0"/>
                <a:t> sequences and parsing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3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BFB52-67DD-6745-8659-0A5845BF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Most Biopython tools are available in other GUIs</a:t>
            </a:r>
          </a:p>
        </p:txBody>
      </p:sp>
      <p:sp>
        <p:nvSpPr>
          <p:cNvPr id="31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B767-F6DE-2341-B21D-C190DDE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Why should you use Biopython instead?</a:t>
            </a:r>
          </a:p>
          <a:p>
            <a:pPr lvl="1"/>
            <a:r>
              <a:rPr lang="en-US" dirty="0"/>
              <a:t>Have total customization</a:t>
            </a:r>
          </a:p>
          <a:p>
            <a:pPr lvl="1"/>
            <a:r>
              <a:rPr lang="en-US" dirty="0"/>
              <a:t>Save a record of what you did in a script</a:t>
            </a:r>
          </a:p>
          <a:p>
            <a:pPr lvl="1"/>
            <a:r>
              <a:rPr lang="en-US" dirty="0"/>
              <a:t>Automate your analyses – let the computer do the work</a:t>
            </a:r>
          </a:p>
          <a:p>
            <a:pPr lvl="1"/>
            <a:r>
              <a:rPr lang="en-US" dirty="0"/>
              <a:t>Parallelization – run the same script on multiple genes or files</a:t>
            </a:r>
          </a:p>
          <a:p>
            <a:pPr lvl="1"/>
            <a:r>
              <a:rPr lang="en-US" dirty="0"/>
              <a:t>Combine your scripts into pipelines</a:t>
            </a:r>
          </a:p>
          <a:p>
            <a:pPr lvl="1"/>
            <a:endParaRPr lang="en-US" dirty="0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078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6B29-DFF3-6A4E-B5D0-9CB88F5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Sample pipeline to build a phylogenetic tree</a:t>
            </a:r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34FE738-DB21-489E-BA24-0C2E997A4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6128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9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7CDC-8DD1-E049-9BBF-7FF618E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DC21-B0E1-AD46-8B8F-3C5712C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9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266</Words>
  <Application>Microsoft Macintosh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Andale Mono</vt:lpstr>
      <vt:lpstr>Arial</vt:lpstr>
      <vt:lpstr>Calibri</vt:lpstr>
      <vt:lpstr>Trebuchet MS</vt:lpstr>
      <vt:lpstr>Wingdings 3</vt:lpstr>
      <vt:lpstr>Facet</vt:lpstr>
      <vt:lpstr>Biopython: Introduction</vt:lpstr>
      <vt:lpstr>Biopython is used for working with sequence data in Python</vt:lpstr>
      <vt:lpstr>Most Biopython tools are available in other GUIs</vt:lpstr>
      <vt:lpstr>Sample pipeline to build a phylogenetic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Biopython: Introduction</dc:title>
  <dc:creator>Colby E Witherup</dc:creator>
  <cp:lastModifiedBy>Colby E Witherup</cp:lastModifiedBy>
  <cp:revision>3</cp:revision>
  <dcterms:created xsi:type="dcterms:W3CDTF">2019-11-27T19:34:28Z</dcterms:created>
  <dcterms:modified xsi:type="dcterms:W3CDTF">2019-11-27T19:48:00Z</dcterms:modified>
</cp:coreProperties>
</file>