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3" r:id="rId3"/>
    <p:sldId id="294" r:id="rId4"/>
    <p:sldId id="258" r:id="rId5"/>
    <p:sldId id="257" r:id="rId6"/>
    <p:sldId id="264" r:id="rId7"/>
    <p:sldId id="269" r:id="rId8"/>
    <p:sldId id="271" r:id="rId9"/>
    <p:sldId id="272" r:id="rId10"/>
    <p:sldId id="273" r:id="rId11"/>
    <p:sldId id="274" r:id="rId12"/>
    <p:sldId id="270" r:id="rId13"/>
    <p:sldId id="275" r:id="rId14"/>
    <p:sldId id="276" r:id="rId15"/>
    <p:sldId id="277" r:id="rId16"/>
    <p:sldId id="278" r:id="rId17"/>
    <p:sldId id="265" r:id="rId18"/>
    <p:sldId id="266" r:id="rId19"/>
    <p:sldId id="279" r:id="rId20"/>
    <p:sldId id="280" r:id="rId21"/>
    <p:sldId id="281" r:id="rId22"/>
    <p:sldId id="282" r:id="rId23"/>
    <p:sldId id="292" r:id="rId24"/>
    <p:sldId id="261" r:id="rId25"/>
    <p:sldId id="260" r:id="rId26"/>
    <p:sldId id="262" r:id="rId27"/>
    <p:sldId id="263" r:id="rId28"/>
    <p:sldId id="283" r:id="rId29"/>
    <p:sldId id="267" r:id="rId30"/>
    <p:sldId id="268" r:id="rId31"/>
    <p:sldId id="290" r:id="rId32"/>
    <p:sldId id="291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17E"/>
    <a:srgbClr val="234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3"/>
  </p:normalViewPr>
  <p:slideViewPr>
    <p:cSldViewPr snapToGrid="0" snapToObjects="1">
      <p:cViewPr>
        <p:scale>
          <a:sx n="77" d="100"/>
          <a:sy n="77" d="100"/>
        </p:scale>
        <p:origin x="16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7C296-2DDC-4A16-A833-7BD2B78B59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93338-3083-413B-81BB-05E9D3007B0C}">
      <dgm:prSet/>
      <dgm:spPr/>
      <dgm:t>
        <a:bodyPr/>
        <a:lstStyle/>
        <a:p>
          <a:r>
            <a:rPr lang="en-US"/>
            <a:t>Advanced:</a:t>
          </a:r>
        </a:p>
      </dgm:t>
    </dgm:pt>
    <dgm:pt modelId="{E87A0A04-0B10-4A4C-BE69-4B0BACD3DE49}" type="parTrans" cxnId="{D55085A8-6F0D-42A0-AB87-C915EDE3B12C}">
      <dgm:prSet/>
      <dgm:spPr/>
      <dgm:t>
        <a:bodyPr/>
        <a:lstStyle/>
        <a:p>
          <a:endParaRPr lang="en-US"/>
        </a:p>
      </dgm:t>
    </dgm:pt>
    <dgm:pt modelId="{3D433617-1FEA-4D25-AEBD-7F1341302A52}" type="sibTrans" cxnId="{D55085A8-6F0D-42A0-AB87-C915EDE3B12C}">
      <dgm:prSet/>
      <dgm:spPr/>
      <dgm:t>
        <a:bodyPr/>
        <a:lstStyle/>
        <a:p>
          <a:endParaRPr lang="en-US"/>
        </a:p>
      </dgm:t>
    </dgm:pt>
    <dgm:pt modelId="{842FA283-CAFF-48D5-9656-C7680A657312}">
      <dgm:prSet/>
      <dgm:spPr/>
      <dgm:t>
        <a:bodyPr/>
        <a:lstStyle/>
        <a:p>
          <a:r>
            <a:rPr lang="en-US"/>
            <a:t>Co-development of software</a:t>
          </a:r>
        </a:p>
      </dgm:t>
    </dgm:pt>
    <dgm:pt modelId="{32677034-FF5F-4990-AB5A-440344253305}" type="parTrans" cxnId="{9380BE4F-8CEB-43C9-8433-49491E855778}">
      <dgm:prSet/>
      <dgm:spPr/>
      <dgm:t>
        <a:bodyPr/>
        <a:lstStyle/>
        <a:p>
          <a:endParaRPr lang="en-US"/>
        </a:p>
      </dgm:t>
    </dgm:pt>
    <dgm:pt modelId="{C5803026-64C7-4DBA-8411-B1D63D98E4F4}" type="sibTrans" cxnId="{9380BE4F-8CEB-43C9-8433-49491E855778}">
      <dgm:prSet/>
      <dgm:spPr/>
      <dgm:t>
        <a:bodyPr/>
        <a:lstStyle/>
        <a:p>
          <a:endParaRPr lang="en-US"/>
        </a:p>
      </dgm:t>
    </dgm:pt>
    <dgm:pt modelId="{A1C57DA2-9179-446D-850B-DCEE8A5E7117}">
      <dgm:prSet/>
      <dgm:spPr/>
      <dgm:t>
        <a:bodyPr/>
        <a:lstStyle/>
        <a:p>
          <a:r>
            <a:rPr lang="en-US"/>
            <a:t>Basic:</a:t>
          </a:r>
        </a:p>
      </dgm:t>
    </dgm:pt>
    <dgm:pt modelId="{1EB2E1A5-533C-404A-A023-A905B5ADE5E2}" type="parTrans" cxnId="{F2703B52-C888-4FD6-B9CE-3E99A0F04082}">
      <dgm:prSet/>
      <dgm:spPr/>
      <dgm:t>
        <a:bodyPr/>
        <a:lstStyle/>
        <a:p>
          <a:endParaRPr lang="en-US"/>
        </a:p>
      </dgm:t>
    </dgm:pt>
    <dgm:pt modelId="{9E0E3CD1-B1FE-48F5-B678-6EBE7303BAFE}" type="sibTrans" cxnId="{F2703B52-C888-4FD6-B9CE-3E99A0F04082}">
      <dgm:prSet/>
      <dgm:spPr/>
      <dgm:t>
        <a:bodyPr/>
        <a:lstStyle/>
        <a:p>
          <a:endParaRPr lang="en-US"/>
        </a:p>
      </dgm:t>
    </dgm:pt>
    <dgm:pt modelId="{3344D7BC-1A07-4124-A546-C3503B8B576B}">
      <dgm:prSet/>
      <dgm:spPr/>
      <dgm:t>
        <a:bodyPr/>
        <a:lstStyle/>
        <a:p>
          <a:r>
            <a:rPr lang="en-US"/>
            <a:t>Avoid losing versions</a:t>
          </a:r>
        </a:p>
      </dgm:t>
    </dgm:pt>
    <dgm:pt modelId="{9B0A93D6-8716-4423-87D2-7DE22E0C7396}" type="parTrans" cxnId="{53973BBF-A914-4055-AA01-8F294F16F945}">
      <dgm:prSet/>
      <dgm:spPr/>
      <dgm:t>
        <a:bodyPr/>
        <a:lstStyle/>
        <a:p>
          <a:endParaRPr lang="en-US"/>
        </a:p>
      </dgm:t>
    </dgm:pt>
    <dgm:pt modelId="{26CE4550-8A6C-4C42-8B80-9078A6DB8AD3}" type="sibTrans" cxnId="{53973BBF-A914-4055-AA01-8F294F16F945}">
      <dgm:prSet/>
      <dgm:spPr/>
      <dgm:t>
        <a:bodyPr/>
        <a:lstStyle/>
        <a:p>
          <a:endParaRPr lang="en-US"/>
        </a:p>
      </dgm:t>
    </dgm:pt>
    <dgm:pt modelId="{E9855118-08DA-418F-944B-C0F63554DB23}">
      <dgm:prSet/>
      <dgm:spPr/>
      <dgm:t>
        <a:bodyPr/>
        <a:lstStyle/>
        <a:p>
          <a:r>
            <a:rPr lang="en-US"/>
            <a:t>Back up your code and files</a:t>
          </a:r>
        </a:p>
      </dgm:t>
    </dgm:pt>
    <dgm:pt modelId="{50AF4DCD-E9AF-45DD-8F2C-7908C3B00024}" type="parTrans" cxnId="{6C1B2E52-7DAE-4AD4-8938-5A5CEC54F48B}">
      <dgm:prSet/>
      <dgm:spPr/>
      <dgm:t>
        <a:bodyPr/>
        <a:lstStyle/>
        <a:p>
          <a:endParaRPr lang="en-US"/>
        </a:p>
      </dgm:t>
    </dgm:pt>
    <dgm:pt modelId="{43FE0E65-E67F-4D96-8E49-8A6E037360B1}" type="sibTrans" cxnId="{6C1B2E52-7DAE-4AD4-8938-5A5CEC54F48B}">
      <dgm:prSet/>
      <dgm:spPr/>
      <dgm:t>
        <a:bodyPr/>
        <a:lstStyle/>
        <a:p>
          <a:endParaRPr lang="en-US"/>
        </a:p>
      </dgm:t>
    </dgm:pt>
    <dgm:pt modelId="{7E5FB8AA-4EA6-4C57-8625-CB4568B4424D}">
      <dgm:prSet/>
      <dgm:spPr/>
      <dgm:t>
        <a:bodyPr/>
        <a:lstStyle/>
        <a:p>
          <a:r>
            <a:rPr lang="en-US"/>
            <a:t>Access code from anywhere</a:t>
          </a:r>
        </a:p>
      </dgm:t>
    </dgm:pt>
    <dgm:pt modelId="{A44E501A-14C7-42D1-874B-1AD69C6EB416}" type="parTrans" cxnId="{58758361-8A8F-4679-9607-3EB58BAFE4D3}">
      <dgm:prSet/>
      <dgm:spPr/>
      <dgm:t>
        <a:bodyPr/>
        <a:lstStyle/>
        <a:p>
          <a:endParaRPr lang="en-US"/>
        </a:p>
      </dgm:t>
    </dgm:pt>
    <dgm:pt modelId="{2F6BF0CF-197C-47A7-81D9-A257C6A40031}" type="sibTrans" cxnId="{58758361-8A8F-4679-9607-3EB58BAFE4D3}">
      <dgm:prSet/>
      <dgm:spPr/>
      <dgm:t>
        <a:bodyPr/>
        <a:lstStyle/>
        <a:p>
          <a:endParaRPr lang="en-US"/>
        </a:p>
      </dgm:t>
    </dgm:pt>
    <dgm:pt modelId="{EA3C300B-7A5A-4391-BB4D-CF7AEB8AE008}">
      <dgm:prSet/>
      <dgm:spPr/>
      <dgm:t>
        <a:bodyPr/>
        <a:lstStyle/>
        <a:p>
          <a:r>
            <a:rPr lang="en-US"/>
            <a:t>Share code with coauthors</a:t>
          </a:r>
        </a:p>
      </dgm:t>
    </dgm:pt>
    <dgm:pt modelId="{98598C56-4C28-4510-9EA9-BDC2FFFEA4E9}" type="parTrans" cxnId="{37AFDFD7-3BA8-4E5B-B8DA-8D0A128BA3E1}">
      <dgm:prSet/>
      <dgm:spPr/>
      <dgm:t>
        <a:bodyPr/>
        <a:lstStyle/>
        <a:p>
          <a:endParaRPr lang="en-US"/>
        </a:p>
      </dgm:t>
    </dgm:pt>
    <dgm:pt modelId="{AB0DA28C-DA9E-4225-AE21-12C48A6CBE0A}" type="sibTrans" cxnId="{37AFDFD7-3BA8-4E5B-B8DA-8D0A128BA3E1}">
      <dgm:prSet/>
      <dgm:spPr/>
      <dgm:t>
        <a:bodyPr/>
        <a:lstStyle/>
        <a:p>
          <a:endParaRPr lang="en-US"/>
        </a:p>
      </dgm:t>
    </dgm:pt>
    <dgm:pt modelId="{AA8EE205-0B1A-4BAE-9433-78A7AFBDF60B}">
      <dgm:prSet/>
      <dgm:spPr/>
      <dgm:t>
        <a:bodyPr/>
        <a:lstStyle/>
        <a:p>
          <a:r>
            <a:rPr lang="en-US"/>
            <a:t>Publish code following publication of research</a:t>
          </a:r>
        </a:p>
      </dgm:t>
    </dgm:pt>
    <dgm:pt modelId="{218D1701-128E-41C2-8582-8A99EC99BC39}" type="parTrans" cxnId="{6B26A697-49BD-4D8F-9EBA-5FE18E7E613C}">
      <dgm:prSet/>
      <dgm:spPr/>
      <dgm:t>
        <a:bodyPr/>
        <a:lstStyle/>
        <a:p>
          <a:endParaRPr lang="en-US"/>
        </a:p>
      </dgm:t>
    </dgm:pt>
    <dgm:pt modelId="{BE863EEA-99BC-44E0-B8F3-8F6858499C03}" type="sibTrans" cxnId="{6B26A697-49BD-4D8F-9EBA-5FE18E7E613C}">
      <dgm:prSet/>
      <dgm:spPr/>
      <dgm:t>
        <a:bodyPr/>
        <a:lstStyle/>
        <a:p>
          <a:endParaRPr lang="en-US"/>
        </a:p>
      </dgm:t>
    </dgm:pt>
    <dgm:pt modelId="{981C0EDD-EA51-40D5-A54B-F7146E6E1145}">
      <dgm:prSet/>
      <dgm:spPr/>
      <dgm:t>
        <a:bodyPr/>
        <a:lstStyle/>
        <a:p>
          <a:r>
            <a:rPr lang="en-US"/>
            <a:t>Organize code and files by project</a:t>
          </a:r>
        </a:p>
      </dgm:t>
    </dgm:pt>
    <dgm:pt modelId="{FE54A0FC-5E15-4CDE-9A22-65CA691371B0}" type="parTrans" cxnId="{E3885D9A-6256-49CF-831A-93533854CD1B}">
      <dgm:prSet/>
      <dgm:spPr/>
      <dgm:t>
        <a:bodyPr/>
        <a:lstStyle/>
        <a:p>
          <a:endParaRPr lang="en-US"/>
        </a:p>
      </dgm:t>
    </dgm:pt>
    <dgm:pt modelId="{067371D8-E93E-439F-AD0D-FDAF2AADD3F7}" type="sibTrans" cxnId="{E3885D9A-6256-49CF-831A-93533854CD1B}">
      <dgm:prSet/>
      <dgm:spPr/>
      <dgm:t>
        <a:bodyPr/>
        <a:lstStyle/>
        <a:p>
          <a:endParaRPr lang="en-US"/>
        </a:p>
      </dgm:t>
    </dgm:pt>
    <dgm:pt modelId="{283A27C9-0BF2-8545-A2DC-FE997BDA3C7A}" type="pres">
      <dgm:prSet presAssocID="{C027C296-2DDC-4A16-A833-7BD2B78B5909}" presName="linear" presStyleCnt="0">
        <dgm:presLayoutVars>
          <dgm:dir/>
          <dgm:animLvl val="lvl"/>
          <dgm:resizeHandles val="exact"/>
        </dgm:presLayoutVars>
      </dgm:prSet>
      <dgm:spPr/>
    </dgm:pt>
    <dgm:pt modelId="{AB5A855B-911C-1F44-A211-508E1BA2DA69}" type="pres">
      <dgm:prSet presAssocID="{DA193338-3083-413B-81BB-05E9D3007B0C}" presName="parentLin" presStyleCnt="0"/>
      <dgm:spPr/>
    </dgm:pt>
    <dgm:pt modelId="{E183905B-DF2B-A348-BEA0-EA59EF2F8CBC}" type="pres">
      <dgm:prSet presAssocID="{DA193338-3083-413B-81BB-05E9D3007B0C}" presName="parentLeftMargin" presStyleLbl="node1" presStyleIdx="0" presStyleCnt="2"/>
      <dgm:spPr/>
    </dgm:pt>
    <dgm:pt modelId="{22D99097-A602-2D46-9936-BAF6B6664B41}" type="pres">
      <dgm:prSet presAssocID="{DA193338-3083-413B-81BB-05E9D3007B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E60AA-1E39-FC41-880C-4EC5324E51D8}" type="pres">
      <dgm:prSet presAssocID="{DA193338-3083-413B-81BB-05E9D3007B0C}" presName="negativeSpace" presStyleCnt="0"/>
      <dgm:spPr/>
    </dgm:pt>
    <dgm:pt modelId="{97231B6D-7C61-864C-A549-28CEA6A4FD53}" type="pres">
      <dgm:prSet presAssocID="{DA193338-3083-413B-81BB-05E9D3007B0C}" presName="childText" presStyleLbl="conFgAcc1" presStyleIdx="0" presStyleCnt="2">
        <dgm:presLayoutVars>
          <dgm:bulletEnabled val="1"/>
        </dgm:presLayoutVars>
      </dgm:prSet>
      <dgm:spPr/>
    </dgm:pt>
    <dgm:pt modelId="{3023189E-547B-C842-AA65-16F54D29F7CC}" type="pres">
      <dgm:prSet presAssocID="{3D433617-1FEA-4D25-AEBD-7F1341302A52}" presName="spaceBetweenRectangles" presStyleCnt="0"/>
      <dgm:spPr/>
    </dgm:pt>
    <dgm:pt modelId="{C2FEB1D0-398C-184C-8BC8-C7B252437649}" type="pres">
      <dgm:prSet presAssocID="{A1C57DA2-9179-446D-850B-DCEE8A5E7117}" presName="parentLin" presStyleCnt="0"/>
      <dgm:spPr/>
    </dgm:pt>
    <dgm:pt modelId="{6C0BD3B9-CBA5-DA45-85B9-2E572B5F217A}" type="pres">
      <dgm:prSet presAssocID="{A1C57DA2-9179-446D-850B-DCEE8A5E7117}" presName="parentLeftMargin" presStyleLbl="node1" presStyleIdx="0" presStyleCnt="2"/>
      <dgm:spPr/>
    </dgm:pt>
    <dgm:pt modelId="{05970FB3-1969-774A-B352-7D16860AF072}" type="pres">
      <dgm:prSet presAssocID="{A1C57DA2-9179-446D-850B-DCEE8A5E711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FA709E-267B-2B4E-A110-05BB1ADD2919}" type="pres">
      <dgm:prSet presAssocID="{A1C57DA2-9179-446D-850B-DCEE8A5E7117}" presName="negativeSpace" presStyleCnt="0"/>
      <dgm:spPr/>
    </dgm:pt>
    <dgm:pt modelId="{323694F6-6BAD-A74F-97E0-A87A46461E81}" type="pres">
      <dgm:prSet presAssocID="{A1C57DA2-9179-446D-850B-DCEE8A5E711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842C10C-369B-9F49-8522-6AF82D30E528}" type="presOf" srcId="{3344D7BC-1A07-4124-A546-C3503B8B576B}" destId="{323694F6-6BAD-A74F-97E0-A87A46461E81}" srcOrd="0" destOrd="0" presId="urn:microsoft.com/office/officeart/2005/8/layout/list1"/>
    <dgm:cxn modelId="{DFC1D019-D41E-2A4B-8A1F-86F50A384B33}" type="presOf" srcId="{7E5FB8AA-4EA6-4C57-8625-CB4568B4424D}" destId="{323694F6-6BAD-A74F-97E0-A87A46461E81}" srcOrd="0" destOrd="2" presId="urn:microsoft.com/office/officeart/2005/8/layout/list1"/>
    <dgm:cxn modelId="{42941744-EF70-B54C-ACD3-9F639677DBC6}" type="presOf" srcId="{981C0EDD-EA51-40D5-A54B-F7146E6E1145}" destId="{323694F6-6BAD-A74F-97E0-A87A46461E81}" srcOrd="0" destOrd="5" presId="urn:microsoft.com/office/officeart/2005/8/layout/list1"/>
    <dgm:cxn modelId="{9380BE4F-8CEB-43C9-8433-49491E855778}" srcId="{DA193338-3083-413B-81BB-05E9D3007B0C}" destId="{842FA283-CAFF-48D5-9656-C7680A657312}" srcOrd="0" destOrd="0" parTransId="{32677034-FF5F-4990-AB5A-440344253305}" sibTransId="{C5803026-64C7-4DBA-8411-B1D63D98E4F4}"/>
    <dgm:cxn modelId="{6C1B2E52-7DAE-4AD4-8938-5A5CEC54F48B}" srcId="{A1C57DA2-9179-446D-850B-DCEE8A5E7117}" destId="{E9855118-08DA-418F-944B-C0F63554DB23}" srcOrd="1" destOrd="0" parTransId="{50AF4DCD-E9AF-45DD-8F2C-7908C3B00024}" sibTransId="{43FE0E65-E67F-4D96-8E49-8A6E037360B1}"/>
    <dgm:cxn modelId="{F2703B52-C888-4FD6-B9CE-3E99A0F04082}" srcId="{C027C296-2DDC-4A16-A833-7BD2B78B5909}" destId="{A1C57DA2-9179-446D-850B-DCEE8A5E7117}" srcOrd="1" destOrd="0" parTransId="{1EB2E1A5-533C-404A-A023-A905B5ADE5E2}" sibTransId="{9E0E3CD1-B1FE-48F5-B678-6EBE7303BAFE}"/>
    <dgm:cxn modelId="{58758361-8A8F-4679-9607-3EB58BAFE4D3}" srcId="{A1C57DA2-9179-446D-850B-DCEE8A5E7117}" destId="{7E5FB8AA-4EA6-4C57-8625-CB4568B4424D}" srcOrd="2" destOrd="0" parTransId="{A44E501A-14C7-42D1-874B-1AD69C6EB416}" sibTransId="{2F6BF0CF-197C-47A7-81D9-A257C6A40031}"/>
    <dgm:cxn modelId="{BB3F4868-B383-1640-A439-05CF19AB99ED}" type="presOf" srcId="{C027C296-2DDC-4A16-A833-7BD2B78B5909}" destId="{283A27C9-0BF2-8545-A2DC-FE997BDA3C7A}" srcOrd="0" destOrd="0" presId="urn:microsoft.com/office/officeart/2005/8/layout/list1"/>
    <dgm:cxn modelId="{F40DC36A-EEC4-0844-B94F-38BF43EB8DF7}" type="presOf" srcId="{DA193338-3083-413B-81BB-05E9D3007B0C}" destId="{E183905B-DF2B-A348-BEA0-EA59EF2F8CBC}" srcOrd="0" destOrd="0" presId="urn:microsoft.com/office/officeart/2005/8/layout/list1"/>
    <dgm:cxn modelId="{38970287-DDE6-994C-B642-3143CD279444}" type="presOf" srcId="{A1C57DA2-9179-446D-850B-DCEE8A5E7117}" destId="{6C0BD3B9-CBA5-DA45-85B9-2E572B5F217A}" srcOrd="0" destOrd="0" presId="urn:microsoft.com/office/officeart/2005/8/layout/list1"/>
    <dgm:cxn modelId="{957F2994-4981-BA48-AA65-CEE981FB40B3}" type="presOf" srcId="{842FA283-CAFF-48D5-9656-C7680A657312}" destId="{97231B6D-7C61-864C-A549-28CEA6A4FD53}" srcOrd="0" destOrd="0" presId="urn:microsoft.com/office/officeart/2005/8/layout/list1"/>
    <dgm:cxn modelId="{6B26A697-49BD-4D8F-9EBA-5FE18E7E613C}" srcId="{A1C57DA2-9179-446D-850B-DCEE8A5E7117}" destId="{AA8EE205-0B1A-4BAE-9433-78A7AFBDF60B}" srcOrd="4" destOrd="0" parTransId="{218D1701-128E-41C2-8582-8A99EC99BC39}" sibTransId="{BE863EEA-99BC-44E0-B8F3-8F6858499C03}"/>
    <dgm:cxn modelId="{E3885D9A-6256-49CF-831A-93533854CD1B}" srcId="{A1C57DA2-9179-446D-850B-DCEE8A5E7117}" destId="{981C0EDD-EA51-40D5-A54B-F7146E6E1145}" srcOrd="5" destOrd="0" parTransId="{FE54A0FC-5E15-4CDE-9A22-65CA691371B0}" sibTransId="{067371D8-E93E-439F-AD0D-FDAF2AADD3F7}"/>
    <dgm:cxn modelId="{D55085A8-6F0D-42A0-AB87-C915EDE3B12C}" srcId="{C027C296-2DDC-4A16-A833-7BD2B78B5909}" destId="{DA193338-3083-413B-81BB-05E9D3007B0C}" srcOrd="0" destOrd="0" parTransId="{E87A0A04-0B10-4A4C-BE69-4B0BACD3DE49}" sibTransId="{3D433617-1FEA-4D25-AEBD-7F1341302A52}"/>
    <dgm:cxn modelId="{B4A8EDA8-C3E8-584E-87F7-0A0D81463F90}" type="presOf" srcId="{EA3C300B-7A5A-4391-BB4D-CF7AEB8AE008}" destId="{323694F6-6BAD-A74F-97E0-A87A46461E81}" srcOrd="0" destOrd="3" presId="urn:microsoft.com/office/officeart/2005/8/layout/list1"/>
    <dgm:cxn modelId="{6D0324B0-7F5E-F64C-914A-764A46CC5B35}" type="presOf" srcId="{A1C57DA2-9179-446D-850B-DCEE8A5E7117}" destId="{05970FB3-1969-774A-B352-7D16860AF072}" srcOrd="1" destOrd="0" presId="urn:microsoft.com/office/officeart/2005/8/layout/list1"/>
    <dgm:cxn modelId="{C266D3B9-5AC9-7847-9D98-65B7701D12AB}" type="presOf" srcId="{DA193338-3083-413B-81BB-05E9D3007B0C}" destId="{22D99097-A602-2D46-9936-BAF6B6664B41}" srcOrd="1" destOrd="0" presId="urn:microsoft.com/office/officeart/2005/8/layout/list1"/>
    <dgm:cxn modelId="{53973BBF-A914-4055-AA01-8F294F16F945}" srcId="{A1C57DA2-9179-446D-850B-DCEE8A5E7117}" destId="{3344D7BC-1A07-4124-A546-C3503B8B576B}" srcOrd="0" destOrd="0" parTransId="{9B0A93D6-8716-4423-87D2-7DE22E0C7396}" sibTransId="{26CE4550-8A6C-4C42-8B80-9078A6DB8AD3}"/>
    <dgm:cxn modelId="{01623DCF-6223-6B40-8145-A8BAC0399178}" type="presOf" srcId="{E9855118-08DA-418F-944B-C0F63554DB23}" destId="{323694F6-6BAD-A74F-97E0-A87A46461E81}" srcOrd="0" destOrd="1" presId="urn:microsoft.com/office/officeart/2005/8/layout/list1"/>
    <dgm:cxn modelId="{37AFDFD7-3BA8-4E5B-B8DA-8D0A128BA3E1}" srcId="{A1C57DA2-9179-446D-850B-DCEE8A5E7117}" destId="{EA3C300B-7A5A-4391-BB4D-CF7AEB8AE008}" srcOrd="3" destOrd="0" parTransId="{98598C56-4C28-4510-9EA9-BDC2FFFEA4E9}" sibTransId="{AB0DA28C-DA9E-4225-AE21-12C48A6CBE0A}"/>
    <dgm:cxn modelId="{5CDF83EE-F04A-F34F-B3FB-C7B66FBBAA84}" type="presOf" srcId="{AA8EE205-0B1A-4BAE-9433-78A7AFBDF60B}" destId="{323694F6-6BAD-A74F-97E0-A87A46461E81}" srcOrd="0" destOrd="4" presId="urn:microsoft.com/office/officeart/2005/8/layout/list1"/>
    <dgm:cxn modelId="{5C744D80-BC6C-FC49-A357-CCECE9298B61}" type="presParOf" srcId="{283A27C9-0BF2-8545-A2DC-FE997BDA3C7A}" destId="{AB5A855B-911C-1F44-A211-508E1BA2DA69}" srcOrd="0" destOrd="0" presId="urn:microsoft.com/office/officeart/2005/8/layout/list1"/>
    <dgm:cxn modelId="{70D4217B-8671-F341-90BF-233B5BD1C082}" type="presParOf" srcId="{AB5A855B-911C-1F44-A211-508E1BA2DA69}" destId="{E183905B-DF2B-A348-BEA0-EA59EF2F8CBC}" srcOrd="0" destOrd="0" presId="urn:microsoft.com/office/officeart/2005/8/layout/list1"/>
    <dgm:cxn modelId="{DC27AB88-713E-8D44-A494-76EEC0B11F01}" type="presParOf" srcId="{AB5A855B-911C-1F44-A211-508E1BA2DA69}" destId="{22D99097-A602-2D46-9936-BAF6B6664B41}" srcOrd="1" destOrd="0" presId="urn:microsoft.com/office/officeart/2005/8/layout/list1"/>
    <dgm:cxn modelId="{81AADEDF-2100-6847-A4F9-DCDFF871B6CB}" type="presParOf" srcId="{283A27C9-0BF2-8545-A2DC-FE997BDA3C7A}" destId="{E6EE60AA-1E39-FC41-880C-4EC5324E51D8}" srcOrd="1" destOrd="0" presId="urn:microsoft.com/office/officeart/2005/8/layout/list1"/>
    <dgm:cxn modelId="{FF0BF454-6C31-AA47-A04B-8256BDC23760}" type="presParOf" srcId="{283A27C9-0BF2-8545-A2DC-FE997BDA3C7A}" destId="{97231B6D-7C61-864C-A549-28CEA6A4FD53}" srcOrd="2" destOrd="0" presId="urn:microsoft.com/office/officeart/2005/8/layout/list1"/>
    <dgm:cxn modelId="{D0EE0C5F-CA3B-C048-BEF3-224B3376146D}" type="presParOf" srcId="{283A27C9-0BF2-8545-A2DC-FE997BDA3C7A}" destId="{3023189E-547B-C842-AA65-16F54D29F7CC}" srcOrd="3" destOrd="0" presId="urn:microsoft.com/office/officeart/2005/8/layout/list1"/>
    <dgm:cxn modelId="{2640820F-03BF-6543-A127-14040E991FEA}" type="presParOf" srcId="{283A27C9-0BF2-8545-A2DC-FE997BDA3C7A}" destId="{C2FEB1D0-398C-184C-8BC8-C7B252437649}" srcOrd="4" destOrd="0" presId="urn:microsoft.com/office/officeart/2005/8/layout/list1"/>
    <dgm:cxn modelId="{F3262ED8-0D04-614B-95A4-5289FAECB874}" type="presParOf" srcId="{C2FEB1D0-398C-184C-8BC8-C7B252437649}" destId="{6C0BD3B9-CBA5-DA45-85B9-2E572B5F217A}" srcOrd="0" destOrd="0" presId="urn:microsoft.com/office/officeart/2005/8/layout/list1"/>
    <dgm:cxn modelId="{81C97424-B52D-5B42-A489-BC8D4457D78A}" type="presParOf" srcId="{C2FEB1D0-398C-184C-8BC8-C7B252437649}" destId="{05970FB3-1969-774A-B352-7D16860AF072}" srcOrd="1" destOrd="0" presId="urn:microsoft.com/office/officeart/2005/8/layout/list1"/>
    <dgm:cxn modelId="{8D56D590-31D4-A14C-9BDA-22E950A10B2A}" type="presParOf" srcId="{283A27C9-0BF2-8545-A2DC-FE997BDA3C7A}" destId="{56FA709E-267B-2B4E-A110-05BB1ADD2919}" srcOrd="5" destOrd="0" presId="urn:microsoft.com/office/officeart/2005/8/layout/list1"/>
    <dgm:cxn modelId="{93ED0899-EE52-9744-AFA5-94F9E7F7226D}" type="presParOf" srcId="{283A27C9-0BF2-8545-A2DC-FE997BDA3C7A}" destId="{323694F6-6BAD-A74F-97E0-A87A46461E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9C818-DA78-4F0B-BBB9-AE4E774C5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6A2EE5-A769-4F4B-8316-1EE6FD17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CHANGES TO YOUR LOCAL FOLDER</a:t>
          </a:r>
        </a:p>
      </dgm:t>
    </dgm:pt>
    <dgm:pt modelId="{09B25DE2-7C67-4340-9C28-E69DC0029E17}" type="parTrans" cxnId="{9670FAAE-CC80-4D64-B81C-FB0C73C653F9}">
      <dgm:prSet/>
      <dgm:spPr/>
      <dgm:t>
        <a:bodyPr/>
        <a:lstStyle/>
        <a:p>
          <a:endParaRPr lang="en-US"/>
        </a:p>
      </dgm:t>
    </dgm:pt>
    <dgm:pt modelId="{AFF263B5-B8B2-4B9A-B386-6FB3EE3A9762}" type="sibTrans" cxnId="{9670FAAE-CC80-4D64-B81C-FB0C73C653F9}">
      <dgm:prSet/>
      <dgm:spPr/>
      <dgm:t>
        <a:bodyPr/>
        <a:lstStyle/>
        <a:p>
          <a:endParaRPr lang="en-US"/>
        </a:p>
      </dgm:t>
    </dgm:pt>
    <dgm:pt modelId="{1B0CC5EC-F6A5-47A9-A0E4-9AD49130F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		</a:t>
          </a:r>
          <a:r>
            <a:rPr lang="en-US" dirty="0">
              <a:latin typeface="Andale Mono" panose="020B0509000000000004" pitchFamily="49" charset="0"/>
            </a:rPr>
            <a:t>git add filename	 </a:t>
          </a:r>
          <a:r>
            <a:rPr lang="en-US" dirty="0">
              <a:latin typeface="+mn-lt"/>
            </a:rPr>
            <a:t>OR</a:t>
          </a:r>
          <a:r>
            <a:rPr lang="en-US" dirty="0">
              <a:latin typeface="Andale Mono" panose="020B0509000000000004" pitchFamily="49" charset="0"/>
            </a:rPr>
            <a:t>	git add .  </a:t>
          </a:r>
          <a:r>
            <a:rPr lang="en-US" i="1" dirty="0">
              <a:latin typeface="+mn-lt"/>
            </a:rPr>
            <a:t>(add all)</a:t>
          </a:r>
        </a:p>
      </dgm:t>
    </dgm:pt>
    <dgm:pt modelId="{AE70BDBC-5D01-4F9E-A997-6E712612952B}" type="parTrans" cxnId="{880A712A-700D-458F-A416-5C5083A22CDC}">
      <dgm:prSet/>
      <dgm:spPr/>
      <dgm:t>
        <a:bodyPr/>
        <a:lstStyle/>
        <a:p>
          <a:endParaRPr lang="en-US"/>
        </a:p>
      </dgm:t>
    </dgm:pt>
    <dgm:pt modelId="{50F73DBA-F23D-492B-B199-846FEAB0CBE2}" type="sibTrans" cxnId="{880A712A-700D-458F-A416-5C5083A22CDC}">
      <dgm:prSet/>
      <dgm:spPr/>
      <dgm:t>
        <a:bodyPr/>
        <a:lstStyle/>
        <a:p>
          <a:endParaRPr lang="en-US"/>
        </a:p>
      </dgm:t>
    </dgm:pt>
    <dgm:pt modelId="{3D330C3E-350F-475E-AEC3-6C5CA44F4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	</a:t>
          </a:r>
          <a:r>
            <a:rPr lang="en-US" dirty="0">
              <a:latin typeface="Andale Mono" panose="020B0509000000000004" pitchFamily="49" charset="0"/>
            </a:rPr>
            <a:t>git commit –m "description of changes"</a:t>
          </a:r>
          <a:endParaRPr lang="en-US" dirty="0"/>
        </a:p>
      </dgm:t>
    </dgm:pt>
    <dgm:pt modelId="{15C2079D-75B5-41DA-9A51-03F2CDBC0E97}" type="parTrans" cxnId="{09BEE924-462E-4E46-869B-BA7C910A60F2}">
      <dgm:prSet/>
      <dgm:spPr/>
      <dgm:t>
        <a:bodyPr/>
        <a:lstStyle/>
        <a:p>
          <a:endParaRPr lang="en-US"/>
        </a:p>
      </dgm:t>
    </dgm:pt>
    <dgm:pt modelId="{6DDC7A81-0F25-49E3-A1E3-41BF0EF77D69}" type="sibTrans" cxnId="{09BEE924-462E-4E46-869B-BA7C910A60F2}">
      <dgm:prSet/>
      <dgm:spPr/>
      <dgm:t>
        <a:bodyPr/>
        <a:lstStyle/>
        <a:p>
          <a:endParaRPr lang="en-US"/>
        </a:p>
      </dgm:t>
    </dgm:pt>
    <dgm:pt modelId="{9692D1CE-5B46-403A-B9A0-FEB4F4871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		</a:t>
          </a:r>
          <a:r>
            <a:rPr lang="en-US" dirty="0">
              <a:latin typeface="Andale Mono" panose="020B0509000000000004" pitchFamily="49" charset="0"/>
            </a:rPr>
            <a:t>git push origin master</a:t>
          </a:r>
          <a:endParaRPr lang="en-US" dirty="0"/>
        </a:p>
      </dgm:t>
    </dgm:pt>
    <dgm:pt modelId="{E5342FB8-EF91-4969-8ABA-FF7CE1BC12C5}" type="parTrans" cxnId="{F8BB5EB2-A276-43CA-B984-74950F00892F}">
      <dgm:prSet/>
      <dgm:spPr/>
      <dgm:t>
        <a:bodyPr/>
        <a:lstStyle/>
        <a:p>
          <a:endParaRPr lang="en-US"/>
        </a:p>
      </dgm:t>
    </dgm:pt>
    <dgm:pt modelId="{8E8E0B67-E927-4A8B-BECC-245969D1A286}" type="sibTrans" cxnId="{F8BB5EB2-A276-43CA-B984-74950F00892F}">
      <dgm:prSet/>
      <dgm:spPr/>
      <dgm:t>
        <a:bodyPr/>
        <a:lstStyle/>
        <a:p>
          <a:endParaRPr lang="en-US"/>
        </a:p>
      </dgm:t>
    </dgm:pt>
    <dgm:pt modelId="{A5678A96-23E7-4E08-9955-346A03DD9C34}" type="pres">
      <dgm:prSet presAssocID="{E469C818-DA78-4F0B-BBB9-AE4E774C5776}" presName="root" presStyleCnt="0">
        <dgm:presLayoutVars>
          <dgm:dir/>
          <dgm:resizeHandles val="exact"/>
        </dgm:presLayoutVars>
      </dgm:prSet>
      <dgm:spPr/>
    </dgm:pt>
    <dgm:pt modelId="{D7E44FAD-1A25-49A7-8596-82C2555AF672}" type="pres">
      <dgm:prSet presAssocID="{FA6A2EE5-A769-4F4B-8316-1EE6FD1759EC}" presName="compNode" presStyleCnt="0"/>
      <dgm:spPr/>
    </dgm:pt>
    <dgm:pt modelId="{E8B271DA-7FD0-485A-92D2-57500D9E89DC}" type="pres">
      <dgm:prSet presAssocID="{FA6A2EE5-A769-4F4B-8316-1EE6FD1759EC}" presName="bgRect" presStyleLbl="bgShp" presStyleIdx="0" presStyleCnt="4"/>
      <dgm:spPr/>
    </dgm:pt>
    <dgm:pt modelId="{A382E275-AC4A-4566-99FC-1FA9E228D22D}" type="pres">
      <dgm:prSet presAssocID="{FA6A2EE5-A769-4F4B-8316-1EE6FD1759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F924E8-372B-48C5-AEE2-11177CDE9ECF}" type="pres">
      <dgm:prSet presAssocID="{FA6A2EE5-A769-4F4B-8316-1EE6FD1759EC}" presName="spaceRect" presStyleCnt="0"/>
      <dgm:spPr/>
    </dgm:pt>
    <dgm:pt modelId="{AC87D861-989D-4111-8521-006176AC54DC}" type="pres">
      <dgm:prSet presAssocID="{FA6A2EE5-A769-4F4B-8316-1EE6FD1759EC}" presName="parTx" presStyleLbl="revTx" presStyleIdx="0" presStyleCnt="4">
        <dgm:presLayoutVars>
          <dgm:chMax val="0"/>
          <dgm:chPref val="0"/>
        </dgm:presLayoutVars>
      </dgm:prSet>
      <dgm:spPr/>
    </dgm:pt>
    <dgm:pt modelId="{D5AA1560-3602-4DF4-9744-3EDB0328D366}" type="pres">
      <dgm:prSet presAssocID="{AFF263B5-B8B2-4B9A-B386-6FB3EE3A9762}" presName="sibTrans" presStyleCnt="0"/>
      <dgm:spPr/>
    </dgm:pt>
    <dgm:pt modelId="{3157282E-8CE1-4F4D-8CB1-F4785689752A}" type="pres">
      <dgm:prSet presAssocID="{1B0CC5EC-F6A5-47A9-A0E4-9AD49130F10E}" presName="compNode" presStyleCnt="0"/>
      <dgm:spPr/>
    </dgm:pt>
    <dgm:pt modelId="{642929C6-FED3-4BF2-B372-C7F2B115FF45}" type="pres">
      <dgm:prSet presAssocID="{1B0CC5EC-F6A5-47A9-A0E4-9AD49130F10E}" presName="bgRect" presStyleLbl="bgShp" presStyleIdx="1" presStyleCnt="4"/>
      <dgm:spPr/>
    </dgm:pt>
    <dgm:pt modelId="{519B3B8F-1187-44B2-B853-939523C40D66}" type="pres">
      <dgm:prSet presAssocID="{1B0CC5EC-F6A5-47A9-A0E4-9AD49130F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164B7E5-C40C-4BC8-9FFE-698937597882}" type="pres">
      <dgm:prSet presAssocID="{1B0CC5EC-F6A5-47A9-A0E4-9AD49130F10E}" presName="spaceRect" presStyleCnt="0"/>
      <dgm:spPr/>
    </dgm:pt>
    <dgm:pt modelId="{25FFEB19-7EF3-4414-B445-F8BA5FDAC752}" type="pres">
      <dgm:prSet presAssocID="{1B0CC5EC-F6A5-47A9-A0E4-9AD49130F10E}" presName="parTx" presStyleLbl="revTx" presStyleIdx="1" presStyleCnt="4">
        <dgm:presLayoutVars>
          <dgm:chMax val="0"/>
          <dgm:chPref val="0"/>
        </dgm:presLayoutVars>
      </dgm:prSet>
      <dgm:spPr/>
    </dgm:pt>
    <dgm:pt modelId="{A9962878-A92D-49D1-9FBC-F21B635D4322}" type="pres">
      <dgm:prSet presAssocID="{50F73DBA-F23D-492B-B199-846FEAB0CBE2}" presName="sibTrans" presStyleCnt="0"/>
      <dgm:spPr/>
    </dgm:pt>
    <dgm:pt modelId="{28D8BBFA-CBF2-4FCB-86C0-52AF5FA403A7}" type="pres">
      <dgm:prSet presAssocID="{3D330C3E-350F-475E-AEC3-6C5CA44F4FE5}" presName="compNode" presStyleCnt="0"/>
      <dgm:spPr/>
    </dgm:pt>
    <dgm:pt modelId="{D61D9214-8701-4216-9E41-1622C35DDE9D}" type="pres">
      <dgm:prSet presAssocID="{3D330C3E-350F-475E-AEC3-6C5CA44F4FE5}" presName="bgRect" presStyleLbl="bgShp" presStyleIdx="2" presStyleCnt="4"/>
      <dgm:spPr/>
    </dgm:pt>
    <dgm:pt modelId="{B97C9D44-CBFF-434B-BFBD-3D456BB11969}" type="pres">
      <dgm:prSet presAssocID="{3D330C3E-350F-475E-AEC3-6C5CA44F4F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238564-5002-42AA-87C8-66749B8D7548}" type="pres">
      <dgm:prSet presAssocID="{3D330C3E-350F-475E-AEC3-6C5CA44F4FE5}" presName="spaceRect" presStyleCnt="0"/>
      <dgm:spPr/>
    </dgm:pt>
    <dgm:pt modelId="{AE0A474B-3E15-40AD-B613-2054374CA28A}" type="pres">
      <dgm:prSet presAssocID="{3D330C3E-350F-475E-AEC3-6C5CA44F4FE5}" presName="parTx" presStyleLbl="revTx" presStyleIdx="2" presStyleCnt="4">
        <dgm:presLayoutVars>
          <dgm:chMax val="0"/>
          <dgm:chPref val="0"/>
        </dgm:presLayoutVars>
      </dgm:prSet>
      <dgm:spPr/>
    </dgm:pt>
    <dgm:pt modelId="{286A1B0A-0E22-4DAE-88CD-FD0CC06FCCD0}" type="pres">
      <dgm:prSet presAssocID="{6DDC7A81-0F25-49E3-A1E3-41BF0EF77D69}" presName="sibTrans" presStyleCnt="0"/>
      <dgm:spPr/>
    </dgm:pt>
    <dgm:pt modelId="{145B89B6-3DA3-499D-9DB1-B1D3BC778DE0}" type="pres">
      <dgm:prSet presAssocID="{9692D1CE-5B46-403A-B9A0-FEB4F487113A}" presName="compNode" presStyleCnt="0"/>
      <dgm:spPr/>
    </dgm:pt>
    <dgm:pt modelId="{724173D0-D221-43BD-B3EB-0DD0980E1292}" type="pres">
      <dgm:prSet presAssocID="{9692D1CE-5B46-403A-B9A0-FEB4F487113A}" presName="bgRect" presStyleLbl="bgShp" presStyleIdx="3" presStyleCnt="4"/>
      <dgm:spPr/>
    </dgm:pt>
    <dgm:pt modelId="{6DE6F52C-9C4B-414C-990C-5818A3EFC641}" type="pres">
      <dgm:prSet presAssocID="{9692D1CE-5B46-403A-B9A0-FEB4F48711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B4DF4A5-F59F-474D-B7B0-C4890737709C}" type="pres">
      <dgm:prSet presAssocID="{9692D1CE-5B46-403A-B9A0-FEB4F487113A}" presName="spaceRect" presStyleCnt="0"/>
      <dgm:spPr/>
    </dgm:pt>
    <dgm:pt modelId="{B0DFD545-D403-45AD-A086-BB290C2319AA}" type="pres">
      <dgm:prSet presAssocID="{9692D1CE-5B46-403A-B9A0-FEB4F48711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528D1C-B7FF-9F42-B132-AEE61A5FA72C}" type="presOf" srcId="{E469C818-DA78-4F0B-BBB9-AE4E774C5776}" destId="{A5678A96-23E7-4E08-9955-346A03DD9C34}" srcOrd="0" destOrd="0" presId="urn:microsoft.com/office/officeart/2018/2/layout/IconVerticalSolidList"/>
    <dgm:cxn modelId="{09BEE924-462E-4E46-869B-BA7C910A60F2}" srcId="{E469C818-DA78-4F0B-BBB9-AE4E774C5776}" destId="{3D330C3E-350F-475E-AEC3-6C5CA44F4FE5}" srcOrd="2" destOrd="0" parTransId="{15C2079D-75B5-41DA-9A51-03F2CDBC0E97}" sibTransId="{6DDC7A81-0F25-49E3-A1E3-41BF0EF77D69}"/>
    <dgm:cxn modelId="{880A712A-700D-458F-A416-5C5083A22CDC}" srcId="{E469C818-DA78-4F0B-BBB9-AE4E774C5776}" destId="{1B0CC5EC-F6A5-47A9-A0E4-9AD49130F10E}" srcOrd="1" destOrd="0" parTransId="{AE70BDBC-5D01-4F9E-A997-6E712612952B}" sibTransId="{50F73DBA-F23D-492B-B199-846FEAB0CBE2}"/>
    <dgm:cxn modelId="{F547315A-952A-114C-A485-F64CC31D40F3}" type="presOf" srcId="{FA6A2EE5-A769-4F4B-8316-1EE6FD1759EC}" destId="{AC87D861-989D-4111-8521-006176AC54DC}" srcOrd="0" destOrd="0" presId="urn:microsoft.com/office/officeart/2018/2/layout/IconVerticalSolidList"/>
    <dgm:cxn modelId="{9670FAAE-CC80-4D64-B81C-FB0C73C653F9}" srcId="{E469C818-DA78-4F0B-BBB9-AE4E774C5776}" destId="{FA6A2EE5-A769-4F4B-8316-1EE6FD1759EC}" srcOrd="0" destOrd="0" parTransId="{09B25DE2-7C67-4340-9C28-E69DC0029E17}" sibTransId="{AFF263B5-B8B2-4B9A-B386-6FB3EE3A9762}"/>
    <dgm:cxn modelId="{F8BB5EB2-A276-43CA-B984-74950F00892F}" srcId="{E469C818-DA78-4F0B-BBB9-AE4E774C5776}" destId="{9692D1CE-5B46-403A-B9A0-FEB4F487113A}" srcOrd="3" destOrd="0" parTransId="{E5342FB8-EF91-4969-8ABA-FF7CE1BC12C5}" sibTransId="{8E8E0B67-E927-4A8B-BECC-245969D1A286}"/>
    <dgm:cxn modelId="{DE16F7BC-0D9B-0F4E-BF83-A13DF3890569}" type="presOf" srcId="{3D330C3E-350F-475E-AEC3-6C5CA44F4FE5}" destId="{AE0A474B-3E15-40AD-B613-2054374CA28A}" srcOrd="0" destOrd="0" presId="urn:microsoft.com/office/officeart/2018/2/layout/IconVerticalSolidList"/>
    <dgm:cxn modelId="{4A1859BF-AD30-5446-9F58-762CE41CCB2E}" type="presOf" srcId="{1B0CC5EC-F6A5-47A9-A0E4-9AD49130F10E}" destId="{25FFEB19-7EF3-4414-B445-F8BA5FDAC752}" srcOrd="0" destOrd="0" presId="urn:microsoft.com/office/officeart/2018/2/layout/IconVerticalSolidList"/>
    <dgm:cxn modelId="{70D3DFC5-0B61-AD4A-A226-64E0E453891B}" type="presOf" srcId="{9692D1CE-5B46-403A-B9A0-FEB4F487113A}" destId="{B0DFD545-D403-45AD-A086-BB290C2319AA}" srcOrd="0" destOrd="0" presId="urn:microsoft.com/office/officeart/2018/2/layout/IconVerticalSolidList"/>
    <dgm:cxn modelId="{8C798185-4E51-8742-95AB-35AB4B2EE2A4}" type="presParOf" srcId="{A5678A96-23E7-4E08-9955-346A03DD9C34}" destId="{D7E44FAD-1A25-49A7-8596-82C2555AF672}" srcOrd="0" destOrd="0" presId="urn:microsoft.com/office/officeart/2018/2/layout/IconVerticalSolidList"/>
    <dgm:cxn modelId="{610EA9F6-E8F4-AB49-A722-37D599E2B41E}" type="presParOf" srcId="{D7E44FAD-1A25-49A7-8596-82C2555AF672}" destId="{E8B271DA-7FD0-485A-92D2-57500D9E89DC}" srcOrd="0" destOrd="0" presId="urn:microsoft.com/office/officeart/2018/2/layout/IconVerticalSolidList"/>
    <dgm:cxn modelId="{01454E6E-20AA-A04E-BFC6-30F528B0549C}" type="presParOf" srcId="{D7E44FAD-1A25-49A7-8596-82C2555AF672}" destId="{A382E275-AC4A-4566-99FC-1FA9E228D22D}" srcOrd="1" destOrd="0" presId="urn:microsoft.com/office/officeart/2018/2/layout/IconVerticalSolidList"/>
    <dgm:cxn modelId="{DB6FA386-89B9-C546-99CC-A76937E1D62E}" type="presParOf" srcId="{D7E44FAD-1A25-49A7-8596-82C2555AF672}" destId="{6DF924E8-372B-48C5-AEE2-11177CDE9ECF}" srcOrd="2" destOrd="0" presId="urn:microsoft.com/office/officeart/2018/2/layout/IconVerticalSolidList"/>
    <dgm:cxn modelId="{E9D78F7D-B1BA-C948-AC8E-0B128C499FE0}" type="presParOf" srcId="{D7E44FAD-1A25-49A7-8596-82C2555AF672}" destId="{AC87D861-989D-4111-8521-006176AC54DC}" srcOrd="3" destOrd="0" presId="urn:microsoft.com/office/officeart/2018/2/layout/IconVerticalSolidList"/>
    <dgm:cxn modelId="{5D94C63A-3F36-B741-8A80-10B5EA76705D}" type="presParOf" srcId="{A5678A96-23E7-4E08-9955-346A03DD9C34}" destId="{D5AA1560-3602-4DF4-9744-3EDB0328D366}" srcOrd="1" destOrd="0" presId="urn:microsoft.com/office/officeart/2018/2/layout/IconVerticalSolidList"/>
    <dgm:cxn modelId="{FBB56A1A-01AC-5444-BB90-4AD0A9B8F2BC}" type="presParOf" srcId="{A5678A96-23E7-4E08-9955-346A03DD9C34}" destId="{3157282E-8CE1-4F4D-8CB1-F4785689752A}" srcOrd="2" destOrd="0" presId="urn:microsoft.com/office/officeart/2018/2/layout/IconVerticalSolidList"/>
    <dgm:cxn modelId="{9DB218F5-84D5-4248-A654-21A44CD65ECA}" type="presParOf" srcId="{3157282E-8CE1-4F4D-8CB1-F4785689752A}" destId="{642929C6-FED3-4BF2-B372-C7F2B115FF45}" srcOrd="0" destOrd="0" presId="urn:microsoft.com/office/officeart/2018/2/layout/IconVerticalSolidList"/>
    <dgm:cxn modelId="{84B39006-AFAF-6A46-ABF8-C35C7FBD1665}" type="presParOf" srcId="{3157282E-8CE1-4F4D-8CB1-F4785689752A}" destId="{519B3B8F-1187-44B2-B853-939523C40D66}" srcOrd="1" destOrd="0" presId="urn:microsoft.com/office/officeart/2018/2/layout/IconVerticalSolidList"/>
    <dgm:cxn modelId="{5BD8A537-E90D-1D4B-A86E-1A73A5F4D19C}" type="presParOf" srcId="{3157282E-8CE1-4F4D-8CB1-F4785689752A}" destId="{D164B7E5-C40C-4BC8-9FFE-698937597882}" srcOrd="2" destOrd="0" presId="urn:microsoft.com/office/officeart/2018/2/layout/IconVerticalSolidList"/>
    <dgm:cxn modelId="{061A2E61-B26D-044B-B56D-7329DDD36A0A}" type="presParOf" srcId="{3157282E-8CE1-4F4D-8CB1-F4785689752A}" destId="{25FFEB19-7EF3-4414-B445-F8BA5FDAC752}" srcOrd="3" destOrd="0" presId="urn:microsoft.com/office/officeart/2018/2/layout/IconVerticalSolidList"/>
    <dgm:cxn modelId="{D080D042-8080-B04B-8AE6-5A2443BFA00F}" type="presParOf" srcId="{A5678A96-23E7-4E08-9955-346A03DD9C34}" destId="{A9962878-A92D-49D1-9FBC-F21B635D4322}" srcOrd="3" destOrd="0" presId="urn:microsoft.com/office/officeart/2018/2/layout/IconVerticalSolidList"/>
    <dgm:cxn modelId="{5FA083D9-EB8E-E24D-9426-7BA5D4B7F744}" type="presParOf" srcId="{A5678A96-23E7-4E08-9955-346A03DD9C34}" destId="{28D8BBFA-CBF2-4FCB-86C0-52AF5FA403A7}" srcOrd="4" destOrd="0" presId="urn:microsoft.com/office/officeart/2018/2/layout/IconVerticalSolidList"/>
    <dgm:cxn modelId="{86E28AC5-9EC6-5745-BF43-57DCB4EE8F91}" type="presParOf" srcId="{28D8BBFA-CBF2-4FCB-86C0-52AF5FA403A7}" destId="{D61D9214-8701-4216-9E41-1622C35DDE9D}" srcOrd="0" destOrd="0" presId="urn:microsoft.com/office/officeart/2018/2/layout/IconVerticalSolidList"/>
    <dgm:cxn modelId="{7EB94B3B-9EE5-7A40-904A-8B2E5C4A20C8}" type="presParOf" srcId="{28D8BBFA-CBF2-4FCB-86C0-52AF5FA403A7}" destId="{B97C9D44-CBFF-434B-BFBD-3D456BB11969}" srcOrd="1" destOrd="0" presId="urn:microsoft.com/office/officeart/2018/2/layout/IconVerticalSolidList"/>
    <dgm:cxn modelId="{0F58E2B8-8A00-2B43-BDD3-5BD71DD0CE56}" type="presParOf" srcId="{28D8BBFA-CBF2-4FCB-86C0-52AF5FA403A7}" destId="{A1238564-5002-42AA-87C8-66749B8D7548}" srcOrd="2" destOrd="0" presId="urn:microsoft.com/office/officeart/2018/2/layout/IconVerticalSolidList"/>
    <dgm:cxn modelId="{8A95B133-F909-0E4A-9C05-C0515168BF90}" type="presParOf" srcId="{28D8BBFA-CBF2-4FCB-86C0-52AF5FA403A7}" destId="{AE0A474B-3E15-40AD-B613-2054374CA28A}" srcOrd="3" destOrd="0" presId="urn:microsoft.com/office/officeart/2018/2/layout/IconVerticalSolidList"/>
    <dgm:cxn modelId="{14F3BC5B-4BD3-8B4C-91C3-AE88AE666C9D}" type="presParOf" srcId="{A5678A96-23E7-4E08-9955-346A03DD9C34}" destId="{286A1B0A-0E22-4DAE-88CD-FD0CC06FCCD0}" srcOrd="5" destOrd="0" presId="urn:microsoft.com/office/officeart/2018/2/layout/IconVerticalSolidList"/>
    <dgm:cxn modelId="{B3C8945B-6755-9E49-B6F1-15A69CD71CA9}" type="presParOf" srcId="{A5678A96-23E7-4E08-9955-346A03DD9C34}" destId="{145B89B6-3DA3-499D-9DB1-B1D3BC778DE0}" srcOrd="6" destOrd="0" presId="urn:microsoft.com/office/officeart/2018/2/layout/IconVerticalSolidList"/>
    <dgm:cxn modelId="{A7B34660-E598-134D-8856-5DC48650CCD6}" type="presParOf" srcId="{145B89B6-3DA3-499D-9DB1-B1D3BC778DE0}" destId="{724173D0-D221-43BD-B3EB-0DD0980E1292}" srcOrd="0" destOrd="0" presId="urn:microsoft.com/office/officeart/2018/2/layout/IconVerticalSolidList"/>
    <dgm:cxn modelId="{638120A9-8A49-2E4D-9E1E-28CEAB7D0F51}" type="presParOf" srcId="{145B89B6-3DA3-499D-9DB1-B1D3BC778DE0}" destId="{6DE6F52C-9C4B-414C-990C-5818A3EFC641}" srcOrd="1" destOrd="0" presId="urn:microsoft.com/office/officeart/2018/2/layout/IconVerticalSolidList"/>
    <dgm:cxn modelId="{B4BC6210-EB57-CE4B-B862-21DE297EFA79}" type="presParOf" srcId="{145B89B6-3DA3-499D-9DB1-B1D3BC778DE0}" destId="{3B4DF4A5-F59F-474D-B7B0-C4890737709C}" srcOrd="2" destOrd="0" presId="urn:microsoft.com/office/officeart/2018/2/layout/IconVerticalSolidList"/>
    <dgm:cxn modelId="{3C12A696-A73F-9344-89BC-912EF1D2BDCA}" type="presParOf" srcId="{145B89B6-3DA3-499D-9DB1-B1D3BC778DE0}" destId="{B0DFD545-D403-45AD-A086-BB290C231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69C818-DA78-4F0B-BBB9-AE4E774C57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A6A2EE5-A769-4F4B-8316-1EE6FD1759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MAKE CHANGES TO YOUR LOCAL FOLDER</a:t>
          </a:r>
        </a:p>
      </dgm:t>
    </dgm:pt>
    <dgm:pt modelId="{09B25DE2-7C67-4340-9C28-E69DC0029E17}" type="parTrans" cxnId="{9670FAAE-CC80-4D64-B81C-FB0C73C653F9}">
      <dgm:prSet/>
      <dgm:spPr/>
      <dgm:t>
        <a:bodyPr/>
        <a:lstStyle/>
        <a:p>
          <a:endParaRPr lang="en-US"/>
        </a:p>
      </dgm:t>
    </dgm:pt>
    <dgm:pt modelId="{AFF263B5-B8B2-4B9A-B386-6FB3EE3A9762}" type="sibTrans" cxnId="{9670FAAE-CC80-4D64-B81C-FB0C73C653F9}">
      <dgm:prSet/>
      <dgm:spPr/>
      <dgm:t>
        <a:bodyPr/>
        <a:lstStyle/>
        <a:p>
          <a:endParaRPr lang="en-US"/>
        </a:p>
      </dgm:t>
    </dgm:pt>
    <dgm:pt modelId="{1B0CC5EC-F6A5-47A9-A0E4-9AD49130F1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		</a:t>
          </a:r>
          <a:r>
            <a:rPr lang="en-US" dirty="0">
              <a:latin typeface="Andale Mono" panose="020B0509000000000004" pitchFamily="49" charset="0"/>
            </a:rPr>
            <a:t>git add filename	 </a:t>
          </a:r>
          <a:r>
            <a:rPr lang="en-US" dirty="0">
              <a:latin typeface="+mn-lt"/>
            </a:rPr>
            <a:t>OR</a:t>
          </a:r>
          <a:r>
            <a:rPr lang="en-US" dirty="0">
              <a:latin typeface="Andale Mono" panose="020B0509000000000004" pitchFamily="49" charset="0"/>
            </a:rPr>
            <a:t>	git add . </a:t>
          </a:r>
          <a:r>
            <a:rPr lang="en-US" i="1" dirty="0">
              <a:latin typeface="+mn-lt"/>
            </a:rPr>
            <a:t>(add all)</a:t>
          </a:r>
        </a:p>
      </dgm:t>
    </dgm:pt>
    <dgm:pt modelId="{AE70BDBC-5D01-4F9E-A997-6E712612952B}" type="parTrans" cxnId="{880A712A-700D-458F-A416-5C5083A22CDC}">
      <dgm:prSet/>
      <dgm:spPr/>
      <dgm:t>
        <a:bodyPr/>
        <a:lstStyle/>
        <a:p>
          <a:endParaRPr lang="en-US"/>
        </a:p>
      </dgm:t>
    </dgm:pt>
    <dgm:pt modelId="{50F73DBA-F23D-492B-B199-846FEAB0CBE2}" type="sibTrans" cxnId="{880A712A-700D-458F-A416-5C5083A22CDC}">
      <dgm:prSet/>
      <dgm:spPr/>
      <dgm:t>
        <a:bodyPr/>
        <a:lstStyle/>
        <a:p>
          <a:endParaRPr lang="en-US"/>
        </a:p>
      </dgm:t>
    </dgm:pt>
    <dgm:pt modelId="{3D330C3E-350F-475E-AEC3-6C5CA44F4F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COMMIT	</a:t>
          </a:r>
          <a:r>
            <a:rPr lang="en-US" dirty="0">
              <a:latin typeface="Andale Mono" panose="020B0509000000000004" pitchFamily="49" charset="0"/>
            </a:rPr>
            <a:t>git commit –m "description of changes"</a:t>
          </a:r>
          <a:endParaRPr lang="en-US" dirty="0"/>
        </a:p>
      </dgm:t>
    </dgm:pt>
    <dgm:pt modelId="{15C2079D-75B5-41DA-9A51-03F2CDBC0E97}" type="parTrans" cxnId="{09BEE924-462E-4E46-869B-BA7C910A60F2}">
      <dgm:prSet/>
      <dgm:spPr/>
      <dgm:t>
        <a:bodyPr/>
        <a:lstStyle/>
        <a:p>
          <a:endParaRPr lang="en-US"/>
        </a:p>
      </dgm:t>
    </dgm:pt>
    <dgm:pt modelId="{6DDC7A81-0F25-49E3-A1E3-41BF0EF77D69}" type="sibTrans" cxnId="{09BEE924-462E-4E46-869B-BA7C910A60F2}">
      <dgm:prSet/>
      <dgm:spPr/>
      <dgm:t>
        <a:bodyPr/>
        <a:lstStyle/>
        <a:p>
          <a:endParaRPr lang="en-US"/>
        </a:p>
      </dgm:t>
    </dgm:pt>
    <dgm:pt modelId="{9692D1CE-5B46-403A-B9A0-FEB4F48711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PUSH		</a:t>
          </a:r>
          <a:r>
            <a:rPr lang="en-US" dirty="0">
              <a:latin typeface="Andale Mono" panose="020B0509000000000004" pitchFamily="49" charset="0"/>
            </a:rPr>
            <a:t>git push origin master</a:t>
          </a:r>
          <a:endParaRPr lang="en-US" dirty="0"/>
        </a:p>
      </dgm:t>
    </dgm:pt>
    <dgm:pt modelId="{E5342FB8-EF91-4969-8ABA-FF7CE1BC12C5}" type="parTrans" cxnId="{F8BB5EB2-A276-43CA-B984-74950F00892F}">
      <dgm:prSet/>
      <dgm:spPr/>
      <dgm:t>
        <a:bodyPr/>
        <a:lstStyle/>
        <a:p>
          <a:endParaRPr lang="en-US"/>
        </a:p>
      </dgm:t>
    </dgm:pt>
    <dgm:pt modelId="{8E8E0B67-E927-4A8B-BECC-245969D1A286}" type="sibTrans" cxnId="{F8BB5EB2-A276-43CA-B984-74950F00892F}">
      <dgm:prSet/>
      <dgm:spPr/>
      <dgm:t>
        <a:bodyPr/>
        <a:lstStyle/>
        <a:p>
          <a:endParaRPr lang="en-US"/>
        </a:p>
      </dgm:t>
    </dgm:pt>
    <dgm:pt modelId="{A5678A96-23E7-4E08-9955-346A03DD9C34}" type="pres">
      <dgm:prSet presAssocID="{E469C818-DA78-4F0B-BBB9-AE4E774C5776}" presName="root" presStyleCnt="0">
        <dgm:presLayoutVars>
          <dgm:dir/>
          <dgm:resizeHandles val="exact"/>
        </dgm:presLayoutVars>
      </dgm:prSet>
      <dgm:spPr/>
    </dgm:pt>
    <dgm:pt modelId="{D7E44FAD-1A25-49A7-8596-82C2555AF672}" type="pres">
      <dgm:prSet presAssocID="{FA6A2EE5-A769-4F4B-8316-1EE6FD1759EC}" presName="compNode" presStyleCnt="0"/>
      <dgm:spPr/>
    </dgm:pt>
    <dgm:pt modelId="{E8B271DA-7FD0-485A-92D2-57500D9E89DC}" type="pres">
      <dgm:prSet presAssocID="{FA6A2EE5-A769-4F4B-8316-1EE6FD1759EC}" presName="bgRect" presStyleLbl="bgShp" presStyleIdx="0" presStyleCnt="4" custScaleY="51201"/>
      <dgm:spPr/>
    </dgm:pt>
    <dgm:pt modelId="{A382E275-AC4A-4566-99FC-1FA9E228D22D}" type="pres">
      <dgm:prSet presAssocID="{FA6A2EE5-A769-4F4B-8316-1EE6FD1759EC}" presName="iconRect" presStyleLbl="node1" presStyleIdx="0" presStyleCnt="4" custScaleX="59161" custScaleY="5916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DF924E8-372B-48C5-AEE2-11177CDE9ECF}" type="pres">
      <dgm:prSet presAssocID="{FA6A2EE5-A769-4F4B-8316-1EE6FD1759EC}" presName="spaceRect" presStyleCnt="0"/>
      <dgm:spPr/>
    </dgm:pt>
    <dgm:pt modelId="{AC87D861-989D-4111-8521-006176AC54DC}" type="pres">
      <dgm:prSet presAssocID="{FA6A2EE5-A769-4F4B-8316-1EE6FD1759EC}" presName="parTx" presStyleLbl="revTx" presStyleIdx="0" presStyleCnt="4">
        <dgm:presLayoutVars>
          <dgm:chMax val="0"/>
          <dgm:chPref val="0"/>
        </dgm:presLayoutVars>
      </dgm:prSet>
      <dgm:spPr/>
    </dgm:pt>
    <dgm:pt modelId="{D5AA1560-3602-4DF4-9744-3EDB0328D366}" type="pres">
      <dgm:prSet presAssocID="{AFF263B5-B8B2-4B9A-B386-6FB3EE3A9762}" presName="sibTrans" presStyleCnt="0"/>
      <dgm:spPr/>
    </dgm:pt>
    <dgm:pt modelId="{3157282E-8CE1-4F4D-8CB1-F4785689752A}" type="pres">
      <dgm:prSet presAssocID="{1B0CC5EC-F6A5-47A9-A0E4-9AD49130F10E}" presName="compNode" presStyleCnt="0"/>
      <dgm:spPr/>
    </dgm:pt>
    <dgm:pt modelId="{642929C6-FED3-4BF2-B372-C7F2B115FF45}" type="pres">
      <dgm:prSet presAssocID="{1B0CC5EC-F6A5-47A9-A0E4-9AD49130F10E}" presName="bgRect" presStyleLbl="bgShp" presStyleIdx="1" presStyleCnt="4" custScaleY="51201"/>
      <dgm:spPr/>
    </dgm:pt>
    <dgm:pt modelId="{519B3B8F-1187-44B2-B853-939523C40D66}" type="pres">
      <dgm:prSet presAssocID="{1B0CC5EC-F6A5-47A9-A0E4-9AD49130F10E}" presName="iconRect" presStyleLbl="node1" presStyleIdx="1" presStyleCnt="4" custScaleX="59161" custScaleY="5916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D164B7E5-C40C-4BC8-9FFE-698937597882}" type="pres">
      <dgm:prSet presAssocID="{1B0CC5EC-F6A5-47A9-A0E4-9AD49130F10E}" presName="spaceRect" presStyleCnt="0"/>
      <dgm:spPr/>
    </dgm:pt>
    <dgm:pt modelId="{25FFEB19-7EF3-4414-B445-F8BA5FDAC752}" type="pres">
      <dgm:prSet presAssocID="{1B0CC5EC-F6A5-47A9-A0E4-9AD49130F10E}" presName="parTx" presStyleLbl="revTx" presStyleIdx="1" presStyleCnt="4">
        <dgm:presLayoutVars>
          <dgm:chMax val="0"/>
          <dgm:chPref val="0"/>
        </dgm:presLayoutVars>
      </dgm:prSet>
      <dgm:spPr/>
    </dgm:pt>
    <dgm:pt modelId="{A9962878-A92D-49D1-9FBC-F21B635D4322}" type="pres">
      <dgm:prSet presAssocID="{50F73DBA-F23D-492B-B199-846FEAB0CBE2}" presName="sibTrans" presStyleCnt="0"/>
      <dgm:spPr/>
    </dgm:pt>
    <dgm:pt modelId="{28D8BBFA-CBF2-4FCB-86C0-52AF5FA403A7}" type="pres">
      <dgm:prSet presAssocID="{3D330C3E-350F-475E-AEC3-6C5CA44F4FE5}" presName="compNode" presStyleCnt="0"/>
      <dgm:spPr/>
    </dgm:pt>
    <dgm:pt modelId="{D61D9214-8701-4216-9E41-1622C35DDE9D}" type="pres">
      <dgm:prSet presAssocID="{3D330C3E-350F-475E-AEC3-6C5CA44F4FE5}" presName="bgRect" presStyleLbl="bgShp" presStyleIdx="2" presStyleCnt="4" custScaleY="51201"/>
      <dgm:spPr/>
    </dgm:pt>
    <dgm:pt modelId="{B97C9D44-CBFF-434B-BFBD-3D456BB11969}" type="pres">
      <dgm:prSet presAssocID="{3D330C3E-350F-475E-AEC3-6C5CA44F4FE5}" presName="iconRect" presStyleLbl="node1" presStyleIdx="2" presStyleCnt="4" custScaleX="59161" custScaleY="59161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1238564-5002-42AA-87C8-66749B8D7548}" type="pres">
      <dgm:prSet presAssocID="{3D330C3E-350F-475E-AEC3-6C5CA44F4FE5}" presName="spaceRect" presStyleCnt="0"/>
      <dgm:spPr/>
    </dgm:pt>
    <dgm:pt modelId="{AE0A474B-3E15-40AD-B613-2054374CA28A}" type="pres">
      <dgm:prSet presAssocID="{3D330C3E-350F-475E-AEC3-6C5CA44F4FE5}" presName="parTx" presStyleLbl="revTx" presStyleIdx="2" presStyleCnt="4">
        <dgm:presLayoutVars>
          <dgm:chMax val="0"/>
          <dgm:chPref val="0"/>
        </dgm:presLayoutVars>
      </dgm:prSet>
      <dgm:spPr/>
    </dgm:pt>
    <dgm:pt modelId="{286A1B0A-0E22-4DAE-88CD-FD0CC06FCCD0}" type="pres">
      <dgm:prSet presAssocID="{6DDC7A81-0F25-49E3-A1E3-41BF0EF77D69}" presName="sibTrans" presStyleCnt="0"/>
      <dgm:spPr/>
    </dgm:pt>
    <dgm:pt modelId="{145B89B6-3DA3-499D-9DB1-B1D3BC778DE0}" type="pres">
      <dgm:prSet presAssocID="{9692D1CE-5B46-403A-B9A0-FEB4F487113A}" presName="compNode" presStyleCnt="0"/>
      <dgm:spPr/>
    </dgm:pt>
    <dgm:pt modelId="{724173D0-D221-43BD-B3EB-0DD0980E1292}" type="pres">
      <dgm:prSet presAssocID="{9692D1CE-5B46-403A-B9A0-FEB4F487113A}" presName="bgRect" presStyleLbl="bgShp" presStyleIdx="3" presStyleCnt="4" custScaleY="51201"/>
      <dgm:spPr/>
    </dgm:pt>
    <dgm:pt modelId="{6DE6F52C-9C4B-414C-990C-5818A3EFC641}" type="pres">
      <dgm:prSet presAssocID="{9692D1CE-5B46-403A-B9A0-FEB4F487113A}" presName="iconRect" presStyleLbl="node1" presStyleIdx="3" presStyleCnt="4" custScaleX="59161" custScaleY="59161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B4DF4A5-F59F-474D-B7B0-C4890737709C}" type="pres">
      <dgm:prSet presAssocID="{9692D1CE-5B46-403A-B9A0-FEB4F487113A}" presName="spaceRect" presStyleCnt="0"/>
      <dgm:spPr/>
    </dgm:pt>
    <dgm:pt modelId="{B0DFD545-D403-45AD-A086-BB290C2319AA}" type="pres">
      <dgm:prSet presAssocID="{9692D1CE-5B46-403A-B9A0-FEB4F48711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528D1C-B7FF-9F42-B132-AEE61A5FA72C}" type="presOf" srcId="{E469C818-DA78-4F0B-BBB9-AE4E774C5776}" destId="{A5678A96-23E7-4E08-9955-346A03DD9C34}" srcOrd="0" destOrd="0" presId="urn:microsoft.com/office/officeart/2018/2/layout/IconVerticalSolidList"/>
    <dgm:cxn modelId="{09BEE924-462E-4E46-869B-BA7C910A60F2}" srcId="{E469C818-DA78-4F0B-BBB9-AE4E774C5776}" destId="{3D330C3E-350F-475E-AEC3-6C5CA44F4FE5}" srcOrd="2" destOrd="0" parTransId="{15C2079D-75B5-41DA-9A51-03F2CDBC0E97}" sibTransId="{6DDC7A81-0F25-49E3-A1E3-41BF0EF77D69}"/>
    <dgm:cxn modelId="{880A712A-700D-458F-A416-5C5083A22CDC}" srcId="{E469C818-DA78-4F0B-BBB9-AE4E774C5776}" destId="{1B0CC5EC-F6A5-47A9-A0E4-9AD49130F10E}" srcOrd="1" destOrd="0" parTransId="{AE70BDBC-5D01-4F9E-A997-6E712612952B}" sibTransId="{50F73DBA-F23D-492B-B199-846FEAB0CBE2}"/>
    <dgm:cxn modelId="{F547315A-952A-114C-A485-F64CC31D40F3}" type="presOf" srcId="{FA6A2EE5-A769-4F4B-8316-1EE6FD1759EC}" destId="{AC87D861-989D-4111-8521-006176AC54DC}" srcOrd="0" destOrd="0" presId="urn:microsoft.com/office/officeart/2018/2/layout/IconVerticalSolidList"/>
    <dgm:cxn modelId="{9670FAAE-CC80-4D64-B81C-FB0C73C653F9}" srcId="{E469C818-DA78-4F0B-BBB9-AE4E774C5776}" destId="{FA6A2EE5-A769-4F4B-8316-1EE6FD1759EC}" srcOrd="0" destOrd="0" parTransId="{09B25DE2-7C67-4340-9C28-E69DC0029E17}" sibTransId="{AFF263B5-B8B2-4B9A-B386-6FB3EE3A9762}"/>
    <dgm:cxn modelId="{F8BB5EB2-A276-43CA-B984-74950F00892F}" srcId="{E469C818-DA78-4F0B-BBB9-AE4E774C5776}" destId="{9692D1CE-5B46-403A-B9A0-FEB4F487113A}" srcOrd="3" destOrd="0" parTransId="{E5342FB8-EF91-4969-8ABA-FF7CE1BC12C5}" sibTransId="{8E8E0B67-E927-4A8B-BECC-245969D1A286}"/>
    <dgm:cxn modelId="{DE16F7BC-0D9B-0F4E-BF83-A13DF3890569}" type="presOf" srcId="{3D330C3E-350F-475E-AEC3-6C5CA44F4FE5}" destId="{AE0A474B-3E15-40AD-B613-2054374CA28A}" srcOrd="0" destOrd="0" presId="urn:microsoft.com/office/officeart/2018/2/layout/IconVerticalSolidList"/>
    <dgm:cxn modelId="{4A1859BF-AD30-5446-9F58-762CE41CCB2E}" type="presOf" srcId="{1B0CC5EC-F6A5-47A9-A0E4-9AD49130F10E}" destId="{25FFEB19-7EF3-4414-B445-F8BA5FDAC752}" srcOrd="0" destOrd="0" presId="urn:microsoft.com/office/officeart/2018/2/layout/IconVerticalSolidList"/>
    <dgm:cxn modelId="{70D3DFC5-0B61-AD4A-A226-64E0E453891B}" type="presOf" srcId="{9692D1CE-5B46-403A-B9A0-FEB4F487113A}" destId="{B0DFD545-D403-45AD-A086-BB290C2319AA}" srcOrd="0" destOrd="0" presId="urn:microsoft.com/office/officeart/2018/2/layout/IconVerticalSolidList"/>
    <dgm:cxn modelId="{8C798185-4E51-8742-95AB-35AB4B2EE2A4}" type="presParOf" srcId="{A5678A96-23E7-4E08-9955-346A03DD9C34}" destId="{D7E44FAD-1A25-49A7-8596-82C2555AF672}" srcOrd="0" destOrd="0" presId="urn:microsoft.com/office/officeart/2018/2/layout/IconVerticalSolidList"/>
    <dgm:cxn modelId="{610EA9F6-E8F4-AB49-A722-37D599E2B41E}" type="presParOf" srcId="{D7E44FAD-1A25-49A7-8596-82C2555AF672}" destId="{E8B271DA-7FD0-485A-92D2-57500D9E89DC}" srcOrd="0" destOrd="0" presId="urn:microsoft.com/office/officeart/2018/2/layout/IconVerticalSolidList"/>
    <dgm:cxn modelId="{01454E6E-20AA-A04E-BFC6-30F528B0549C}" type="presParOf" srcId="{D7E44FAD-1A25-49A7-8596-82C2555AF672}" destId="{A382E275-AC4A-4566-99FC-1FA9E228D22D}" srcOrd="1" destOrd="0" presId="urn:microsoft.com/office/officeart/2018/2/layout/IconVerticalSolidList"/>
    <dgm:cxn modelId="{DB6FA386-89B9-C546-99CC-A76937E1D62E}" type="presParOf" srcId="{D7E44FAD-1A25-49A7-8596-82C2555AF672}" destId="{6DF924E8-372B-48C5-AEE2-11177CDE9ECF}" srcOrd="2" destOrd="0" presId="urn:microsoft.com/office/officeart/2018/2/layout/IconVerticalSolidList"/>
    <dgm:cxn modelId="{E9D78F7D-B1BA-C948-AC8E-0B128C499FE0}" type="presParOf" srcId="{D7E44FAD-1A25-49A7-8596-82C2555AF672}" destId="{AC87D861-989D-4111-8521-006176AC54DC}" srcOrd="3" destOrd="0" presId="urn:microsoft.com/office/officeart/2018/2/layout/IconVerticalSolidList"/>
    <dgm:cxn modelId="{5D94C63A-3F36-B741-8A80-10B5EA76705D}" type="presParOf" srcId="{A5678A96-23E7-4E08-9955-346A03DD9C34}" destId="{D5AA1560-3602-4DF4-9744-3EDB0328D366}" srcOrd="1" destOrd="0" presId="urn:microsoft.com/office/officeart/2018/2/layout/IconVerticalSolidList"/>
    <dgm:cxn modelId="{FBB56A1A-01AC-5444-BB90-4AD0A9B8F2BC}" type="presParOf" srcId="{A5678A96-23E7-4E08-9955-346A03DD9C34}" destId="{3157282E-8CE1-4F4D-8CB1-F4785689752A}" srcOrd="2" destOrd="0" presId="urn:microsoft.com/office/officeart/2018/2/layout/IconVerticalSolidList"/>
    <dgm:cxn modelId="{9DB218F5-84D5-4248-A654-21A44CD65ECA}" type="presParOf" srcId="{3157282E-8CE1-4F4D-8CB1-F4785689752A}" destId="{642929C6-FED3-4BF2-B372-C7F2B115FF45}" srcOrd="0" destOrd="0" presId="urn:microsoft.com/office/officeart/2018/2/layout/IconVerticalSolidList"/>
    <dgm:cxn modelId="{84B39006-AFAF-6A46-ABF8-C35C7FBD1665}" type="presParOf" srcId="{3157282E-8CE1-4F4D-8CB1-F4785689752A}" destId="{519B3B8F-1187-44B2-B853-939523C40D66}" srcOrd="1" destOrd="0" presId="urn:microsoft.com/office/officeart/2018/2/layout/IconVerticalSolidList"/>
    <dgm:cxn modelId="{5BD8A537-E90D-1D4B-A86E-1A73A5F4D19C}" type="presParOf" srcId="{3157282E-8CE1-4F4D-8CB1-F4785689752A}" destId="{D164B7E5-C40C-4BC8-9FFE-698937597882}" srcOrd="2" destOrd="0" presId="urn:microsoft.com/office/officeart/2018/2/layout/IconVerticalSolidList"/>
    <dgm:cxn modelId="{061A2E61-B26D-044B-B56D-7329DDD36A0A}" type="presParOf" srcId="{3157282E-8CE1-4F4D-8CB1-F4785689752A}" destId="{25FFEB19-7EF3-4414-B445-F8BA5FDAC752}" srcOrd="3" destOrd="0" presId="urn:microsoft.com/office/officeart/2018/2/layout/IconVerticalSolidList"/>
    <dgm:cxn modelId="{D080D042-8080-B04B-8AE6-5A2443BFA00F}" type="presParOf" srcId="{A5678A96-23E7-4E08-9955-346A03DD9C34}" destId="{A9962878-A92D-49D1-9FBC-F21B635D4322}" srcOrd="3" destOrd="0" presId="urn:microsoft.com/office/officeart/2018/2/layout/IconVerticalSolidList"/>
    <dgm:cxn modelId="{5FA083D9-EB8E-E24D-9426-7BA5D4B7F744}" type="presParOf" srcId="{A5678A96-23E7-4E08-9955-346A03DD9C34}" destId="{28D8BBFA-CBF2-4FCB-86C0-52AF5FA403A7}" srcOrd="4" destOrd="0" presId="urn:microsoft.com/office/officeart/2018/2/layout/IconVerticalSolidList"/>
    <dgm:cxn modelId="{86E28AC5-9EC6-5745-BF43-57DCB4EE8F91}" type="presParOf" srcId="{28D8BBFA-CBF2-4FCB-86C0-52AF5FA403A7}" destId="{D61D9214-8701-4216-9E41-1622C35DDE9D}" srcOrd="0" destOrd="0" presId="urn:microsoft.com/office/officeart/2018/2/layout/IconVerticalSolidList"/>
    <dgm:cxn modelId="{7EB94B3B-9EE5-7A40-904A-8B2E5C4A20C8}" type="presParOf" srcId="{28D8BBFA-CBF2-4FCB-86C0-52AF5FA403A7}" destId="{B97C9D44-CBFF-434B-BFBD-3D456BB11969}" srcOrd="1" destOrd="0" presId="urn:microsoft.com/office/officeart/2018/2/layout/IconVerticalSolidList"/>
    <dgm:cxn modelId="{0F58E2B8-8A00-2B43-BDD3-5BD71DD0CE56}" type="presParOf" srcId="{28D8BBFA-CBF2-4FCB-86C0-52AF5FA403A7}" destId="{A1238564-5002-42AA-87C8-66749B8D7548}" srcOrd="2" destOrd="0" presId="urn:microsoft.com/office/officeart/2018/2/layout/IconVerticalSolidList"/>
    <dgm:cxn modelId="{8A95B133-F909-0E4A-9C05-C0515168BF90}" type="presParOf" srcId="{28D8BBFA-CBF2-4FCB-86C0-52AF5FA403A7}" destId="{AE0A474B-3E15-40AD-B613-2054374CA28A}" srcOrd="3" destOrd="0" presId="urn:microsoft.com/office/officeart/2018/2/layout/IconVerticalSolidList"/>
    <dgm:cxn modelId="{14F3BC5B-4BD3-8B4C-91C3-AE88AE666C9D}" type="presParOf" srcId="{A5678A96-23E7-4E08-9955-346A03DD9C34}" destId="{286A1B0A-0E22-4DAE-88CD-FD0CC06FCCD0}" srcOrd="5" destOrd="0" presId="urn:microsoft.com/office/officeart/2018/2/layout/IconVerticalSolidList"/>
    <dgm:cxn modelId="{B3C8945B-6755-9E49-B6F1-15A69CD71CA9}" type="presParOf" srcId="{A5678A96-23E7-4E08-9955-346A03DD9C34}" destId="{145B89B6-3DA3-499D-9DB1-B1D3BC778DE0}" srcOrd="6" destOrd="0" presId="urn:microsoft.com/office/officeart/2018/2/layout/IconVerticalSolidList"/>
    <dgm:cxn modelId="{A7B34660-E598-134D-8856-5DC48650CCD6}" type="presParOf" srcId="{145B89B6-3DA3-499D-9DB1-B1D3BC778DE0}" destId="{724173D0-D221-43BD-B3EB-0DD0980E1292}" srcOrd="0" destOrd="0" presId="urn:microsoft.com/office/officeart/2018/2/layout/IconVerticalSolidList"/>
    <dgm:cxn modelId="{638120A9-8A49-2E4D-9E1E-28CEAB7D0F51}" type="presParOf" srcId="{145B89B6-3DA3-499D-9DB1-B1D3BC778DE0}" destId="{6DE6F52C-9C4B-414C-990C-5818A3EFC641}" srcOrd="1" destOrd="0" presId="urn:microsoft.com/office/officeart/2018/2/layout/IconVerticalSolidList"/>
    <dgm:cxn modelId="{B4BC6210-EB57-CE4B-B862-21DE297EFA79}" type="presParOf" srcId="{145B89B6-3DA3-499D-9DB1-B1D3BC778DE0}" destId="{3B4DF4A5-F59F-474D-B7B0-C4890737709C}" srcOrd="2" destOrd="0" presId="urn:microsoft.com/office/officeart/2018/2/layout/IconVerticalSolidList"/>
    <dgm:cxn modelId="{3C12A696-A73F-9344-89BC-912EF1D2BDCA}" type="presParOf" srcId="{145B89B6-3DA3-499D-9DB1-B1D3BC778DE0}" destId="{B0DFD545-D403-45AD-A086-BB290C231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7C296-2DDC-4A16-A833-7BD2B78B590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193338-3083-413B-81BB-05E9D3007B0C}">
      <dgm:prSet/>
      <dgm:spPr/>
      <dgm:t>
        <a:bodyPr/>
        <a:lstStyle/>
        <a:p>
          <a:r>
            <a:rPr lang="en-US" dirty="0"/>
            <a:t>Post publicly:</a:t>
          </a:r>
        </a:p>
      </dgm:t>
    </dgm:pt>
    <dgm:pt modelId="{E87A0A04-0B10-4A4C-BE69-4B0BACD3DE49}" type="parTrans" cxnId="{D55085A8-6F0D-42A0-AB87-C915EDE3B12C}">
      <dgm:prSet/>
      <dgm:spPr/>
      <dgm:t>
        <a:bodyPr/>
        <a:lstStyle/>
        <a:p>
          <a:endParaRPr lang="en-US"/>
        </a:p>
      </dgm:t>
    </dgm:pt>
    <dgm:pt modelId="{3D433617-1FEA-4D25-AEBD-7F1341302A52}" type="sibTrans" cxnId="{D55085A8-6F0D-42A0-AB87-C915EDE3B12C}">
      <dgm:prSet/>
      <dgm:spPr/>
      <dgm:t>
        <a:bodyPr/>
        <a:lstStyle/>
        <a:p>
          <a:endParaRPr lang="en-US"/>
        </a:p>
      </dgm:t>
    </dgm:pt>
    <dgm:pt modelId="{842FA283-CAFF-48D5-9656-C7680A657312}">
      <dgm:prSet/>
      <dgm:spPr/>
      <dgm:t>
        <a:bodyPr/>
        <a:lstStyle/>
        <a:p>
          <a:r>
            <a:rPr lang="en-US" dirty="0"/>
            <a:t>Code (scripts, Jupyter notebooks) used in research and side projects</a:t>
          </a:r>
        </a:p>
      </dgm:t>
    </dgm:pt>
    <dgm:pt modelId="{32677034-FF5F-4990-AB5A-440344253305}" type="parTrans" cxnId="{9380BE4F-8CEB-43C9-8433-49491E855778}">
      <dgm:prSet/>
      <dgm:spPr/>
      <dgm:t>
        <a:bodyPr/>
        <a:lstStyle/>
        <a:p>
          <a:endParaRPr lang="en-US"/>
        </a:p>
      </dgm:t>
    </dgm:pt>
    <dgm:pt modelId="{C5803026-64C7-4DBA-8411-B1D63D98E4F4}" type="sibTrans" cxnId="{9380BE4F-8CEB-43C9-8433-49491E855778}">
      <dgm:prSet/>
      <dgm:spPr/>
      <dgm:t>
        <a:bodyPr/>
        <a:lstStyle/>
        <a:p>
          <a:endParaRPr lang="en-US"/>
        </a:p>
      </dgm:t>
    </dgm:pt>
    <dgm:pt modelId="{A1C57DA2-9179-446D-850B-DCEE8A5E7117}">
      <dgm:prSet/>
      <dgm:spPr/>
      <dgm:t>
        <a:bodyPr/>
        <a:lstStyle/>
        <a:p>
          <a:r>
            <a:rPr lang="en-US" dirty="0"/>
            <a:t>Don't post:</a:t>
          </a:r>
        </a:p>
      </dgm:t>
    </dgm:pt>
    <dgm:pt modelId="{1EB2E1A5-533C-404A-A023-A905B5ADE5E2}" type="parTrans" cxnId="{F2703B52-C888-4FD6-B9CE-3E99A0F04082}">
      <dgm:prSet/>
      <dgm:spPr/>
      <dgm:t>
        <a:bodyPr/>
        <a:lstStyle/>
        <a:p>
          <a:endParaRPr lang="en-US"/>
        </a:p>
      </dgm:t>
    </dgm:pt>
    <dgm:pt modelId="{9E0E3CD1-B1FE-48F5-B678-6EBE7303BAFE}" type="sibTrans" cxnId="{F2703B52-C888-4FD6-B9CE-3E99A0F04082}">
      <dgm:prSet/>
      <dgm:spPr/>
      <dgm:t>
        <a:bodyPr/>
        <a:lstStyle/>
        <a:p>
          <a:endParaRPr lang="en-US"/>
        </a:p>
      </dgm:t>
    </dgm:pt>
    <dgm:pt modelId="{3344D7BC-1A07-4124-A546-C3503B8B576B}">
      <dgm:prSet/>
      <dgm:spPr/>
      <dgm:t>
        <a:bodyPr/>
        <a:lstStyle/>
        <a:p>
          <a:r>
            <a:rPr lang="en-US" dirty="0"/>
            <a:t>Large data files</a:t>
          </a:r>
        </a:p>
      </dgm:t>
    </dgm:pt>
    <dgm:pt modelId="{9B0A93D6-8716-4423-87D2-7DE22E0C7396}" type="parTrans" cxnId="{53973BBF-A914-4055-AA01-8F294F16F945}">
      <dgm:prSet/>
      <dgm:spPr/>
      <dgm:t>
        <a:bodyPr/>
        <a:lstStyle/>
        <a:p>
          <a:endParaRPr lang="en-US"/>
        </a:p>
      </dgm:t>
    </dgm:pt>
    <dgm:pt modelId="{26CE4550-8A6C-4C42-8B80-9078A6DB8AD3}" type="sibTrans" cxnId="{53973BBF-A914-4055-AA01-8F294F16F945}">
      <dgm:prSet/>
      <dgm:spPr/>
      <dgm:t>
        <a:bodyPr/>
        <a:lstStyle/>
        <a:p>
          <a:endParaRPr lang="en-US"/>
        </a:p>
      </dgm:t>
    </dgm:pt>
    <dgm:pt modelId="{41AD1615-61E1-3146-AC76-4137D4366E2E}">
      <dgm:prSet/>
      <dgm:spPr/>
      <dgm:t>
        <a:bodyPr/>
        <a:lstStyle/>
        <a:p>
          <a:r>
            <a:rPr lang="en-US" dirty="0"/>
            <a:t>API keys, log-in credentials, or other private data</a:t>
          </a:r>
        </a:p>
      </dgm:t>
    </dgm:pt>
    <dgm:pt modelId="{7C9334B5-F5A7-E54A-96C8-6390196614EB}" type="parTrans" cxnId="{0FF12C8C-CADB-E74E-9965-E6CD31ACD555}">
      <dgm:prSet/>
      <dgm:spPr/>
      <dgm:t>
        <a:bodyPr/>
        <a:lstStyle/>
        <a:p>
          <a:endParaRPr lang="en-US"/>
        </a:p>
      </dgm:t>
    </dgm:pt>
    <dgm:pt modelId="{1AE27168-8087-7B40-942D-F8A483DE99B8}" type="sibTrans" cxnId="{0FF12C8C-CADB-E74E-9965-E6CD31ACD555}">
      <dgm:prSet/>
      <dgm:spPr/>
      <dgm:t>
        <a:bodyPr/>
        <a:lstStyle/>
        <a:p>
          <a:endParaRPr lang="en-US"/>
        </a:p>
      </dgm:t>
    </dgm:pt>
    <dgm:pt modelId="{ABEAA9EE-A522-4547-86E3-E229366FFD85}">
      <dgm:prSet/>
      <dgm:spPr/>
      <dgm:t>
        <a:bodyPr/>
        <a:lstStyle/>
        <a:p>
          <a:r>
            <a:rPr lang="en-US" dirty="0"/>
            <a:t>Post privately:</a:t>
          </a:r>
        </a:p>
      </dgm:t>
    </dgm:pt>
    <dgm:pt modelId="{9F4ACA47-B61A-E048-8A27-8E0E47C29B17}" type="parTrans" cxnId="{22967164-4DE3-8745-AD37-1531F4611AF8}">
      <dgm:prSet/>
      <dgm:spPr/>
      <dgm:t>
        <a:bodyPr/>
        <a:lstStyle/>
        <a:p>
          <a:endParaRPr lang="en-US"/>
        </a:p>
      </dgm:t>
    </dgm:pt>
    <dgm:pt modelId="{87EBF515-0C4B-874E-A380-E4287F8C642F}" type="sibTrans" cxnId="{22967164-4DE3-8745-AD37-1531F4611AF8}">
      <dgm:prSet/>
      <dgm:spPr/>
      <dgm:t>
        <a:bodyPr/>
        <a:lstStyle/>
        <a:p>
          <a:endParaRPr lang="en-US"/>
        </a:p>
      </dgm:t>
    </dgm:pt>
    <dgm:pt modelId="{C478FEAF-C865-5F44-BA6F-0A8DD947257B}">
      <dgm:prSet/>
      <dgm:spPr/>
      <dgm:t>
        <a:bodyPr/>
        <a:lstStyle/>
        <a:p>
          <a:r>
            <a:rPr lang="en-US" dirty="0"/>
            <a:t>Markdown files (table of contents,  readmes)</a:t>
          </a:r>
        </a:p>
      </dgm:t>
    </dgm:pt>
    <dgm:pt modelId="{194F364C-6E3B-F246-A440-76827B4B85BE}" type="parTrans" cxnId="{50E1AF6C-54FE-2749-8546-CB8EDDD00A78}">
      <dgm:prSet/>
      <dgm:spPr/>
      <dgm:t>
        <a:bodyPr/>
        <a:lstStyle/>
        <a:p>
          <a:endParaRPr lang="en-US"/>
        </a:p>
      </dgm:t>
    </dgm:pt>
    <dgm:pt modelId="{F1943F79-44C5-AC48-A958-9F555E541D74}" type="sibTrans" cxnId="{50E1AF6C-54FE-2749-8546-CB8EDDD00A78}">
      <dgm:prSet/>
      <dgm:spPr/>
      <dgm:t>
        <a:bodyPr/>
        <a:lstStyle/>
        <a:p>
          <a:endParaRPr lang="en-US"/>
        </a:p>
      </dgm:t>
    </dgm:pt>
    <dgm:pt modelId="{17056CF8-3824-F949-BE8E-B3AA7763219A}">
      <dgm:prSet/>
      <dgm:spPr/>
      <dgm:t>
        <a:bodyPr/>
        <a:lstStyle/>
        <a:p>
          <a:r>
            <a:rPr lang="en-US" dirty="0"/>
            <a:t>Published papers</a:t>
          </a:r>
        </a:p>
      </dgm:t>
    </dgm:pt>
    <dgm:pt modelId="{1B6DBA1C-2577-DB40-9BA8-91B3D1AECED3}" type="parTrans" cxnId="{6CB54AA0-4155-944D-9269-E2AC14D083F3}">
      <dgm:prSet/>
      <dgm:spPr/>
      <dgm:t>
        <a:bodyPr/>
        <a:lstStyle/>
        <a:p>
          <a:endParaRPr lang="en-US"/>
        </a:p>
      </dgm:t>
    </dgm:pt>
    <dgm:pt modelId="{3C3EFDE3-1B8E-FC44-81BF-2E8407F7BB4A}" type="sibTrans" cxnId="{6CB54AA0-4155-944D-9269-E2AC14D083F3}">
      <dgm:prSet/>
      <dgm:spPr/>
      <dgm:t>
        <a:bodyPr/>
        <a:lstStyle/>
        <a:p>
          <a:endParaRPr lang="en-US"/>
        </a:p>
      </dgm:t>
    </dgm:pt>
    <dgm:pt modelId="{61395057-7F08-BE4D-8E1E-9A8F2342EFF5}">
      <dgm:prSet/>
      <dgm:spPr/>
      <dgm:t>
        <a:bodyPr/>
        <a:lstStyle/>
        <a:p>
          <a:r>
            <a:rPr lang="en-US" dirty="0"/>
            <a:t>Code and manuscripts related to unpublished research</a:t>
          </a:r>
        </a:p>
      </dgm:t>
    </dgm:pt>
    <dgm:pt modelId="{F577A2A4-A982-6B4B-8FE5-941D9BC812CF}" type="parTrans" cxnId="{60CC4E79-DE59-5048-A8AA-E969D39417DC}">
      <dgm:prSet/>
      <dgm:spPr/>
      <dgm:t>
        <a:bodyPr/>
        <a:lstStyle/>
        <a:p>
          <a:endParaRPr lang="en-US"/>
        </a:p>
      </dgm:t>
    </dgm:pt>
    <dgm:pt modelId="{C393311D-6D5D-7746-87CF-8E2A19F0318B}" type="sibTrans" cxnId="{60CC4E79-DE59-5048-A8AA-E969D39417DC}">
      <dgm:prSet/>
      <dgm:spPr/>
      <dgm:t>
        <a:bodyPr/>
        <a:lstStyle/>
        <a:p>
          <a:endParaRPr lang="en-US"/>
        </a:p>
      </dgm:t>
    </dgm:pt>
    <dgm:pt modelId="{6520EEB2-CEB8-3A41-9B2B-92386FE6445E}">
      <dgm:prSet/>
      <dgm:spPr/>
      <dgm:t>
        <a:bodyPr/>
        <a:lstStyle/>
        <a:p>
          <a:r>
            <a:rPr lang="en-US" dirty="0"/>
            <a:t>You can still grant access to other individuals</a:t>
          </a:r>
        </a:p>
      </dgm:t>
    </dgm:pt>
    <dgm:pt modelId="{423399AA-3AF9-9648-9941-85DC4A909B95}" type="parTrans" cxnId="{7735A86D-E12E-EF44-9663-B6E55BEBCE81}">
      <dgm:prSet/>
      <dgm:spPr/>
      <dgm:t>
        <a:bodyPr/>
        <a:lstStyle/>
        <a:p>
          <a:endParaRPr lang="en-US"/>
        </a:p>
      </dgm:t>
    </dgm:pt>
    <dgm:pt modelId="{9FBF030E-841F-454C-B64B-C5D1AA55A185}" type="sibTrans" cxnId="{7735A86D-E12E-EF44-9663-B6E55BEBCE81}">
      <dgm:prSet/>
      <dgm:spPr/>
      <dgm:t>
        <a:bodyPr/>
        <a:lstStyle/>
        <a:p>
          <a:endParaRPr lang="en-US"/>
        </a:p>
      </dgm:t>
    </dgm:pt>
    <dgm:pt modelId="{283A27C9-0BF2-8545-A2DC-FE997BDA3C7A}" type="pres">
      <dgm:prSet presAssocID="{C027C296-2DDC-4A16-A833-7BD2B78B5909}" presName="linear" presStyleCnt="0">
        <dgm:presLayoutVars>
          <dgm:dir/>
          <dgm:animLvl val="lvl"/>
          <dgm:resizeHandles val="exact"/>
        </dgm:presLayoutVars>
      </dgm:prSet>
      <dgm:spPr/>
    </dgm:pt>
    <dgm:pt modelId="{AB5A855B-911C-1F44-A211-508E1BA2DA69}" type="pres">
      <dgm:prSet presAssocID="{DA193338-3083-413B-81BB-05E9D3007B0C}" presName="parentLin" presStyleCnt="0"/>
      <dgm:spPr/>
    </dgm:pt>
    <dgm:pt modelId="{E183905B-DF2B-A348-BEA0-EA59EF2F8CBC}" type="pres">
      <dgm:prSet presAssocID="{DA193338-3083-413B-81BB-05E9D3007B0C}" presName="parentLeftMargin" presStyleLbl="node1" presStyleIdx="0" presStyleCnt="3"/>
      <dgm:spPr/>
    </dgm:pt>
    <dgm:pt modelId="{22D99097-A602-2D46-9936-BAF6B6664B41}" type="pres">
      <dgm:prSet presAssocID="{DA193338-3083-413B-81BB-05E9D3007B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6EE60AA-1E39-FC41-880C-4EC5324E51D8}" type="pres">
      <dgm:prSet presAssocID="{DA193338-3083-413B-81BB-05E9D3007B0C}" presName="negativeSpace" presStyleCnt="0"/>
      <dgm:spPr/>
    </dgm:pt>
    <dgm:pt modelId="{97231B6D-7C61-864C-A549-28CEA6A4FD53}" type="pres">
      <dgm:prSet presAssocID="{DA193338-3083-413B-81BB-05E9D3007B0C}" presName="childText" presStyleLbl="conFgAcc1" presStyleIdx="0" presStyleCnt="3">
        <dgm:presLayoutVars>
          <dgm:bulletEnabled val="1"/>
        </dgm:presLayoutVars>
      </dgm:prSet>
      <dgm:spPr/>
    </dgm:pt>
    <dgm:pt modelId="{3023189E-547B-C842-AA65-16F54D29F7CC}" type="pres">
      <dgm:prSet presAssocID="{3D433617-1FEA-4D25-AEBD-7F1341302A52}" presName="spaceBetweenRectangles" presStyleCnt="0"/>
      <dgm:spPr/>
    </dgm:pt>
    <dgm:pt modelId="{BE92B04E-04D6-0B4D-A708-F917FCFC45A2}" type="pres">
      <dgm:prSet presAssocID="{ABEAA9EE-A522-4547-86E3-E229366FFD85}" presName="parentLin" presStyleCnt="0"/>
      <dgm:spPr/>
    </dgm:pt>
    <dgm:pt modelId="{AF63082E-92C5-5540-92F1-3F2242C9683E}" type="pres">
      <dgm:prSet presAssocID="{ABEAA9EE-A522-4547-86E3-E229366FFD85}" presName="parentLeftMargin" presStyleLbl="node1" presStyleIdx="0" presStyleCnt="3"/>
      <dgm:spPr/>
    </dgm:pt>
    <dgm:pt modelId="{613A19F8-A535-6941-911B-BF61AEDFB59F}" type="pres">
      <dgm:prSet presAssocID="{ABEAA9EE-A522-4547-86E3-E229366FFD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F1C285-344B-224B-9395-3117CDBDA8A5}" type="pres">
      <dgm:prSet presAssocID="{ABEAA9EE-A522-4547-86E3-E229366FFD85}" presName="negativeSpace" presStyleCnt="0"/>
      <dgm:spPr/>
    </dgm:pt>
    <dgm:pt modelId="{30F0F81C-0E2A-414F-83A5-3440D839B83E}" type="pres">
      <dgm:prSet presAssocID="{ABEAA9EE-A522-4547-86E3-E229366FFD85}" presName="childText" presStyleLbl="conFgAcc1" presStyleIdx="1" presStyleCnt="3">
        <dgm:presLayoutVars>
          <dgm:bulletEnabled val="1"/>
        </dgm:presLayoutVars>
      </dgm:prSet>
      <dgm:spPr/>
    </dgm:pt>
    <dgm:pt modelId="{781AA765-CD2E-4641-920C-101EA0A6B6A0}" type="pres">
      <dgm:prSet presAssocID="{87EBF515-0C4B-874E-A380-E4287F8C642F}" presName="spaceBetweenRectangles" presStyleCnt="0"/>
      <dgm:spPr/>
    </dgm:pt>
    <dgm:pt modelId="{C2FEB1D0-398C-184C-8BC8-C7B252437649}" type="pres">
      <dgm:prSet presAssocID="{A1C57DA2-9179-446D-850B-DCEE8A5E7117}" presName="parentLin" presStyleCnt="0"/>
      <dgm:spPr/>
    </dgm:pt>
    <dgm:pt modelId="{6C0BD3B9-CBA5-DA45-85B9-2E572B5F217A}" type="pres">
      <dgm:prSet presAssocID="{A1C57DA2-9179-446D-850B-DCEE8A5E7117}" presName="parentLeftMargin" presStyleLbl="node1" presStyleIdx="1" presStyleCnt="3"/>
      <dgm:spPr/>
    </dgm:pt>
    <dgm:pt modelId="{05970FB3-1969-774A-B352-7D16860AF072}" type="pres">
      <dgm:prSet presAssocID="{A1C57DA2-9179-446D-850B-DCEE8A5E71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6FA709E-267B-2B4E-A110-05BB1ADD2919}" type="pres">
      <dgm:prSet presAssocID="{A1C57DA2-9179-446D-850B-DCEE8A5E7117}" presName="negativeSpace" presStyleCnt="0"/>
      <dgm:spPr/>
    </dgm:pt>
    <dgm:pt modelId="{323694F6-6BAD-A74F-97E0-A87A46461E81}" type="pres">
      <dgm:prSet presAssocID="{A1C57DA2-9179-446D-850B-DCEE8A5E71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842C10C-369B-9F49-8522-6AF82D30E528}" type="presOf" srcId="{3344D7BC-1A07-4124-A546-C3503B8B576B}" destId="{323694F6-6BAD-A74F-97E0-A87A46461E81}" srcOrd="0" destOrd="0" presId="urn:microsoft.com/office/officeart/2005/8/layout/list1"/>
    <dgm:cxn modelId="{E0244929-17EE-F04B-807F-025C4F438E72}" type="presOf" srcId="{ABEAA9EE-A522-4547-86E3-E229366FFD85}" destId="{613A19F8-A535-6941-911B-BF61AEDFB59F}" srcOrd="1" destOrd="0" presId="urn:microsoft.com/office/officeart/2005/8/layout/list1"/>
    <dgm:cxn modelId="{EA02A931-7EDE-FF4F-9B59-351B46373BF0}" type="presOf" srcId="{41AD1615-61E1-3146-AC76-4137D4366E2E}" destId="{323694F6-6BAD-A74F-97E0-A87A46461E81}" srcOrd="0" destOrd="1" presId="urn:microsoft.com/office/officeart/2005/8/layout/list1"/>
    <dgm:cxn modelId="{9380BE4F-8CEB-43C9-8433-49491E855778}" srcId="{DA193338-3083-413B-81BB-05E9D3007B0C}" destId="{842FA283-CAFF-48D5-9656-C7680A657312}" srcOrd="0" destOrd="0" parTransId="{32677034-FF5F-4990-AB5A-440344253305}" sibTransId="{C5803026-64C7-4DBA-8411-B1D63D98E4F4}"/>
    <dgm:cxn modelId="{F2703B52-C888-4FD6-B9CE-3E99A0F04082}" srcId="{C027C296-2DDC-4A16-A833-7BD2B78B5909}" destId="{A1C57DA2-9179-446D-850B-DCEE8A5E7117}" srcOrd="2" destOrd="0" parTransId="{1EB2E1A5-533C-404A-A023-A905B5ADE5E2}" sibTransId="{9E0E3CD1-B1FE-48F5-B678-6EBE7303BAFE}"/>
    <dgm:cxn modelId="{22967164-4DE3-8745-AD37-1531F4611AF8}" srcId="{C027C296-2DDC-4A16-A833-7BD2B78B5909}" destId="{ABEAA9EE-A522-4547-86E3-E229366FFD85}" srcOrd="1" destOrd="0" parTransId="{9F4ACA47-B61A-E048-8A27-8E0E47C29B17}" sibTransId="{87EBF515-0C4B-874E-A380-E4287F8C642F}"/>
    <dgm:cxn modelId="{BB3F4868-B383-1640-A439-05CF19AB99ED}" type="presOf" srcId="{C027C296-2DDC-4A16-A833-7BD2B78B5909}" destId="{283A27C9-0BF2-8545-A2DC-FE997BDA3C7A}" srcOrd="0" destOrd="0" presId="urn:microsoft.com/office/officeart/2005/8/layout/list1"/>
    <dgm:cxn modelId="{F40DC36A-EEC4-0844-B94F-38BF43EB8DF7}" type="presOf" srcId="{DA193338-3083-413B-81BB-05E9D3007B0C}" destId="{E183905B-DF2B-A348-BEA0-EA59EF2F8CBC}" srcOrd="0" destOrd="0" presId="urn:microsoft.com/office/officeart/2005/8/layout/list1"/>
    <dgm:cxn modelId="{30AEAF6B-F95B-1849-999A-BB6115440911}" type="presOf" srcId="{17056CF8-3824-F949-BE8E-B3AA7763219A}" destId="{97231B6D-7C61-864C-A549-28CEA6A4FD53}" srcOrd="0" destOrd="2" presId="urn:microsoft.com/office/officeart/2005/8/layout/list1"/>
    <dgm:cxn modelId="{50E1AF6C-54FE-2749-8546-CB8EDDD00A78}" srcId="{DA193338-3083-413B-81BB-05E9D3007B0C}" destId="{C478FEAF-C865-5F44-BA6F-0A8DD947257B}" srcOrd="1" destOrd="0" parTransId="{194F364C-6E3B-F246-A440-76827B4B85BE}" sibTransId="{F1943F79-44C5-AC48-A958-9F555E541D74}"/>
    <dgm:cxn modelId="{7735A86D-E12E-EF44-9663-B6E55BEBCE81}" srcId="{ABEAA9EE-A522-4547-86E3-E229366FFD85}" destId="{6520EEB2-CEB8-3A41-9B2B-92386FE6445E}" srcOrd="1" destOrd="0" parTransId="{423399AA-3AF9-9648-9941-85DC4A909B95}" sibTransId="{9FBF030E-841F-454C-B64B-C5D1AA55A185}"/>
    <dgm:cxn modelId="{60CC4E79-DE59-5048-A8AA-E969D39417DC}" srcId="{ABEAA9EE-A522-4547-86E3-E229366FFD85}" destId="{61395057-7F08-BE4D-8E1E-9A8F2342EFF5}" srcOrd="0" destOrd="0" parTransId="{F577A2A4-A982-6B4B-8FE5-941D9BC812CF}" sibTransId="{C393311D-6D5D-7746-87CF-8E2A19F0318B}"/>
    <dgm:cxn modelId="{38970287-DDE6-994C-B642-3143CD279444}" type="presOf" srcId="{A1C57DA2-9179-446D-850B-DCEE8A5E7117}" destId="{6C0BD3B9-CBA5-DA45-85B9-2E572B5F217A}" srcOrd="0" destOrd="0" presId="urn:microsoft.com/office/officeart/2005/8/layout/list1"/>
    <dgm:cxn modelId="{0FF12C8C-CADB-E74E-9965-E6CD31ACD555}" srcId="{A1C57DA2-9179-446D-850B-DCEE8A5E7117}" destId="{41AD1615-61E1-3146-AC76-4137D4366E2E}" srcOrd="1" destOrd="0" parTransId="{7C9334B5-F5A7-E54A-96C8-6390196614EB}" sibTransId="{1AE27168-8087-7B40-942D-F8A483DE99B8}"/>
    <dgm:cxn modelId="{957F2994-4981-BA48-AA65-CEE981FB40B3}" type="presOf" srcId="{842FA283-CAFF-48D5-9656-C7680A657312}" destId="{97231B6D-7C61-864C-A549-28CEA6A4FD53}" srcOrd="0" destOrd="0" presId="urn:microsoft.com/office/officeart/2005/8/layout/list1"/>
    <dgm:cxn modelId="{6CB54AA0-4155-944D-9269-E2AC14D083F3}" srcId="{DA193338-3083-413B-81BB-05E9D3007B0C}" destId="{17056CF8-3824-F949-BE8E-B3AA7763219A}" srcOrd="2" destOrd="0" parTransId="{1B6DBA1C-2577-DB40-9BA8-91B3D1AECED3}" sibTransId="{3C3EFDE3-1B8E-FC44-81BF-2E8407F7BB4A}"/>
    <dgm:cxn modelId="{EC1375A3-2FE5-EC41-9F65-CDF095B83533}" type="presOf" srcId="{6520EEB2-CEB8-3A41-9B2B-92386FE6445E}" destId="{30F0F81C-0E2A-414F-83A5-3440D839B83E}" srcOrd="0" destOrd="1" presId="urn:microsoft.com/office/officeart/2005/8/layout/list1"/>
    <dgm:cxn modelId="{D55085A8-6F0D-42A0-AB87-C915EDE3B12C}" srcId="{C027C296-2DDC-4A16-A833-7BD2B78B5909}" destId="{DA193338-3083-413B-81BB-05E9D3007B0C}" srcOrd="0" destOrd="0" parTransId="{E87A0A04-0B10-4A4C-BE69-4B0BACD3DE49}" sibTransId="{3D433617-1FEA-4D25-AEBD-7F1341302A52}"/>
    <dgm:cxn modelId="{6D0324B0-7F5E-F64C-914A-764A46CC5B35}" type="presOf" srcId="{A1C57DA2-9179-446D-850B-DCEE8A5E7117}" destId="{05970FB3-1969-774A-B352-7D16860AF072}" srcOrd="1" destOrd="0" presId="urn:microsoft.com/office/officeart/2005/8/layout/list1"/>
    <dgm:cxn modelId="{A5D948B3-5D0B-D441-AD02-C90B2B325723}" type="presOf" srcId="{C478FEAF-C865-5F44-BA6F-0A8DD947257B}" destId="{97231B6D-7C61-864C-A549-28CEA6A4FD53}" srcOrd="0" destOrd="1" presId="urn:microsoft.com/office/officeart/2005/8/layout/list1"/>
    <dgm:cxn modelId="{C266D3B9-5AC9-7847-9D98-65B7701D12AB}" type="presOf" srcId="{DA193338-3083-413B-81BB-05E9D3007B0C}" destId="{22D99097-A602-2D46-9936-BAF6B6664B41}" srcOrd="1" destOrd="0" presId="urn:microsoft.com/office/officeart/2005/8/layout/list1"/>
    <dgm:cxn modelId="{53973BBF-A914-4055-AA01-8F294F16F945}" srcId="{A1C57DA2-9179-446D-850B-DCEE8A5E7117}" destId="{3344D7BC-1A07-4124-A546-C3503B8B576B}" srcOrd="0" destOrd="0" parTransId="{9B0A93D6-8716-4423-87D2-7DE22E0C7396}" sibTransId="{26CE4550-8A6C-4C42-8B80-9078A6DB8AD3}"/>
    <dgm:cxn modelId="{DEBF85D0-790A-F448-9BF1-9056F7614D45}" type="presOf" srcId="{61395057-7F08-BE4D-8E1E-9A8F2342EFF5}" destId="{30F0F81C-0E2A-414F-83A5-3440D839B83E}" srcOrd="0" destOrd="0" presId="urn:microsoft.com/office/officeart/2005/8/layout/list1"/>
    <dgm:cxn modelId="{F66E79DE-D9DC-8947-8FC6-C0FDF9A9F7FC}" type="presOf" srcId="{ABEAA9EE-A522-4547-86E3-E229366FFD85}" destId="{AF63082E-92C5-5540-92F1-3F2242C9683E}" srcOrd="0" destOrd="0" presId="urn:microsoft.com/office/officeart/2005/8/layout/list1"/>
    <dgm:cxn modelId="{5C744D80-BC6C-FC49-A357-CCECE9298B61}" type="presParOf" srcId="{283A27C9-0BF2-8545-A2DC-FE997BDA3C7A}" destId="{AB5A855B-911C-1F44-A211-508E1BA2DA69}" srcOrd="0" destOrd="0" presId="urn:microsoft.com/office/officeart/2005/8/layout/list1"/>
    <dgm:cxn modelId="{70D4217B-8671-F341-90BF-233B5BD1C082}" type="presParOf" srcId="{AB5A855B-911C-1F44-A211-508E1BA2DA69}" destId="{E183905B-DF2B-A348-BEA0-EA59EF2F8CBC}" srcOrd="0" destOrd="0" presId="urn:microsoft.com/office/officeart/2005/8/layout/list1"/>
    <dgm:cxn modelId="{DC27AB88-713E-8D44-A494-76EEC0B11F01}" type="presParOf" srcId="{AB5A855B-911C-1F44-A211-508E1BA2DA69}" destId="{22D99097-A602-2D46-9936-BAF6B6664B41}" srcOrd="1" destOrd="0" presId="urn:microsoft.com/office/officeart/2005/8/layout/list1"/>
    <dgm:cxn modelId="{81AADEDF-2100-6847-A4F9-DCDFF871B6CB}" type="presParOf" srcId="{283A27C9-0BF2-8545-A2DC-FE997BDA3C7A}" destId="{E6EE60AA-1E39-FC41-880C-4EC5324E51D8}" srcOrd="1" destOrd="0" presId="urn:microsoft.com/office/officeart/2005/8/layout/list1"/>
    <dgm:cxn modelId="{FF0BF454-6C31-AA47-A04B-8256BDC23760}" type="presParOf" srcId="{283A27C9-0BF2-8545-A2DC-FE997BDA3C7A}" destId="{97231B6D-7C61-864C-A549-28CEA6A4FD53}" srcOrd="2" destOrd="0" presId="urn:microsoft.com/office/officeart/2005/8/layout/list1"/>
    <dgm:cxn modelId="{D0EE0C5F-CA3B-C048-BEF3-224B3376146D}" type="presParOf" srcId="{283A27C9-0BF2-8545-A2DC-FE997BDA3C7A}" destId="{3023189E-547B-C842-AA65-16F54D29F7CC}" srcOrd="3" destOrd="0" presId="urn:microsoft.com/office/officeart/2005/8/layout/list1"/>
    <dgm:cxn modelId="{4D2BFA89-6ABB-744D-9BFC-B11735C080DC}" type="presParOf" srcId="{283A27C9-0BF2-8545-A2DC-FE997BDA3C7A}" destId="{BE92B04E-04D6-0B4D-A708-F917FCFC45A2}" srcOrd="4" destOrd="0" presId="urn:microsoft.com/office/officeart/2005/8/layout/list1"/>
    <dgm:cxn modelId="{2656CAD9-36C5-3147-8864-AEB8C3216B60}" type="presParOf" srcId="{BE92B04E-04D6-0B4D-A708-F917FCFC45A2}" destId="{AF63082E-92C5-5540-92F1-3F2242C9683E}" srcOrd="0" destOrd="0" presId="urn:microsoft.com/office/officeart/2005/8/layout/list1"/>
    <dgm:cxn modelId="{9FCA474A-4DC0-144D-A7F8-540E7B15341F}" type="presParOf" srcId="{BE92B04E-04D6-0B4D-A708-F917FCFC45A2}" destId="{613A19F8-A535-6941-911B-BF61AEDFB59F}" srcOrd="1" destOrd="0" presId="urn:microsoft.com/office/officeart/2005/8/layout/list1"/>
    <dgm:cxn modelId="{AC1E844A-002E-3841-B863-B1A489B4BACE}" type="presParOf" srcId="{283A27C9-0BF2-8545-A2DC-FE997BDA3C7A}" destId="{04F1C285-344B-224B-9395-3117CDBDA8A5}" srcOrd="5" destOrd="0" presId="urn:microsoft.com/office/officeart/2005/8/layout/list1"/>
    <dgm:cxn modelId="{50F34E43-9C3E-0643-B0FC-462DBB555FC1}" type="presParOf" srcId="{283A27C9-0BF2-8545-A2DC-FE997BDA3C7A}" destId="{30F0F81C-0E2A-414F-83A5-3440D839B83E}" srcOrd="6" destOrd="0" presId="urn:microsoft.com/office/officeart/2005/8/layout/list1"/>
    <dgm:cxn modelId="{58E960A7-9AB7-E145-AA98-7BF3F4D8C651}" type="presParOf" srcId="{283A27C9-0BF2-8545-A2DC-FE997BDA3C7A}" destId="{781AA765-CD2E-4641-920C-101EA0A6B6A0}" srcOrd="7" destOrd="0" presId="urn:microsoft.com/office/officeart/2005/8/layout/list1"/>
    <dgm:cxn modelId="{2640820F-03BF-6543-A127-14040E991FEA}" type="presParOf" srcId="{283A27C9-0BF2-8545-A2DC-FE997BDA3C7A}" destId="{C2FEB1D0-398C-184C-8BC8-C7B252437649}" srcOrd="8" destOrd="0" presId="urn:microsoft.com/office/officeart/2005/8/layout/list1"/>
    <dgm:cxn modelId="{F3262ED8-0D04-614B-95A4-5289FAECB874}" type="presParOf" srcId="{C2FEB1D0-398C-184C-8BC8-C7B252437649}" destId="{6C0BD3B9-CBA5-DA45-85B9-2E572B5F217A}" srcOrd="0" destOrd="0" presId="urn:microsoft.com/office/officeart/2005/8/layout/list1"/>
    <dgm:cxn modelId="{81C97424-B52D-5B42-A489-BC8D4457D78A}" type="presParOf" srcId="{C2FEB1D0-398C-184C-8BC8-C7B252437649}" destId="{05970FB3-1969-774A-B352-7D16860AF072}" srcOrd="1" destOrd="0" presId="urn:microsoft.com/office/officeart/2005/8/layout/list1"/>
    <dgm:cxn modelId="{8D56D590-31D4-A14C-9BDA-22E950A10B2A}" type="presParOf" srcId="{283A27C9-0BF2-8545-A2DC-FE997BDA3C7A}" destId="{56FA709E-267B-2B4E-A110-05BB1ADD2919}" srcOrd="9" destOrd="0" presId="urn:microsoft.com/office/officeart/2005/8/layout/list1"/>
    <dgm:cxn modelId="{93ED0899-EE52-9744-AFA5-94F9E7F7226D}" type="presParOf" srcId="{283A27C9-0BF2-8545-A2DC-FE997BDA3C7A}" destId="{323694F6-6BAD-A74F-97E0-A87A46461E8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62BED5-7300-3547-9A92-6D35EBAEC7EE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B98D62-62D6-E04F-A29C-1B44F12DA655}">
      <dgm:prSet phldrT="[Text]"/>
      <dgm:spPr/>
      <dgm:t>
        <a:bodyPr/>
        <a:lstStyle/>
        <a:p>
          <a:r>
            <a:rPr lang="en-US"/>
            <a:t>Your GitHub</a:t>
          </a:r>
        </a:p>
      </dgm:t>
    </dgm:pt>
    <dgm:pt modelId="{E4624FE8-7200-DE46-A9C4-784D62FD369C}" type="parTrans" cxnId="{F7D1D28A-813B-B749-A47F-979B79E96121}">
      <dgm:prSet/>
      <dgm:spPr/>
      <dgm:t>
        <a:bodyPr/>
        <a:lstStyle/>
        <a:p>
          <a:endParaRPr lang="en-US"/>
        </a:p>
      </dgm:t>
    </dgm:pt>
    <dgm:pt modelId="{FEB29ACC-F099-B44E-8E28-6598150009D5}" type="sibTrans" cxnId="{F7D1D28A-813B-B749-A47F-979B79E96121}">
      <dgm:prSet/>
      <dgm:spPr/>
      <dgm:t>
        <a:bodyPr/>
        <a:lstStyle/>
        <a:p>
          <a:endParaRPr lang="en-US"/>
        </a:p>
      </dgm:t>
    </dgm:pt>
    <dgm:pt modelId="{DF04723A-CFD0-CB45-ADCC-B00DEFD2A4C7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05F5D5A8-0FC1-EC4A-9677-CE53CB0ADAC8}" type="parTrans" cxnId="{1B037C92-2887-A346-ADF8-3ED045E8C1DE}">
      <dgm:prSet/>
      <dgm:spPr/>
      <dgm:t>
        <a:bodyPr/>
        <a:lstStyle/>
        <a:p>
          <a:endParaRPr lang="en-US"/>
        </a:p>
      </dgm:t>
    </dgm:pt>
    <dgm:pt modelId="{D6942C51-E9E5-DD4C-9FBA-10A49540F882}" type="sibTrans" cxnId="{1B037C92-2887-A346-ADF8-3ED045E8C1DE}">
      <dgm:prSet/>
      <dgm:spPr/>
      <dgm:t>
        <a:bodyPr/>
        <a:lstStyle/>
        <a:p>
          <a:endParaRPr lang="en-US"/>
        </a:p>
      </dgm:t>
    </dgm:pt>
    <dgm:pt modelId="{39F1B5CD-B205-D749-9956-2067227A7C64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7EEDFF6E-1CC5-0B4D-A213-AF5C82A42494}" type="parTrans" cxnId="{97E5020D-C23D-9B44-B2BC-3B5BF82C3D1E}">
      <dgm:prSet/>
      <dgm:spPr/>
      <dgm:t>
        <a:bodyPr/>
        <a:lstStyle/>
        <a:p>
          <a:endParaRPr lang="en-US"/>
        </a:p>
      </dgm:t>
    </dgm:pt>
    <dgm:pt modelId="{27091FA5-3974-2746-97FA-A5769114A446}" type="sibTrans" cxnId="{97E5020D-C23D-9B44-B2BC-3B5BF82C3D1E}">
      <dgm:prSet/>
      <dgm:spPr/>
      <dgm:t>
        <a:bodyPr/>
        <a:lstStyle/>
        <a:p>
          <a:endParaRPr lang="en-US"/>
        </a:p>
      </dgm:t>
    </dgm:pt>
    <dgm:pt modelId="{CE20A02B-934E-C945-A7C4-E6A78F24200F}">
      <dgm:prSet phldrT="[Text]"/>
      <dgm:spPr/>
      <dgm:t>
        <a:bodyPr/>
        <a:lstStyle/>
        <a:p>
          <a:r>
            <a:rPr lang="en-US"/>
            <a:t>Lab GitHub</a:t>
          </a:r>
        </a:p>
      </dgm:t>
    </dgm:pt>
    <dgm:pt modelId="{293FB4BB-F0D5-304E-8046-F4C2F0313664}" type="parTrans" cxnId="{5F6AE306-8120-B142-91C2-D1EBA3D245F1}">
      <dgm:prSet/>
      <dgm:spPr/>
      <dgm:t>
        <a:bodyPr/>
        <a:lstStyle/>
        <a:p>
          <a:endParaRPr lang="en-US"/>
        </a:p>
      </dgm:t>
    </dgm:pt>
    <dgm:pt modelId="{C9706406-DDCB-7F48-977F-8BE21F6031E7}" type="sibTrans" cxnId="{5F6AE306-8120-B142-91C2-D1EBA3D245F1}">
      <dgm:prSet/>
      <dgm:spPr/>
      <dgm:t>
        <a:bodyPr/>
        <a:lstStyle/>
        <a:p>
          <a:endParaRPr lang="en-US"/>
        </a:p>
      </dgm:t>
    </dgm:pt>
    <dgm:pt modelId="{36E6203F-E3DB-644C-BC12-D4D7134D4C69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A3F6E660-699D-B146-8B38-945258EAC784}" type="parTrans" cxnId="{F207B187-0BE1-B54E-96A3-DA158CDE7C59}">
      <dgm:prSet/>
      <dgm:spPr/>
      <dgm:t>
        <a:bodyPr/>
        <a:lstStyle/>
        <a:p>
          <a:endParaRPr lang="en-US"/>
        </a:p>
      </dgm:t>
    </dgm:pt>
    <dgm:pt modelId="{F03B4DB0-D8FE-FA46-84C6-F4482A35ABDE}" type="sibTrans" cxnId="{F207B187-0BE1-B54E-96A3-DA158CDE7C59}">
      <dgm:prSet/>
      <dgm:spPr/>
      <dgm:t>
        <a:bodyPr/>
        <a:lstStyle/>
        <a:p>
          <a:endParaRPr lang="en-US"/>
        </a:p>
      </dgm:t>
    </dgm:pt>
    <dgm:pt modelId="{EFEA20D5-319E-7A4B-8ACD-72BE5B266D47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B9660A2C-475F-EB45-BF0D-E4BF98B42FD5}" type="parTrans" cxnId="{2ADBC875-26E5-204B-8266-ED93A847C55D}">
      <dgm:prSet/>
      <dgm:spPr/>
      <dgm:t>
        <a:bodyPr/>
        <a:lstStyle/>
        <a:p>
          <a:endParaRPr lang="en-US"/>
        </a:p>
      </dgm:t>
    </dgm:pt>
    <dgm:pt modelId="{7B0AB7B1-BC4C-4C43-9272-851BDBB972C6}" type="sibTrans" cxnId="{2ADBC875-26E5-204B-8266-ED93A847C55D}">
      <dgm:prSet/>
      <dgm:spPr/>
      <dgm:t>
        <a:bodyPr/>
        <a:lstStyle/>
        <a:p>
          <a:endParaRPr lang="en-US"/>
        </a:p>
      </dgm:t>
    </dgm:pt>
    <dgm:pt modelId="{DFE1F5BC-A257-3F40-9EAA-51BC86524FBB}">
      <dgm:prSet/>
      <dgm:spPr/>
      <dgm:t>
        <a:bodyPr/>
        <a:lstStyle/>
        <a:p>
          <a:r>
            <a:rPr lang="en-US" dirty="0"/>
            <a:t>unpublished research</a:t>
          </a:r>
        </a:p>
      </dgm:t>
    </dgm:pt>
    <dgm:pt modelId="{23E8D819-541F-734E-A259-E0C492758DB6}" type="parTrans" cxnId="{93F4C3D2-5092-4747-BCFC-16BBB1DA7A47}">
      <dgm:prSet/>
      <dgm:spPr/>
      <dgm:t>
        <a:bodyPr/>
        <a:lstStyle/>
        <a:p>
          <a:endParaRPr lang="en-US"/>
        </a:p>
      </dgm:t>
    </dgm:pt>
    <dgm:pt modelId="{08861164-6634-8C4D-B615-36D393C47276}" type="sibTrans" cxnId="{93F4C3D2-5092-4747-BCFC-16BBB1DA7A47}">
      <dgm:prSet/>
      <dgm:spPr/>
      <dgm:t>
        <a:bodyPr/>
        <a:lstStyle/>
        <a:p>
          <a:endParaRPr lang="en-US"/>
        </a:p>
      </dgm:t>
    </dgm:pt>
    <dgm:pt modelId="{E9116152-B396-314E-ACF4-D4AE99604640}">
      <dgm:prSet phldrT="[Text]"/>
      <dgm:spPr/>
      <dgm:t>
        <a:bodyPr/>
        <a:lstStyle/>
        <a:p>
          <a:r>
            <a:rPr lang="en-US" dirty="0"/>
            <a:t>published research</a:t>
          </a:r>
        </a:p>
      </dgm:t>
    </dgm:pt>
    <dgm:pt modelId="{9FDCA311-8A47-8C4C-A240-5108A501B521}" type="parTrans" cxnId="{C27DDEBD-C256-1145-8E37-532343A71398}">
      <dgm:prSet/>
      <dgm:spPr/>
      <dgm:t>
        <a:bodyPr/>
        <a:lstStyle/>
        <a:p>
          <a:endParaRPr lang="en-US"/>
        </a:p>
      </dgm:t>
    </dgm:pt>
    <dgm:pt modelId="{272A6196-A471-224A-AEB8-4A0C29ED5916}" type="sibTrans" cxnId="{C27DDEBD-C256-1145-8E37-532343A71398}">
      <dgm:prSet/>
      <dgm:spPr/>
      <dgm:t>
        <a:bodyPr/>
        <a:lstStyle/>
        <a:p>
          <a:endParaRPr lang="en-US"/>
        </a:p>
      </dgm:t>
    </dgm:pt>
    <dgm:pt modelId="{138A7081-91F3-F34C-BD7F-59D4D37B8DD6}">
      <dgm:prSet/>
      <dgm:spPr/>
      <dgm:t>
        <a:bodyPr/>
        <a:lstStyle/>
        <a:p>
          <a:r>
            <a:rPr lang="en-US" dirty="0"/>
            <a:t>lab policies and protocols</a:t>
          </a:r>
        </a:p>
      </dgm:t>
    </dgm:pt>
    <dgm:pt modelId="{55AD4CB7-CE2B-0440-8564-BDCCD22D015D}" type="parTrans" cxnId="{EC3AAB02-E70C-574E-9CE9-A0CE5F6423DB}">
      <dgm:prSet/>
      <dgm:spPr/>
      <dgm:t>
        <a:bodyPr/>
        <a:lstStyle/>
        <a:p>
          <a:endParaRPr lang="en-US"/>
        </a:p>
      </dgm:t>
    </dgm:pt>
    <dgm:pt modelId="{AEFC9AAB-9CC7-FD45-86D9-9D0D1419D1DC}" type="sibTrans" cxnId="{EC3AAB02-E70C-574E-9CE9-A0CE5F6423DB}">
      <dgm:prSet/>
      <dgm:spPr/>
      <dgm:t>
        <a:bodyPr/>
        <a:lstStyle/>
        <a:p>
          <a:endParaRPr lang="en-US"/>
        </a:p>
      </dgm:t>
    </dgm:pt>
    <dgm:pt modelId="{B3CD16D1-A7C8-AB47-B5A6-D8985B770F92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469288EC-23B1-1247-BF1B-6E20E0F0926E}" type="parTrans" cxnId="{C8F11B34-24C9-2E4A-B286-C75833B50F9C}">
      <dgm:prSet/>
      <dgm:spPr/>
      <dgm:t>
        <a:bodyPr/>
        <a:lstStyle/>
        <a:p>
          <a:endParaRPr lang="en-US"/>
        </a:p>
      </dgm:t>
    </dgm:pt>
    <dgm:pt modelId="{884ADE7A-2983-2C4A-B06C-C61F98CA351D}" type="sibTrans" cxnId="{C8F11B34-24C9-2E4A-B286-C75833B50F9C}">
      <dgm:prSet/>
      <dgm:spPr/>
      <dgm:t>
        <a:bodyPr/>
        <a:lstStyle/>
        <a:p>
          <a:endParaRPr lang="en-US"/>
        </a:p>
      </dgm:t>
    </dgm:pt>
    <dgm:pt modelId="{29FABE11-1862-5C40-9C26-A010DB382B01}">
      <dgm:prSet/>
      <dgm:spPr/>
      <dgm:t>
        <a:bodyPr/>
        <a:lstStyle/>
        <a:p>
          <a:r>
            <a:rPr lang="en-US" dirty="0"/>
            <a:t>published research</a:t>
          </a:r>
        </a:p>
      </dgm:t>
    </dgm:pt>
    <dgm:pt modelId="{C1D7A089-249B-2D40-80D1-DABC8F92A976}" type="parTrans" cxnId="{31AD41E0-C167-C44F-953F-BA36A950ED77}">
      <dgm:prSet/>
      <dgm:spPr/>
      <dgm:t>
        <a:bodyPr/>
        <a:lstStyle/>
        <a:p>
          <a:endParaRPr lang="en-US"/>
        </a:p>
      </dgm:t>
    </dgm:pt>
    <dgm:pt modelId="{B989B708-BF6F-B942-AA32-879E941DD64F}" type="sibTrans" cxnId="{31AD41E0-C167-C44F-953F-BA36A950ED77}">
      <dgm:prSet/>
      <dgm:spPr/>
      <dgm:t>
        <a:bodyPr/>
        <a:lstStyle/>
        <a:p>
          <a:endParaRPr lang="en-US"/>
        </a:p>
      </dgm:t>
    </dgm:pt>
    <dgm:pt modelId="{63CB4789-BC5D-F44E-A2A3-CDB5B2261529}">
      <dgm:prSet/>
      <dgm:spPr/>
      <dgm:t>
        <a:bodyPr/>
        <a:lstStyle/>
        <a:p>
          <a:r>
            <a:rPr lang="en-US" dirty="0"/>
            <a:t>Table of Contents</a:t>
          </a:r>
        </a:p>
      </dgm:t>
    </dgm:pt>
    <dgm:pt modelId="{529DDF59-8A33-FB49-9D8D-6284F9F67A87}" type="parTrans" cxnId="{7EFC8541-4456-A240-83C2-853F3326CCC2}">
      <dgm:prSet/>
      <dgm:spPr/>
      <dgm:t>
        <a:bodyPr/>
        <a:lstStyle/>
        <a:p>
          <a:endParaRPr lang="en-US"/>
        </a:p>
      </dgm:t>
    </dgm:pt>
    <dgm:pt modelId="{8CA7E633-F7EA-1744-8FDA-71E2B8FF9EC7}" type="sibTrans" cxnId="{7EFC8541-4456-A240-83C2-853F3326CCC2}">
      <dgm:prSet/>
      <dgm:spPr/>
      <dgm:t>
        <a:bodyPr/>
        <a:lstStyle/>
        <a:p>
          <a:endParaRPr lang="en-US"/>
        </a:p>
      </dgm:t>
    </dgm:pt>
    <dgm:pt modelId="{372F53A4-E7FC-4D4D-87A2-7C12C919767C}" type="pres">
      <dgm:prSet presAssocID="{3562BED5-7300-3547-9A92-6D35EBAEC7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611706-A5E3-A748-A6F8-FD424CDE73BF}" type="pres">
      <dgm:prSet presAssocID="{58B98D62-62D6-E04F-A29C-1B44F12DA655}" presName="root" presStyleCnt="0"/>
      <dgm:spPr/>
    </dgm:pt>
    <dgm:pt modelId="{4B7BE1E3-F614-A54F-BDDD-6D78D9E6304C}" type="pres">
      <dgm:prSet presAssocID="{58B98D62-62D6-E04F-A29C-1B44F12DA655}" presName="rootComposite" presStyleCnt="0"/>
      <dgm:spPr/>
    </dgm:pt>
    <dgm:pt modelId="{E66F7801-CC7E-DE40-98DE-206D6702368C}" type="pres">
      <dgm:prSet presAssocID="{58B98D62-62D6-E04F-A29C-1B44F12DA655}" presName="rootText" presStyleLbl="node1" presStyleIdx="0" presStyleCnt="2"/>
      <dgm:spPr/>
    </dgm:pt>
    <dgm:pt modelId="{A040A91E-FF0A-7048-880F-64E139A36768}" type="pres">
      <dgm:prSet presAssocID="{58B98D62-62D6-E04F-A29C-1B44F12DA655}" presName="rootConnector" presStyleLbl="node1" presStyleIdx="0" presStyleCnt="2"/>
      <dgm:spPr/>
    </dgm:pt>
    <dgm:pt modelId="{4E66FFD5-919D-B146-BE51-9CDD4D59341D}" type="pres">
      <dgm:prSet presAssocID="{58B98D62-62D6-E04F-A29C-1B44F12DA655}" presName="childShape" presStyleCnt="0"/>
      <dgm:spPr/>
    </dgm:pt>
    <dgm:pt modelId="{CD26DAFD-3CAD-6A41-BCB7-921671FFA8D7}" type="pres">
      <dgm:prSet presAssocID="{05F5D5A8-0FC1-EC4A-9677-CE53CB0ADAC8}" presName="Name13" presStyleLbl="parChTrans1D2" presStyleIdx="0" presStyleCnt="4"/>
      <dgm:spPr/>
    </dgm:pt>
    <dgm:pt modelId="{5F351ECA-0D81-2C40-BF40-4A89B9214A46}" type="pres">
      <dgm:prSet presAssocID="{DF04723A-CFD0-CB45-ADCC-B00DEFD2A4C7}" presName="childText" presStyleLbl="bgAcc1" presStyleIdx="0" presStyleCnt="4">
        <dgm:presLayoutVars>
          <dgm:bulletEnabled val="1"/>
        </dgm:presLayoutVars>
      </dgm:prSet>
      <dgm:spPr/>
    </dgm:pt>
    <dgm:pt modelId="{438368B7-54C0-594A-9F11-888D9293FBC5}" type="pres">
      <dgm:prSet presAssocID="{7EEDFF6E-1CC5-0B4D-A213-AF5C82A42494}" presName="Name13" presStyleLbl="parChTrans1D2" presStyleIdx="1" presStyleCnt="4"/>
      <dgm:spPr/>
    </dgm:pt>
    <dgm:pt modelId="{E5BCEDC1-7F54-5544-A820-371E09105E63}" type="pres">
      <dgm:prSet presAssocID="{39F1B5CD-B205-D749-9956-2067227A7C64}" presName="childText" presStyleLbl="bgAcc1" presStyleIdx="1" presStyleCnt="4">
        <dgm:presLayoutVars>
          <dgm:bulletEnabled val="1"/>
        </dgm:presLayoutVars>
      </dgm:prSet>
      <dgm:spPr/>
    </dgm:pt>
    <dgm:pt modelId="{2AA7FB18-1229-574B-95E1-0BEB38273862}" type="pres">
      <dgm:prSet presAssocID="{CE20A02B-934E-C945-A7C4-E6A78F24200F}" presName="root" presStyleCnt="0"/>
      <dgm:spPr/>
    </dgm:pt>
    <dgm:pt modelId="{F1DB3406-DD31-2E45-B3C2-085A821D73ED}" type="pres">
      <dgm:prSet presAssocID="{CE20A02B-934E-C945-A7C4-E6A78F24200F}" presName="rootComposite" presStyleCnt="0"/>
      <dgm:spPr/>
    </dgm:pt>
    <dgm:pt modelId="{AC0C91B0-929D-0442-B826-918CF5E7005C}" type="pres">
      <dgm:prSet presAssocID="{CE20A02B-934E-C945-A7C4-E6A78F24200F}" presName="rootText" presStyleLbl="node1" presStyleIdx="1" presStyleCnt="2"/>
      <dgm:spPr/>
    </dgm:pt>
    <dgm:pt modelId="{ADB3275D-2A54-4449-9795-69542C5B57F9}" type="pres">
      <dgm:prSet presAssocID="{CE20A02B-934E-C945-A7C4-E6A78F24200F}" presName="rootConnector" presStyleLbl="node1" presStyleIdx="1" presStyleCnt="2"/>
      <dgm:spPr/>
    </dgm:pt>
    <dgm:pt modelId="{A4EE91FE-86B6-B843-9F5D-B755656147FE}" type="pres">
      <dgm:prSet presAssocID="{CE20A02B-934E-C945-A7C4-E6A78F24200F}" presName="childShape" presStyleCnt="0"/>
      <dgm:spPr/>
    </dgm:pt>
    <dgm:pt modelId="{3CD48C77-2FE0-8848-A84E-7A6B07207A9A}" type="pres">
      <dgm:prSet presAssocID="{A3F6E660-699D-B146-8B38-945258EAC784}" presName="Name13" presStyleLbl="parChTrans1D2" presStyleIdx="2" presStyleCnt="4"/>
      <dgm:spPr/>
    </dgm:pt>
    <dgm:pt modelId="{09C04BFA-44EB-7B4A-9ED7-C6744D61B3C8}" type="pres">
      <dgm:prSet presAssocID="{36E6203F-E3DB-644C-BC12-D4D7134D4C69}" presName="childText" presStyleLbl="bgAcc1" presStyleIdx="2" presStyleCnt="4">
        <dgm:presLayoutVars>
          <dgm:bulletEnabled val="1"/>
        </dgm:presLayoutVars>
      </dgm:prSet>
      <dgm:spPr/>
    </dgm:pt>
    <dgm:pt modelId="{BCFF16B2-A8A1-7045-812E-DED91EE48D6D}" type="pres">
      <dgm:prSet presAssocID="{B9660A2C-475F-EB45-BF0D-E4BF98B42FD5}" presName="Name13" presStyleLbl="parChTrans1D2" presStyleIdx="3" presStyleCnt="4"/>
      <dgm:spPr/>
    </dgm:pt>
    <dgm:pt modelId="{19EEE729-12F4-D443-9EA3-AE9AE79CD56C}" type="pres">
      <dgm:prSet presAssocID="{EFEA20D5-319E-7A4B-8ACD-72BE5B266D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C3AAB02-E70C-574E-9CE9-A0CE5F6423DB}" srcId="{36E6203F-E3DB-644C-BC12-D4D7134D4C69}" destId="{138A7081-91F3-F34C-BD7F-59D4D37B8DD6}" srcOrd="0" destOrd="0" parTransId="{55AD4CB7-CE2B-0440-8564-BDCCD22D015D}" sibTransId="{AEFC9AAB-9CC7-FD45-86D9-9D0D1419D1DC}"/>
    <dgm:cxn modelId="{5F6AE306-8120-B142-91C2-D1EBA3D245F1}" srcId="{3562BED5-7300-3547-9A92-6D35EBAEC7EE}" destId="{CE20A02B-934E-C945-A7C4-E6A78F24200F}" srcOrd="1" destOrd="0" parTransId="{293FB4BB-F0D5-304E-8046-F4C2F0313664}" sibTransId="{C9706406-DDCB-7F48-977F-8BE21F6031E7}"/>
    <dgm:cxn modelId="{97E5020D-C23D-9B44-B2BC-3B5BF82C3D1E}" srcId="{58B98D62-62D6-E04F-A29C-1B44F12DA655}" destId="{39F1B5CD-B205-D749-9956-2067227A7C64}" srcOrd="1" destOrd="0" parTransId="{7EEDFF6E-1CC5-0B4D-A213-AF5C82A42494}" sibTransId="{27091FA5-3974-2746-97FA-A5769114A446}"/>
    <dgm:cxn modelId="{C735DF12-D1D2-7040-A8F9-96B8C8636F14}" type="presOf" srcId="{B3CD16D1-A7C8-AB47-B5A6-D8985B770F92}" destId="{09C04BFA-44EB-7B4A-9ED7-C6744D61B3C8}" srcOrd="0" destOrd="2" presId="urn:microsoft.com/office/officeart/2005/8/layout/hierarchy3"/>
    <dgm:cxn modelId="{1DB83420-4FDC-A945-BE77-3F5DD341EE34}" type="presOf" srcId="{CE20A02B-934E-C945-A7C4-E6A78F24200F}" destId="{AC0C91B0-929D-0442-B826-918CF5E7005C}" srcOrd="0" destOrd="0" presId="urn:microsoft.com/office/officeart/2005/8/layout/hierarchy3"/>
    <dgm:cxn modelId="{13A2A823-9791-9C46-A1B2-6D14B62F7D37}" type="presOf" srcId="{CE20A02B-934E-C945-A7C4-E6A78F24200F}" destId="{ADB3275D-2A54-4449-9795-69542C5B57F9}" srcOrd="1" destOrd="0" presId="urn:microsoft.com/office/officeart/2005/8/layout/hierarchy3"/>
    <dgm:cxn modelId="{29B7212B-5835-1E45-857F-057A2B34581E}" type="presOf" srcId="{39F1B5CD-B205-D749-9956-2067227A7C64}" destId="{E5BCEDC1-7F54-5544-A820-371E09105E63}" srcOrd="0" destOrd="0" presId="urn:microsoft.com/office/officeart/2005/8/layout/hierarchy3"/>
    <dgm:cxn modelId="{C8F11B34-24C9-2E4A-B286-C75833B50F9C}" srcId="{36E6203F-E3DB-644C-BC12-D4D7134D4C69}" destId="{B3CD16D1-A7C8-AB47-B5A6-D8985B770F92}" srcOrd="1" destOrd="0" parTransId="{469288EC-23B1-1247-BF1B-6E20E0F0926E}" sibTransId="{884ADE7A-2983-2C4A-B06C-C61F98CA351D}"/>
    <dgm:cxn modelId="{714E0141-ECAD-DC40-835F-437EA5C1442C}" type="presOf" srcId="{05F5D5A8-0FC1-EC4A-9677-CE53CB0ADAC8}" destId="{CD26DAFD-3CAD-6A41-BCB7-921671FFA8D7}" srcOrd="0" destOrd="0" presId="urn:microsoft.com/office/officeart/2005/8/layout/hierarchy3"/>
    <dgm:cxn modelId="{7EFC8541-4456-A240-83C2-853F3326CCC2}" srcId="{EFEA20D5-319E-7A4B-8ACD-72BE5B266D47}" destId="{63CB4789-BC5D-F44E-A2A3-CDB5B2261529}" srcOrd="1" destOrd="0" parTransId="{529DDF59-8A33-FB49-9D8D-6284F9F67A87}" sibTransId="{8CA7E633-F7EA-1744-8FDA-71E2B8FF9EC7}"/>
    <dgm:cxn modelId="{0F018C47-7F1F-8545-9D34-E054AA75D85B}" type="presOf" srcId="{DF04723A-CFD0-CB45-ADCC-B00DEFD2A4C7}" destId="{5F351ECA-0D81-2C40-BF40-4A89B9214A46}" srcOrd="0" destOrd="0" presId="urn:microsoft.com/office/officeart/2005/8/layout/hierarchy3"/>
    <dgm:cxn modelId="{6EC3B255-D9F9-5343-AF54-B2E0121E58D4}" type="presOf" srcId="{DFE1F5BC-A257-3F40-9EAA-51BC86524FBB}" destId="{5F351ECA-0D81-2C40-BF40-4A89B9214A46}" srcOrd="0" destOrd="1" presId="urn:microsoft.com/office/officeart/2005/8/layout/hierarchy3"/>
    <dgm:cxn modelId="{50955F58-825C-2D46-9185-57103A09501E}" type="presOf" srcId="{B9660A2C-475F-EB45-BF0D-E4BF98B42FD5}" destId="{BCFF16B2-A8A1-7045-812E-DED91EE48D6D}" srcOrd="0" destOrd="0" presId="urn:microsoft.com/office/officeart/2005/8/layout/hierarchy3"/>
    <dgm:cxn modelId="{65D95B5A-1FFF-C348-AAD2-22369F76C5A0}" type="presOf" srcId="{7EEDFF6E-1CC5-0B4D-A213-AF5C82A42494}" destId="{438368B7-54C0-594A-9F11-888D9293FBC5}" srcOrd="0" destOrd="0" presId="urn:microsoft.com/office/officeart/2005/8/layout/hierarchy3"/>
    <dgm:cxn modelId="{C378DA5D-5547-F645-B857-A308DCA7C99C}" type="presOf" srcId="{138A7081-91F3-F34C-BD7F-59D4D37B8DD6}" destId="{09C04BFA-44EB-7B4A-9ED7-C6744D61B3C8}" srcOrd="0" destOrd="1" presId="urn:microsoft.com/office/officeart/2005/8/layout/hierarchy3"/>
    <dgm:cxn modelId="{DDFBA960-F018-4A48-80A0-DF1660A41E59}" type="presOf" srcId="{36E6203F-E3DB-644C-BC12-D4D7134D4C69}" destId="{09C04BFA-44EB-7B4A-9ED7-C6744D61B3C8}" srcOrd="0" destOrd="0" presId="urn:microsoft.com/office/officeart/2005/8/layout/hierarchy3"/>
    <dgm:cxn modelId="{AFF1BB69-6A22-684F-B796-0D7BDC3B37AF}" type="presOf" srcId="{29FABE11-1862-5C40-9C26-A010DB382B01}" destId="{19EEE729-12F4-D443-9EA3-AE9AE79CD56C}" srcOrd="0" destOrd="1" presId="urn:microsoft.com/office/officeart/2005/8/layout/hierarchy3"/>
    <dgm:cxn modelId="{2ADBC875-26E5-204B-8266-ED93A847C55D}" srcId="{CE20A02B-934E-C945-A7C4-E6A78F24200F}" destId="{EFEA20D5-319E-7A4B-8ACD-72BE5B266D47}" srcOrd="1" destOrd="0" parTransId="{B9660A2C-475F-EB45-BF0D-E4BF98B42FD5}" sibTransId="{7B0AB7B1-BC4C-4C43-9272-851BDBB972C6}"/>
    <dgm:cxn modelId="{6DB1B480-8A04-AB46-99CD-8AD3F4034342}" type="presOf" srcId="{3562BED5-7300-3547-9A92-6D35EBAEC7EE}" destId="{372F53A4-E7FC-4D4D-87A2-7C12C919767C}" srcOrd="0" destOrd="0" presId="urn:microsoft.com/office/officeart/2005/8/layout/hierarchy3"/>
    <dgm:cxn modelId="{0D358381-D29B-E143-BBAB-8EF16A5779E4}" type="presOf" srcId="{63CB4789-BC5D-F44E-A2A3-CDB5B2261529}" destId="{19EEE729-12F4-D443-9EA3-AE9AE79CD56C}" srcOrd="0" destOrd="2" presId="urn:microsoft.com/office/officeart/2005/8/layout/hierarchy3"/>
    <dgm:cxn modelId="{F207B187-0BE1-B54E-96A3-DA158CDE7C59}" srcId="{CE20A02B-934E-C945-A7C4-E6A78F24200F}" destId="{36E6203F-E3DB-644C-BC12-D4D7134D4C69}" srcOrd="0" destOrd="0" parTransId="{A3F6E660-699D-B146-8B38-945258EAC784}" sibTransId="{F03B4DB0-D8FE-FA46-84C6-F4482A35ABDE}"/>
    <dgm:cxn modelId="{F7D1D28A-813B-B749-A47F-979B79E96121}" srcId="{3562BED5-7300-3547-9A92-6D35EBAEC7EE}" destId="{58B98D62-62D6-E04F-A29C-1B44F12DA655}" srcOrd="0" destOrd="0" parTransId="{E4624FE8-7200-DE46-A9C4-784D62FD369C}" sibTransId="{FEB29ACC-F099-B44E-8E28-6598150009D5}"/>
    <dgm:cxn modelId="{1B037C92-2887-A346-ADF8-3ED045E8C1DE}" srcId="{58B98D62-62D6-E04F-A29C-1B44F12DA655}" destId="{DF04723A-CFD0-CB45-ADCC-B00DEFD2A4C7}" srcOrd="0" destOrd="0" parTransId="{05F5D5A8-0FC1-EC4A-9677-CE53CB0ADAC8}" sibTransId="{D6942C51-E9E5-DD4C-9FBA-10A49540F882}"/>
    <dgm:cxn modelId="{20D908B2-57A3-DD4D-8622-863519F02537}" type="presOf" srcId="{A3F6E660-699D-B146-8B38-945258EAC784}" destId="{3CD48C77-2FE0-8848-A84E-7A6B07207A9A}" srcOrd="0" destOrd="0" presId="urn:microsoft.com/office/officeart/2005/8/layout/hierarchy3"/>
    <dgm:cxn modelId="{6EE30CBB-15ED-0D43-A4E6-3DC2826243EB}" type="presOf" srcId="{EFEA20D5-319E-7A4B-8ACD-72BE5B266D47}" destId="{19EEE729-12F4-D443-9EA3-AE9AE79CD56C}" srcOrd="0" destOrd="0" presId="urn:microsoft.com/office/officeart/2005/8/layout/hierarchy3"/>
    <dgm:cxn modelId="{C27DDEBD-C256-1145-8E37-532343A71398}" srcId="{39F1B5CD-B205-D749-9956-2067227A7C64}" destId="{E9116152-B396-314E-ACF4-D4AE99604640}" srcOrd="0" destOrd="0" parTransId="{9FDCA311-8A47-8C4C-A240-5108A501B521}" sibTransId="{272A6196-A471-224A-AEB8-4A0C29ED5916}"/>
    <dgm:cxn modelId="{D73975C6-FC49-5543-A1F3-F94674F491AB}" type="presOf" srcId="{58B98D62-62D6-E04F-A29C-1B44F12DA655}" destId="{A040A91E-FF0A-7048-880F-64E139A36768}" srcOrd="1" destOrd="0" presId="urn:microsoft.com/office/officeart/2005/8/layout/hierarchy3"/>
    <dgm:cxn modelId="{93F4C3D2-5092-4747-BCFC-16BBB1DA7A47}" srcId="{DF04723A-CFD0-CB45-ADCC-B00DEFD2A4C7}" destId="{DFE1F5BC-A257-3F40-9EAA-51BC86524FBB}" srcOrd="0" destOrd="0" parTransId="{23E8D819-541F-734E-A259-E0C492758DB6}" sibTransId="{08861164-6634-8C4D-B615-36D393C47276}"/>
    <dgm:cxn modelId="{194ADAD7-0AAF-604A-82F5-155F0532E9C4}" type="presOf" srcId="{58B98D62-62D6-E04F-A29C-1B44F12DA655}" destId="{E66F7801-CC7E-DE40-98DE-206D6702368C}" srcOrd="0" destOrd="0" presId="urn:microsoft.com/office/officeart/2005/8/layout/hierarchy3"/>
    <dgm:cxn modelId="{31AD41E0-C167-C44F-953F-BA36A950ED77}" srcId="{EFEA20D5-319E-7A4B-8ACD-72BE5B266D47}" destId="{29FABE11-1862-5C40-9C26-A010DB382B01}" srcOrd="0" destOrd="0" parTransId="{C1D7A089-249B-2D40-80D1-DABC8F92A976}" sibTransId="{B989B708-BF6F-B942-AA32-879E941DD64F}"/>
    <dgm:cxn modelId="{A8B693E4-CF0F-234E-87B5-7478A32E26C5}" type="presOf" srcId="{E9116152-B396-314E-ACF4-D4AE99604640}" destId="{E5BCEDC1-7F54-5544-A820-371E09105E63}" srcOrd="0" destOrd="1" presId="urn:microsoft.com/office/officeart/2005/8/layout/hierarchy3"/>
    <dgm:cxn modelId="{0A536531-23DE-1B4D-845E-81969BABDBE1}" type="presParOf" srcId="{372F53A4-E7FC-4D4D-87A2-7C12C919767C}" destId="{6D611706-A5E3-A748-A6F8-FD424CDE73BF}" srcOrd="0" destOrd="0" presId="urn:microsoft.com/office/officeart/2005/8/layout/hierarchy3"/>
    <dgm:cxn modelId="{F3572002-ECAE-C94B-A30D-266FF3509A73}" type="presParOf" srcId="{6D611706-A5E3-A748-A6F8-FD424CDE73BF}" destId="{4B7BE1E3-F614-A54F-BDDD-6D78D9E6304C}" srcOrd="0" destOrd="0" presId="urn:microsoft.com/office/officeart/2005/8/layout/hierarchy3"/>
    <dgm:cxn modelId="{755D1D0B-504D-6842-BAAA-699B2DC3CC2E}" type="presParOf" srcId="{4B7BE1E3-F614-A54F-BDDD-6D78D9E6304C}" destId="{E66F7801-CC7E-DE40-98DE-206D6702368C}" srcOrd="0" destOrd="0" presId="urn:microsoft.com/office/officeart/2005/8/layout/hierarchy3"/>
    <dgm:cxn modelId="{6DE03438-D1D8-5F46-93E5-CD2F2591B958}" type="presParOf" srcId="{4B7BE1E3-F614-A54F-BDDD-6D78D9E6304C}" destId="{A040A91E-FF0A-7048-880F-64E139A36768}" srcOrd="1" destOrd="0" presId="urn:microsoft.com/office/officeart/2005/8/layout/hierarchy3"/>
    <dgm:cxn modelId="{2A440A9F-AA89-8E4D-A64F-BB207F7424E6}" type="presParOf" srcId="{6D611706-A5E3-A748-A6F8-FD424CDE73BF}" destId="{4E66FFD5-919D-B146-BE51-9CDD4D59341D}" srcOrd="1" destOrd="0" presId="urn:microsoft.com/office/officeart/2005/8/layout/hierarchy3"/>
    <dgm:cxn modelId="{01E39CE8-5569-CD4E-AF97-D7A69E552669}" type="presParOf" srcId="{4E66FFD5-919D-B146-BE51-9CDD4D59341D}" destId="{CD26DAFD-3CAD-6A41-BCB7-921671FFA8D7}" srcOrd="0" destOrd="0" presId="urn:microsoft.com/office/officeart/2005/8/layout/hierarchy3"/>
    <dgm:cxn modelId="{62C941FA-49FA-574A-BEF5-488C2FF5F809}" type="presParOf" srcId="{4E66FFD5-919D-B146-BE51-9CDD4D59341D}" destId="{5F351ECA-0D81-2C40-BF40-4A89B9214A46}" srcOrd="1" destOrd="0" presId="urn:microsoft.com/office/officeart/2005/8/layout/hierarchy3"/>
    <dgm:cxn modelId="{39C44BAE-FD5E-8A4D-B81E-414715FCD040}" type="presParOf" srcId="{4E66FFD5-919D-B146-BE51-9CDD4D59341D}" destId="{438368B7-54C0-594A-9F11-888D9293FBC5}" srcOrd="2" destOrd="0" presId="urn:microsoft.com/office/officeart/2005/8/layout/hierarchy3"/>
    <dgm:cxn modelId="{2DB0638F-A743-ED43-87A3-565AF7994FEB}" type="presParOf" srcId="{4E66FFD5-919D-B146-BE51-9CDD4D59341D}" destId="{E5BCEDC1-7F54-5544-A820-371E09105E63}" srcOrd="3" destOrd="0" presId="urn:microsoft.com/office/officeart/2005/8/layout/hierarchy3"/>
    <dgm:cxn modelId="{1CA014EF-063D-1048-A63D-646CB866E49A}" type="presParOf" srcId="{372F53A4-E7FC-4D4D-87A2-7C12C919767C}" destId="{2AA7FB18-1229-574B-95E1-0BEB38273862}" srcOrd="1" destOrd="0" presId="urn:microsoft.com/office/officeart/2005/8/layout/hierarchy3"/>
    <dgm:cxn modelId="{13B3C459-F4CE-F242-A8E6-3AA11035E7F6}" type="presParOf" srcId="{2AA7FB18-1229-574B-95E1-0BEB38273862}" destId="{F1DB3406-DD31-2E45-B3C2-085A821D73ED}" srcOrd="0" destOrd="0" presId="urn:microsoft.com/office/officeart/2005/8/layout/hierarchy3"/>
    <dgm:cxn modelId="{ED000D38-158A-7244-BBAD-8C07771A39CE}" type="presParOf" srcId="{F1DB3406-DD31-2E45-B3C2-085A821D73ED}" destId="{AC0C91B0-929D-0442-B826-918CF5E7005C}" srcOrd="0" destOrd="0" presId="urn:microsoft.com/office/officeart/2005/8/layout/hierarchy3"/>
    <dgm:cxn modelId="{6DE20BA8-33F4-324C-A948-51EAB428CDFE}" type="presParOf" srcId="{F1DB3406-DD31-2E45-B3C2-085A821D73ED}" destId="{ADB3275D-2A54-4449-9795-69542C5B57F9}" srcOrd="1" destOrd="0" presId="urn:microsoft.com/office/officeart/2005/8/layout/hierarchy3"/>
    <dgm:cxn modelId="{D9CA227F-4424-1F4C-8523-6B062172ED10}" type="presParOf" srcId="{2AA7FB18-1229-574B-95E1-0BEB38273862}" destId="{A4EE91FE-86B6-B843-9F5D-B755656147FE}" srcOrd="1" destOrd="0" presId="urn:microsoft.com/office/officeart/2005/8/layout/hierarchy3"/>
    <dgm:cxn modelId="{BB564FED-DA48-3B48-855D-BD8D777093FE}" type="presParOf" srcId="{A4EE91FE-86B6-B843-9F5D-B755656147FE}" destId="{3CD48C77-2FE0-8848-A84E-7A6B07207A9A}" srcOrd="0" destOrd="0" presId="urn:microsoft.com/office/officeart/2005/8/layout/hierarchy3"/>
    <dgm:cxn modelId="{B10B842D-43BA-8E47-AAE7-1D818874155E}" type="presParOf" srcId="{A4EE91FE-86B6-B843-9F5D-B755656147FE}" destId="{09C04BFA-44EB-7B4A-9ED7-C6744D61B3C8}" srcOrd="1" destOrd="0" presId="urn:microsoft.com/office/officeart/2005/8/layout/hierarchy3"/>
    <dgm:cxn modelId="{5C1C5BA6-9BBB-1749-BE3F-40C21E8AC6C7}" type="presParOf" srcId="{A4EE91FE-86B6-B843-9F5D-B755656147FE}" destId="{BCFF16B2-A8A1-7045-812E-DED91EE48D6D}" srcOrd="2" destOrd="0" presId="urn:microsoft.com/office/officeart/2005/8/layout/hierarchy3"/>
    <dgm:cxn modelId="{39A74795-9378-5741-B9B4-F09E2A00525F}" type="presParOf" srcId="{A4EE91FE-86B6-B843-9F5D-B755656147FE}" destId="{19EEE729-12F4-D443-9EA3-AE9AE79CD5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62BED5-7300-3547-9A92-6D35EBAEC7EE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20A02B-934E-C945-A7C4-E6A78F24200F}">
      <dgm:prSet phldrT="[Text]"/>
      <dgm:spPr/>
      <dgm:t>
        <a:bodyPr/>
        <a:lstStyle/>
        <a:p>
          <a:r>
            <a:rPr lang="en-US"/>
            <a:t>Lab GitHub</a:t>
          </a:r>
        </a:p>
      </dgm:t>
    </dgm:pt>
    <dgm:pt modelId="{293FB4BB-F0D5-304E-8046-F4C2F0313664}" type="parTrans" cxnId="{5F6AE306-8120-B142-91C2-D1EBA3D245F1}">
      <dgm:prSet/>
      <dgm:spPr/>
      <dgm:t>
        <a:bodyPr/>
        <a:lstStyle/>
        <a:p>
          <a:endParaRPr lang="en-US"/>
        </a:p>
      </dgm:t>
    </dgm:pt>
    <dgm:pt modelId="{C9706406-DDCB-7F48-977F-8BE21F6031E7}" type="sibTrans" cxnId="{5F6AE306-8120-B142-91C2-D1EBA3D245F1}">
      <dgm:prSet/>
      <dgm:spPr/>
      <dgm:t>
        <a:bodyPr/>
        <a:lstStyle/>
        <a:p>
          <a:endParaRPr lang="en-US"/>
        </a:p>
      </dgm:t>
    </dgm:pt>
    <dgm:pt modelId="{36E6203F-E3DB-644C-BC12-D4D7134D4C69}">
      <dgm:prSet phldrT="[Text]"/>
      <dgm:spPr/>
      <dgm:t>
        <a:bodyPr/>
        <a:lstStyle/>
        <a:p>
          <a:r>
            <a:rPr lang="en-US"/>
            <a:t>Private</a:t>
          </a:r>
        </a:p>
      </dgm:t>
    </dgm:pt>
    <dgm:pt modelId="{A3F6E660-699D-B146-8B38-945258EAC784}" type="parTrans" cxnId="{F207B187-0BE1-B54E-96A3-DA158CDE7C59}">
      <dgm:prSet/>
      <dgm:spPr/>
      <dgm:t>
        <a:bodyPr/>
        <a:lstStyle/>
        <a:p>
          <a:endParaRPr lang="en-US"/>
        </a:p>
      </dgm:t>
    </dgm:pt>
    <dgm:pt modelId="{F03B4DB0-D8FE-FA46-84C6-F4482A35ABDE}" type="sibTrans" cxnId="{F207B187-0BE1-B54E-96A3-DA158CDE7C59}">
      <dgm:prSet/>
      <dgm:spPr/>
      <dgm:t>
        <a:bodyPr/>
        <a:lstStyle/>
        <a:p>
          <a:endParaRPr lang="en-US"/>
        </a:p>
      </dgm:t>
    </dgm:pt>
    <dgm:pt modelId="{EFEA20D5-319E-7A4B-8ACD-72BE5B266D47}">
      <dgm:prSet phldrT="[Text]"/>
      <dgm:spPr/>
      <dgm:t>
        <a:bodyPr/>
        <a:lstStyle/>
        <a:p>
          <a:r>
            <a:rPr lang="en-US"/>
            <a:t>Public</a:t>
          </a:r>
        </a:p>
      </dgm:t>
    </dgm:pt>
    <dgm:pt modelId="{B9660A2C-475F-EB45-BF0D-E4BF98B42FD5}" type="parTrans" cxnId="{2ADBC875-26E5-204B-8266-ED93A847C55D}">
      <dgm:prSet/>
      <dgm:spPr/>
      <dgm:t>
        <a:bodyPr/>
        <a:lstStyle/>
        <a:p>
          <a:endParaRPr lang="en-US"/>
        </a:p>
      </dgm:t>
    </dgm:pt>
    <dgm:pt modelId="{7B0AB7B1-BC4C-4C43-9272-851BDBB972C6}" type="sibTrans" cxnId="{2ADBC875-26E5-204B-8266-ED93A847C55D}">
      <dgm:prSet/>
      <dgm:spPr/>
      <dgm:t>
        <a:bodyPr/>
        <a:lstStyle/>
        <a:p>
          <a:endParaRPr lang="en-US"/>
        </a:p>
      </dgm:t>
    </dgm:pt>
    <dgm:pt modelId="{138A7081-91F3-F34C-BD7F-59D4D37B8DD6}">
      <dgm:prSet/>
      <dgm:spPr/>
      <dgm:t>
        <a:bodyPr/>
        <a:lstStyle/>
        <a:p>
          <a:r>
            <a:rPr lang="en-US" dirty="0"/>
            <a:t>lab policies and protocols (unlike box or google drive, no one can permanently change these, everyone can access them from web without NU log-in)</a:t>
          </a:r>
        </a:p>
      </dgm:t>
    </dgm:pt>
    <dgm:pt modelId="{55AD4CB7-CE2B-0440-8564-BDCCD22D015D}" type="parTrans" cxnId="{EC3AAB02-E70C-574E-9CE9-A0CE5F6423DB}">
      <dgm:prSet/>
      <dgm:spPr/>
      <dgm:t>
        <a:bodyPr/>
        <a:lstStyle/>
        <a:p>
          <a:endParaRPr lang="en-US"/>
        </a:p>
      </dgm:t>
    </dgm:pt>
    <dgm:pt modelId="{AEFC9AAB-9CC7-FD45-86D9-9D0D1419D1DC}" type="sibTrans" cxnId="{EC3AAB02-E70C-574E-9CE9-A0CE5F6423DB}">
      <dgm:prSet/>
      <dgm:spPr/>
      <dgm:t>
        <a:bodyPr/>
        <a:lstStyle/>
        <a:p>
          <a:endParaRPr lang="en-US"/>
        </a:p>
      </dgm:t>
    </dgm:pt>
    <dgm:pt modelId="{29FABE11-1862-5C40-9C26-A010DB382B01}">
      <dgm:prSet/>
      <dgm:spPr/>
      <dgm:t>
        <a:bodyPr/>
        <a:lstStyle/>
        <a:p>
          <a:r>
            <a:rPr lang="en-US" dirty="0"/>
            <a:t>published research (forked repos from individual's sites)</a:t>
          </a:r>
        </a:p>
      </dgm:t>
    </dgm:pt>
    <dgm:pt modelId="{C1D7A089-249B-2D40-80D1-DABC8F92A976}" type="parTrans" cxnId="{31AD41E0-C167-C44F-953F-BA36A950ED77}">
      <dgm:prSet/>
      <dgm:spPr/>
      <dgm:t>
        <a:bodyPr/>
        <a:lstStyle/>
        <a:p>
          <a:endParaRPr lang="en-US"/>
        </a:p>
      </dgm:t>
    </dgm:pt>
    <dgm:pt modelId="{B989B708-BF6F-B942-AA32-879E941DD64F}" type="sibTrans" cxnId="{31AD41E0-C167-C44F-953F-BA36A950ED77}">
      <dgm:prSet/>
      <dgm:spPr/>
      <dgm:t>
        <a:bodyPr/>
        <a:lstStyle/>
        <a:p>
          <a:endParaRPr lang="en-US"/>
        </a:p>
      </dgm:t>
    </dgm:pt>
    <dgm:pt modelId="{63CB4789-BC5D-F44E-A2A3-CDB5B2261529}">
      <dgm:prSet/>
      <dgm:spPr/>
      <dgm:t>
        <a:bodyPr/>
        <a:lstStyle/>
        <a:p>
          <a:r>
            <a:rPr lang="en-US" dirty="0"/>
            <a:t>Table of Contents – links to each project, links to lab webpage, contact info, links to any policies you want to be public</a:t>
          </a:r>
        </a:p>
      </dgm:t>
    </dgm:pt>
    <dgm:pt modelId="{529DDF59-8A33-FB49-9D8D-6284F9F67A87}" type="parTrans" cxnId="{7EFC8541-4456-A240-83C2-853F3326CCC2}">
      <dgm:prSet/>
      <dgm:spPr/>
      <dgm:t>
        <a:bodyPr/>
        <a:lstStyle/>
        <a:p>
          <a:endParaRPr lang="en-US"/>
        </a:p>
      </dgm:t>
    </dgm:pt>
    <dgm:pt modelId="{8CA7E633-F7EA-1744-8FDA-71E2B8FF9EC7}" type="sibTrans" cxnId="{7EFC8541-4456-A240-83C2-853F3326CCC2}">
      <dgm:prSet/>
      <dgm:spPr/>
      <dgm:t>
        <a:bodyPr/>
        <a:lstStyle/>
        <a:p>
          <a:endParaRPr lang="en-US"/>
        </a:p>
      </dgm:t>
    </dgm:pt>
    <dgm:pt modelId="{98F427E8-3C5C-9D45-9BB6-FFCC8F567592}">
      <dgm:prSet/>
      <dgm:spPr/>
      <dgm:t>
        <a:bodyPr/>
        <a:lstStyle/>
        <a:p>
          <a:r>
            <a:rPr lang="en-US" dirty="0"/>
            <a:t>Table of Contents – links to lab members' projects</a:t>
          </a:r>
        </a:p>
      </dgm:t>
    </dgm:pt>
    <dgm:pt modelId="{667477A8-A94C-2642-BDC6-D3B67BBAF5F9}" type="parTrans" cxnId="{F5872E32-E28E-514A-B567-48AE166BF692}">
      <dgm:prSet/>
      <dgm:spPr/>
      <dgm:t>
        <a:bodyPr/>
        <a:lstStyle/>
        <a:p>
          <a:endParaRPr lang="en-US"/>
        </a:p>
      </dgm:t>
    </dgm:pt>
    <dgm:pt modelId="{65E03A4C-FCB3-9449-9160-A6681A84F6FF}" type="sibTrans" cxnId="{F5872E32-E28E-514A-B567-48AE166BF692}">
      <dgm:prSet/>
      <dgm:spPr/>
      <dgm:t>
        <a:bodyPr/>
        <a:lstStyle/>
        <a:p>
          <a:endParaRPr lang="en-US"/>
        </a:p>
      </dgm:t>
    </dgm:pt>
    <dgm:pt modelId="{372F53A4-E7FC-4D4D-87A2-7C12C919767C}" type="pres">
      <dgm:prSet presAssocID="{3562BED5-7300-3547-9A92-6D35EBAEC7E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A7FB18-1229-574B-95E1-0BEB38273862}" type="pres">
      <dgm:prSet presAssocID="{CE20A02B-934E-C945-A7C4-E6A78F24200F}" presName="root" presStyleCnt="0"/>
      <dgm:spPr/>
    </dgm:pt>
    <dgm:pt modelId="{F1DB3406-DD31-2E45-B3C2-085A821D73ED}" type="pres">
      <dgm:prSet presAssocID="{CE20A02B-934E-C945-A7C4-E6A78F24200F}" presName="rootComposite" presStyleCnt="0"/>
      <dgm:spPr/>
    </dgm:pt>
    <dgm:pt modelId="{AC0C91B0-929D-0442-B826-918CF5E7005C}" type="pres">
      <dgm:prSet presAssocID="{CE20A02B-934E-C945-A7C4-E6A78F24200F}" presName="rootText" presStyleLbl="node1" presStyleIdx="0" presStyleCnt="1" custScaleX="165045"/>
      <dgm:spPr/>
    </dgm:pt>
    <dgm:pt modelId="{ADB3275D-2A54-4449-9795-69542C5B57F9}" type="pres">
      <dgm:prSet presAssocID="{CE20A02B-934E-C945-A7C4-E6A78F24200F}" presName="rootConnector" presStyleLbl="node1" presStyleIdx="0" presStyleCnt="1"/>
      <dgm:spPr/>
    </dgm:pt>
    <dgm:pt modelId="{A4EE91FE-86B6-B843-9F5D-B755656147FE}" type="pres">
      <dgm:prSet presAssocID="{CE20A02B-934E-C945-A7C4-E6A78F24200F}" presName="childShape" presStyleCnt="0"/>
      <dgm:spPr/>
    </dgm:pt>
    <dgm:pt modelId="{3CD48C77-2FE0-8848-A84E-7A6B07207A9A}" type="pres">
      <dgm:prSet presAssocID="{A3F6E660-699D-B146-8B38-945258EAC784}" presName="Name13" presStyleLbl="parChTrans1D2" presStyleIdx="0" presStyleCnt="2"/>
      <dgm:spPr/>
    </dgm:pt>
    <dgm:pt modelId="{09C04BFA-44EB-7B4A-9ED7-C6744D61B3C8}" type="pres">
      <dgm:prSet presAssocID="{36E6203F-E3DB-644C-BC12-D4D7134D4C69}" presName="childText" presStyleLbl="bgAcc1" presStyleIdx="0" presStyleCnt="2" custScaleX="224973">
        <dgm:presLayoutVars>
          <dgm:bulletEnabled val="1"/>
        </dgm:presLayoutVars>
      </dgm:prSet>
      <dgm:spPr/>
    </dgm:pt>
    <dgm:pt modelId="{BCFF16B2-A8A1-7045-812E-DED91EE48D6D}" type="pres">
      <dgm:prSet presAssocID="{B9660A2C-475F-EB45-BF0D-E4BF98B42FD5}" presName="Name13" presStyleLbl="parChTrans1D2" presStyleIdx="1" presStyleCnt="2"/>
      <dgm:spPr/>
    </dgm:pt>
    <dgm:pt modelId="{19EEE729-12F4-D443-9EA3-AE9AE79CD56C}" type="pres">
      <dgm:prSet presAssocID="{EFEA20D5-319E-7A4B-8ACD-72BE5B266D47}" presName="childText" presStyleLbl="bgAcc1" presStyleIdx="1" presStyleCnt="2" custScaleX="224973">
        <dgm:presLayoutVars>
          <dgm:bulletEnabled val="1"/>
        </dgm:presLayoutVars>
      </dgm:prSet>
      <dgm:spPr/>
    </dgm:pt>
  </dgm:ptLst>
  <dgm:cxnLst>
    <dgm:cxn modelId="{EC3AAB02-E70C-574E-9CE9-A0CE5F6423DB}" srcId="{36E6203F-E3DB-644C-BC12-D4D7134D4C69}" destId="{138A7081-91F3-F34C-BD7F-59D4D37B8DD6}" srcOrd="0" destOrd="0" parTransId="{55AD4CB7-CE2B-0440-8564-BDCCD22D015D}" sibTransId="{AEFC9AAB-9CC7-FD45-86D9-9D0D1419D1DC}"/>
    <dgm:cxn modelId="{5F6AE306-8120-B142-91C2-D1EBA3D245F1}" srcId="{3562BED5-7300-3547-9A92-6D35EBAEC7EE}" destId="{CE20A02B-934E-C945-A7C4-E6A78F24200F}" srcOrd="0" destOrd="0" parTransId="{293FB4BB-F0D5-304E-8046-F4C2F0313664}" sibTransId="{C9706406-DDCB-7F48-977F-8BE21F6031E7}"/>
    <dgm:cxn modelId="{1DB83420-4FDC-A945-BE77-3F5DD341EE34}" type="presOf" srcId="{CE20A02B-934E-C945-A7C4-E6A78F24200F}" destId="{AC0C91B0-929D-0442-B826-918CF5E7005C}" srcOrd="0" destOrd="0" presId="urn:microsoft.com/office/officeart/2005/8/layout/hierarchy3"/>
    <dgm:cxn modelId="{13A2A823-9791-9C46-A1B2-6D14B62F7D37}" type="presOf" srcId="{CE20A02B-934E-C945-A7C4-E6A78F24200F}" destId="{ADB3275D-2A54-4449-9795-69542C5B57F9}" srcOrd="1" destOrd="0" presId="urn:microsoft.com/office/officeart/2005/8/layout/hierarchy3"/>
    <dgm:cxn modelId="{F5872E32-E28E-514A-B567-48AE166BF692}" srcId="{36E6203F-E3DB-644C-BC12-D4D7134D4C69}" destId="{98F427E8-3C5C-9D45-9BB6-FFCC8F567592}" srcOrd="1" destOrd="0" parTransId="{667477A8-A94C-2642-BDC6-D3B67BBAF5F9}" sibTransId="{65E03A4C-FCB3-9449-9160-A6681A84F6FF}"/>
    <dgm:cxn modelId="{7EFC8541-4456-A240-83C2-853F3326CCC2}" srcId="{EFEA20D5-319E-7A4B-8ACD-72BE5B266D47}" destId="{63CB4789-BC5D-F44E-A2A3-CDB5B2261529}" srcOrd="1" destOrd="0" parTransId="{529DDF59-8A33-FB49-9D8D-6284F9F67A87}" sibTransId="{8CA7E633-F7EA-1744-8FDA-71E2B8FF9EC7}"/>
    <dgm:cxn modelId="{50955F58-825C-2D46-9185-57103A09501E}" type="presOf" srcId="{B9660A2C-475F-EB45-BF0D-E4BF98B42FD5}" destId="{BCFF16B2-A8A1-7045-812E-DED91EE48D6D}" srcOrd="0" destOrd="0" presId="urn:microsoft.com/office/officeart/2005/8/layout/hierarchy3"/>
    <dgm:cxn modelId="{C378DA5D-5547-F645-B857-A308DCA7C99C}" type="presOf" srcId="{138A7081-91F3-F34C-BD7F-59D4D37B8DD6}" destId="{09C04BFA-44EB-7B4A-9ED7-C6744D61B3C8}" srcOrd="0" destOrd="1" presId="urn:microsoft.com/office/officeart/2005/8/layout/hierarchy3"/>
    <dgm:cxn modelId="{DDFBA960-F018-4A48-80A0-DF1660A41E59}" type="presOf" srcId="{36E6203F-E3DB-644C-BC12-D4D7134D4C69}" destId="{09C04BFA-44EB-7B4A-9ED7-C6744D61B3C8}" srcOrd="0" destOrd="0" presId="urn:microsoft.com/office/officeart/2005/8/layout/hierarchy3"/>
    <dgm:cxn modelId="{AFF1BB69-6A22-684F-B796-0D7BDC3B37AF}" type="presOf" srcId="{29FABE11-1862-5C40-9C26-A010DB382B01}" destId="{19EEE729-12F4-D443-9EA3-AE9AE79CD56C}" srcOrd="0" destOrd="1" presId="urn:microsoft.com/office/officeart/2005/8/layout/hierarchy3"/>
    <dgm:cxn modelId="{2ADBC875-26E5-204B-8266-ED93A847C55D}" srcId="{CE20A02B-934E-C945-A7C4-E6A78F24200F}" destId="{EFEA20D5-319E-7A4B-8ACD-72BE5B266D47}" srcOrd="1" destOrd="0" parTransId="{B9660A2C-475F-EB45-BF0D-E4BF98B42FD5}" sibTransId="{7B0AB7B1-BC4C-4C43-9272-851BDBB972C6}"/>
    <dgm:cxn modelId="{6DB1B480-8A04-AB46-99CD-8AD3F4034342}" type="presOf" srcId="{3562BED5-7300-3547-9A92-6D35EBAEC7EE}" destId="{372F53A4-E7FC-4D4D-87A2-7C12C919767C}" srcOrd="0" destOrd="0" presId="urn:microsoft.com/office/officeart/2005/8/layout/hierarchy3"/>
    <dgm:cxn modelId="{0D358381-D29B-E143-BBAB-8EF16A5779E4}" type="presOf" srcId="{63CB4789-BC5D-F44E-A2A3-CDB5B2261529}" destId="{19EEE729-12F4-D443-9EA3-AE9AE79CD56C}" srcOrd="0" destOrd="2" presId="urn:microsoft.com/office/officeart/2005/8/layout/hierarchy3"/>
    <dgm:cxn modelId="{F207B187-0BE1-B54E-96A3-DA158CDE7C59}" srcId="{CE20A02B-934E-C945-A7C4-E6A78F24200F}" destId="{36E6203F-E3DB-644C-BC12-D4D7134D4C69}" srcOrd="0" destOrd="0" parTransId="{A3F6E660-699D-B146-8B38-945258EAC784}" sibTransId="{F03B4DB0-D8FE-FA46-84C6-F4482A35ABDE}"/>
    <dgm:cxn modelId="{6482EFA2-D329-6045-B82C-5007EAD0E913}" type="presOf" srcId="{98F427E8-3C5C-9D45-9BB6-FFCC8F567592}" destId="{09C04BFA-44EB-7B4A-9ED7-C6744D61B3C8}" srcOrd="0" destOrd="2" presId="urn:microsoft.com/office/officeart/2005/8/layout/hierarchy3"/>
    <dgm:cxn modelId="{20D908B2-57A3-DD4D-8622-863519F02537}" type="presOf" srcId="{A3F6E660-699D-B146-8B38-945258EAC784}" destId="{3CD48C77-2FE0-8848-A84E-7A6B07207A9A}" srcOrd="0" destOrd="0" presId="urn:microsoft.com/office/officeart/2005/8/layout/hierarchy3"/>
    <dgm:cxn modelId="{6EE30CBB-15ED-0D43-A4E6-3DC2826243EB}" type="presOf" srcId="{EFEA20D5-319E-7A4B-8ACD-72BE5B266D47}" destId="{19EEE729-12F4-D443-9EA3-AE9AE79CD56C}" srcOrd="0" destOrd="0" presId="urn:microsoft.com/office/officeart/2005/8/layout/hierarchy3"/>
    <dgm:cxn modelId="{31AD41E0-C167-C44F-953F-BA36A950ED77}" srcId="{EFEA20D5-319E-7A4B-8ACD-72BE5B266D47}" destId="{29FABE11-1862-5C40-9C26-A010DB382B01}" srcOrd="0" destOrd="0" parTransId="{C1D7A089-249B-2D40-80D1-DABC8F92A976}" sibTransId="{B989B708-BF6F-B942-AA32-879E941DD64F}"/>
    <dgm:cxn modelId="{1CA014EF-063D-1048-A63D-646CB866E49A}" type="presParOf" srcId="{372F53A4-E7FC-4D4D-87A2-7C12C919767C}" destId="{2AA7FB18-1229-574B-95E1-0BEB38273862}" srcOrd="0" destOrd="0" presId="urn:microsoft.com/office/officeart/2005/8/layout/hierarchy3"/>
    <dgm:cxn modelId="{13B3C459-F4CE-F242-A8E6-3AA11035E7F6}" type="presParOf" srcId="{2AA7FB18-1229-574B-95E1-0BEB38273862}" destId="{F1DB3406-DD31-2E45-B3C2-085A821D73ED}" srcOrd="0" destOrd="0" presId="urn:microsoft.com/office/officeart/2005/8/layout/hierarchy3"/>
    <dgm:cxn modelId="{ED000D38-158A-7244-BBAD-8C07771A39CE}" type="presParOf" srcId="{F1DB3406-DD31-2E45-B3C2-085A821D73ED}" destId="{AC0C91B0-929D-0442-B826-918CF5E7005C}" srcOrd="0" destOrd="0" presId="urn:microsoft.com/office/officeart/2005/8/layout/hierarchy3"/>
    <dgm:cxn modelId="{6DE20BA8-33F4-324C-A948-51EAB428CDFE}" type="presParOf" srcId="{F1DB3406-DD31-2E45-B3C2-085A821D73ED}" destId="{ADB3275D-2A54-4449-9795-69542C5B57F9}" srcOrd="1" destOrd="0" presId="urn:microsoft.com/office/officeart/2005/8/layout/hierarchy3"/>
    <dgm:cxn modelId="{D9CA227F-4424-1F4C-8523-6B062172ED10}" type="presParOf" srcId="{2AA7FB18-1229-574B-95E1-0BEB38273862}" destId="{A4EE91FE-86B6-B843-9F5D-B755656147FE}" srcOrd="1" destOrd="0" presId="urn:microsoft.com/office/officeart/2005/8/layout/hierarchy3"/>
    <dgm:cxn modelId="{BB564FED-DA48-3B48-855D-BD8D777093FE}" type="presParOf" srcId="{A4EE91FE-86B6-B843-9F5D-B755656147FE}" destId="{3CD48C77-2FE0-8848-A84E-7A6B07207A9A}" srcOrd="0" destOrd="0" presId="urn:microsoft.com/office/officeart/2005/8/layout/hierarchy3"/>
    <dgm:cxn modelId="{B10B842D-43BA-8E47-AAE7-1D818874155E}" type="presParOf" srcId="{A4EE91FE-86B6-B843-9F5D-B755656147FE}" destId="{09C04BFA-44EB-7B4A-9ED7-C6744D61B3C8}" srcOrd="1" destOrd="0" presId="urn:microsoft.com/office/officeart/2005/8/layout/hierarchy3"/>
    <dgm:cxn modelId="{5C1C5BA6-9BBB-1749-BE3F-40C21E8AC6C7}" type="presParOf" srcId="{A4EE91FE-86B6-B843-9F5D-B755656147FE}" destId="{BCFF16B2-A8A1-7045-812E-DED91EE48D6D}" srcOrd="2" destOrd="0" presId="urn:microsoft.com/office/officeart/2005/8/layout/hierarchy3"/>
    <dgm:cxn modelId="{39A74795-9378-5741-B9B4-F09E2A00525F}" type="presParOf" srcId="{A4EE91FE-86B6-B843-9F5D-B755656147FE}" destId="{19EEE729-12F4-D443-9EA3-AE9AE79CD5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1B6D-7C61-864C-A549-28CEA6A4FD53}">
      <dsp:nvSpPr>
        <dsp:cNvPr id="0" name=""/>
        <dsp:cNvSpPr/>
      </dsp:nvSpPr>
      <dsp:spPr>
        <a:xfrm>
          <a:off x="0" y="372390"/>
          <a:ext cx="5906181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20700" rIns="4583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Co-development of software</a:t>
          </a:r>
        </a:p>
      </dsp:txBody>
      <dsp:txXfrm>
        <a:off x="0" y="372390"/>
        <a:ext cx="5906181" cy="1043437"/>
      </dsp:txXfrm>
    </dsp:sp>
    <dsp:sp modelId="{22D99097-A602-2D46-9936-BAF6B6664B41}">
      <dsp:nvSpPr>
        <dsp:cNvPr id="0" name=""/>
        <dsp:cNvSpPr/>
      </dsp:nvSpPr>
      <dsp:spPr>
        <a:xfrm>
          <a:off x="295309" y="3390"/>
          <a:ext cx="4134326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Advanced:</a:t>
          </a:r>
        </a:p>
      </dsp:txBody>
      <dsp:txXfrm>
        <a:off x="331335" y="39416"/>
        <a:ext cx="4062274" cy="665948"/>
      </dsp:txXfrm>
    </dsp:sp>
    <dsp:sp modelId="{323694F6-6BAD-A74F-97E0-A87A46461E81}">
      <dsp:nvSpPr>
        <dsp:cNvPr id="0" name=""/>
        <dsp:cNvSpPr/>
      </dsp:nvSpPr>
      <dsp:spPr>
        <a:xfrm>
          <a:off x="0" y="1919827"/>
          <a:ext cx="5906181" cy="330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520700" rIns="4583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Avoid losing versions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Back up your code and files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Access code from anywhere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Share code with coauthors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Publish code following publication of research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Organize code and files by project</a:t>
          </a:r>
        </a:p>
      </dsp:txBody>
      <dsp:txXfrm>
        <a:off x="0" y="1919827"/>
        <a:ext cx="5906181" cy="3307500"/>
      </dsp:txXfrm>
    </dsp:sp>
    <dsp:sp modelId="{05970FB3-1969-774A-B352-7D16860AF072}">
      <dsp:nvSpPr>
        <dsp:cNvPr id="0" name=""/>
        <dsp:cNvSpPr/>
      </dsp:nvSpPr>
      <dsp:spPr>
        <a:xfrm>
          <a:off x="295309" y="1550827"/>
          <a:ext cx="4134326" cy="738000"/>
        </a:xfrm>
        <a:prstGeom prst="roundRect">
          <a:avLst/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Basic:</a:t>
          </a:r>
        </a:p>
      </dsp:txBody>
      <dsp:txXfrm>
        <a:off x="331335" y="1586853"/>
        <a:ext cx="4062274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71DA-7FD0-485A-92D2-57500D9E89DC}">
      <dsp:nvSpPr>
        <dsp:cNvPr id="0" name=""/>
        <dsp:cNvSpPr/>
      </dsp:nvSpPr>
      <dsp:spPr>
        <a:xfrm>
          <a:off x="0" y="1760"/>
          <a:ext cx="10058399" cy="892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2E275-AC4A-4566-99FC-1FA9E228D22D}">
      <dsp:nvSpPr>
        <dsp:cNvPr id="0" name=""/>
        <dsp:cNvSpPr/>
      </dsp:nvSpPr>
      <dsp:spPr>
        <a:xfrm>
          <a:off x="269844" y="202470"/>
          <a:ext cx="490625" cy="49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D861-989D-4111-8521-006176AC54DC}">
      <dsp:nvSpPr>
        <dsp:cNvPr id="0" name=""/>
        <dsp:cNvSpPr/>
      </dsp:nvSpPr>
      <dsp:spPr>
        <a:xfrm>
          <a:off x="1030313" y="1760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CHANGES TO YOUR LOCAL FOLDER</a:t>
          </a:r>
        </a:p>
      </dsp:txBody>
      <dsp:txXfrm>
        <a:off x="1030313" y="1760"/>
        <a:ext cx="9028086" cy="892046"/>
      </dsp:txXfrm>
    </dsp:sp>
    <dsp:sp modelId="{642929C6-FED3-4BF2-B372-C7F2B115FF45}">
      <dsp:nvSpPr>
        <dsp:cNvPr id="0" name=""/>
        <dsp:cNvSpPr/>
      </dsp:nvSpPr>
      <dsp:spPr>
        <a:xfrm>
          <a:off x="0" y="1116818"/>
          <a:ext cx="10058399" cy="892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3B8F-1187-44B2-B853-939523C40D66}">
      <dsp:nvSpPr>
        <dsp:cNvPr id="0" name=""/>
        <dsp:cNvSpPr/>
      </dsp:nvSpPr>
      <dsp:spPr>
        <a:xfrm>
          <a:off x="269844" y="1317528"/>
          <a:ext cx="490625" cy="49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EB19-7EF3-4414-B445-F8BA5FDAC752}">
      <dsp:nvSpPr>
        <dsp:cNvPr id="0" name=""/>
        <dsp:cNvSpPr/>
      </dsp:nvSpPr>
      <dsp:spPr>
        <a:xfrm>
          <a:off x="1030313" y="1116818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		</a:t>
          </a:r>
          <a:r>
            <a:rPr lang="en-US" sz="2200" kern="1200" dirty="0">
              <a:latin typeface="Andale Mono" panose="020B0509000000000004" pitchFamily="49" charset="0"/>
            </a:rPr>
            <a:t>git add filename	 </a:t>
          </a:r>
          <a:r>
            <a:rPr lang="en-US" sz="2200" kern="1200" dirty="0">
              <a:latin typeface="+mn-lt"/>
            </a:rPr>
            <a:t>OR</a:t>
          </a:r>
          <a:r>
            <a:rPr lang="en-US" sz="2200" kern="1200" dirty="0">
              <a:latin typeface="Andale Mono" panose="020B0509000000000004" pitchFamily="49" charset="0"/>
            </a:rPr>
            <a:t>	git add .  </a:t>
          </a:r>
          <a:r>
            <a:rPr lang="en-US" sz="2200" i="1" kern="1200" dirty="0">
              <a:latin typeface="+mn-lt"/>
            </a:rPr>
            <a:t>(add all)</a:t>
          </a:r>
        </a:p>
      </dsp:txBody>
      <dsp:txXfrm>
        <a:off x="1030313" y="1116818"/>
        <a:ext cx="9028086" cy="892046"/>
      </dsp:txXfrm>
    </dsp:sp>
    <dsp:sp modelId="{D61D9214-8701-4216-9E41-1622C35DDE9D}">
      <dsp:nvSpPr>
        <dsp:cNvPr id="0" name=""/>
        <dsp:cNvSpPr/>
      </dsp:nvSpPr>
      <dsp:spPr>
        <a:xfrm>
          <a:off x="0" y="2231876"/>
          <a:ext cx="10058399" cy="892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9D44-CBFF-434B-BFBD-3D456BB11969}">
      <dsp:nvSpPr>
        <dsp:cNvPr id="0" name=""/>
        <dsp:cNvSpPr/>
      </dsp:nvSpPr>
      <dsp:spPr>
        <a:xfrm>
          <a:off x="269844" y="2432587"/>
          <a:ext cx="490625" cy="49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474B-3E15-40AD-B613-2054374CA28A}">
      <dsp:nvSpPr>
        <dsp:cNvPr id="0" name=""/>
        <dsp:cNvSpPr/>
      </dsp:nvSpPr>
      <dsp:spPr>
        <a:xfrm>
          <a:off x="1030313" y="2231876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COMMIT	</a:t>
          </a:r>
          <a:r>
            <a:rPr lang="en-US" sz="2200" kern="1200" dirty="0">
              <a:latin typeface="Andale Mono" panose="020B0509000000000004" pitchFamily="49" charset="0"/>
            </a:rPr>
            <a:t>git commit –m "description of changes"</a:t>
          </a:r>
          <a:endParaRPr lang="en-US" sz="2200" kern="1200" dirty="0"/>
        </a:p>
      </dsp:txBody>
      <dsp:txXfrm>
        <a:off x="1030313" y="2231876"/>
        <a:ext cx="9028086" cy="892046"/>
      </dsp:txXfrm>
    </dsp:sp>
    <dsp:sp modelId="{724173D0-D221-43BD-B3EB-0DD0980E1292}">
      <dsp:nvSpPr>
        <dsp:cNvPr id="0" name=""/>
        <dsp:cNvSpPr/>
      </dsp:nvSpPr>
      <dsp:spPr>
        <a:xfrm>
          <a:off x="0" y="3346935"/>
          <a:ext cx="10058399" cy="892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F52C-9C4B-414C-990C-5818A3EFC641}">
      <dsp:nvSpPr>
        <dsp:cNvPr id="0" name=""/>
        <dsp:cNvSpPr/>
      </dsp:nvSpPr>
      <dsp:spPr>
        <a:xfrm>
          <a:off x="269844" y="3547645"/>
          <a:ext cx="490625" cy="4906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D545-D403-45AD-A086-BB290C2319AA}">
      <dsp:nvSpPr>
        <dsp:cNvPr id="0" name=""/>
        <dsp:cNvSpPr/>
      </dsp:nvSpPr>
      <dsp:spPr>
        <a:xfrm>
          <a:off x="1030313" y="3346935"/>
          <a:ext cx="9028086" cy="892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08" tIns="94408" rIns="94408" bIns="944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		</a:t>
          </a:r>
          <a:r>
            <a:rPr lang="en-US" sz="2200" kern="1200" dirty="0">
              <a:latin typeface="Andale Mono" panose="020B0509000000000004" pitchFamily="49" charset="0"/>
            </a:rPr>
            <a:t>git push origin master</a:t>
          </a:r>
          <a:endParaRPr lang="en-US" sz="2200" kern="1200" dirty="0"/>
        </a:p>
      </dsp:txBody>
      <dsp:txXfrm>
        <a:off x="1030313" y="3346935"/>
        <a:ext cx="9028086" cy="892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271DA-7FD0-485A-92D2-57500D9E89DC}">
      <dsp:nvSpPr>
        <dsp:cNvPr id="0" name=""/>
        <dsp:cNvSpPr/>
      </dsp:nvSpPr>
      <dsp:spPr>
        <a:xfrm>
          <a:off x="0" y="271106"/>
          <a:ext cx="10058399" cy="56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2E275-AC4A-4566-99FC-1FA9E228D22D}">
      <dsp:nvSpPr>
        <dsp:cNvPr id="0" name=""/>
        <dsp:cNvSpPr/>
      </dsp:nvSpPr>
      <dsp:spPr>
        <a:xfrm>
          <a:off x="457201" y="373955"/>
          <a:ext cx="358640" cy="358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7D861-989D-4111-8521-006176AC54DC}">
      <dsp:nvSpPr>
        <dsp:cNvPr id="0" name=""/>
        <dsp:cNvSpPr/>
      </dsp:nvSpPr>
      <dsp:spPr>
        <a:xfrm>
          <a:off x="1273043" y="2174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MAKE CHANGES TO YOUR LOCAL FOLDER</a:t>
          </a:r>
        </a:p>
      </dsp:txBody>
      <dsp:txXfrm>
        <a:off x="1273043" y="2174"/>
        <a:ext cx="8785356" cy="1102201"/>
      </dsp:txXfrm>
    </dsp:sp>
    <dsp:sp modelId="{642929C6-FED3-4BF2-B372-C7F2B115FF45}">
      <dsp:nvSpPr>
        <dsp:cNvPr id="0" name=""/>
        <dsp:cNvSpPr/>
      </dsp:nvSpPr>
      <dsp:spPr>
        <a:xfrm>
          <a:off x="0" y="1648858"/>
          <a:ext cx="10058399" cy="5643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B3B8F-1187-44B2-B853-939523C40D66}">
      <dsp:nvSpPr>
        <dsp:cNvPr id="0" name=""/>
        <dsp:cNvSpPr/>
      </dsp:nvSpPr>
      <dsp:spPr>
        <a:xfrm>
          <a:off x="457201" y="1751707"/>
          <a:ext cx="358640" cy="358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FEB19-7EF3-4414-B445-F8BA5FDAC752}">
      <dsp:nvSpPr>
        <dsp:cNvPr id="0" name=""/>
        <dsp:cNvSpPr/>
      </dsp:nvSpPr>
      <dsp:spPr>
        <a:xfrm>
          <a:off x="1273043" y="1379926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		</a:t>
          </a:r>
          <a:r>
            <a:rPr lang="en-US" sz="2200" kern="1200" dirty="0">
              <a:latin typeface="Andale Mono" panose="020B0509000000000004" pitchFamily="49" charset="0"/>
            </a:rPr>
            <a:t>git add filename	 </a:t>
          </a:r>
          <a:r>
            <a:rPr lang="en-US" sz="2200" kern="1200" dirty="0">
              <a:latin typeface="+mn-lt"/>
            </a:rPr>
            <a:t>OR</a:t>
          </a:r>
          <a:r>
            <a:rPr lang="en-US" sz="2200" kern="1200" dirty="0">
              <a:latin typeface="Andale Mono" panose="020B0509000000000004" pitchFamily="49" charset="0"/>
            </a:rPr>
            <a:t>	git add . </a:t>
          </a:r>
          <a:r>
            <a:rPr lang="en-US" sz="2200" i="1" kern="1200" dirty="0">
              <a:latin typeface="+mn-lt"/>
            </a:rPr>
            <a:t>(add all)</a:t>
          </a:r>
        </a:p>
      </dsp:txBody>
      <dsp:txXfrm>
        <a:off x="1273043" y="1379926"/>
        <a:ext cx="8785356" cy="1102201"/>
      </dsp:txXfrm>
    </dsp:sp>
    <dsp:sp modelId="{D61D9214-8701-4216-9E41-1622C35DDE9D}">
      <dsp:nvSpPr>
        <dsp:cNvPr id="0" name=""/>
        <dsp:cNvSpPr/>
      </dsp:nvSpPr>
      <dsp:spPr>
        <a:xfrm>
          <a:off x="0" y="3026610"/>
          <a:ext cx="10058399" cy="56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9D44-CBFF-434B-BFBD-3D456BB11969}">
      <dsp:nvSpPr>
        <dsp:cNvPr id="0" name=""/>
        <dsp:cNvSpPr/>
      </dsp:nvSpPr>
      <dsp:spPr>
        <a:xfrm>
          <a:off x="457201" y="3129459"/>
          <a:ext cx="358640" cy="358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474B-3E15-40AD-B613-2054374CA28A}">
      <dsp:nvSpPr>
        <dsp:cNvPr id="0" name=""/>
        <dsp:cNvSpPr/>
      </dsp:nvSpPr>
      <dsp:spPr>
        <a:xfrm>
          <a:off x="1273043" y="2757679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COMMIT	</a:t>
          </a:r>
          <a:r>
            <a:rPr lang="en-US" sz="2200" kern="1200" dirty="0">
              <a:latin typeface="Andale Mono" panose="020B0509000000000004" pitchFamily="49" charset="0"/>
            </a:rPr>
            <a:t>git commit –m "description of changes"</a:t>
          </a:r>
          <a:endParaRPr lang="en-US" sz="2200" kern="1200" dirty="0"/>
        </a:p>
      </dsp:txBody>
      <dsp:txXfrm>
        <a:off x="1273043" y="2757679"/>
        <a:ext cx="8785356" cy="1102201"/>
      </dsp:txXfrm>
    </dsp:sp>
    <dsp:sp modelId="{724173D0-D221-43BD-B3EB-0DD0980E1292}">
      <dsp:nvSpPr>
        <dsp:cNvPr id="0" name=""/>
        <dsp:cNvSpPr/>
      </dsp:nvSpPr>
      <dsp:spPr>
        <a:xfrm>
          <a:off x="0" y="4404363"/>
          <a:ext cx="10058399" cy="56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6F52C-9C4B-414C-990C-5818A3EFC641}">
      <dsp:nvSpPr>
        <dsp:cNvPr id="0" name=""/>
        <dsp:cNvSpPr/>
      </dsp:nvSpPr>
      <dsp:spPr>
        <a:xfrm>
          <a:off x="457201" y="4507212"/>
          <a:ext cx="358640" cy="358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FD545-D403-45AD-A086-BB290C2319AA}">
      <dsp:nvSpPr>
        <dsp:cNvPr id="0" name=""/>
        <dsp:cNvSpPr/>
      </dsp:nvSpPr>
      <dsp:spPr>
        <a:xfrm>
          <a:off x="1273043" y="4135431"/>
          <a:ext cx="8785356" cy="11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50" tIns="116650" rIns="116650" bIns="11665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PUSH		</a:t>
          </a:r>
          <a:r>
            <a:rPr lang="en-US" sz="2200" kern="1200" dirty="0">
              <a:latin typeface="Andale Mono" panose="020B0509000000000004" pitchFamily="49" charset="0"/>
            </a:rPr>
            <a:t>git push origin master</a:t>
          </a:r>
          <a:endParaRPr lang="en-US" sz="2200" kern="1200" dirty="0"/>
        </a:p>
      </dsp:txBody>
      <dsp:txXfrm>
        <a:off x="1273043" y="4135431"/>
        <a:ext cx="8785356" cy="1102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31B6D-7C61-864C-A549-28CEA6A4FD53}">
      <dsp:nvSpPr>
        <dsp:cNvPr id="0" name=""/>
        <dsp:cNvSpPr/>
      </dsp:nvSpPr>
      <dsp:spPr>
        <a:xfrm>
          <a:off x="0" y="337639"/>
          <a:ext cx="5906181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Code (scripts, Jupyter notebooks) used in research and side projects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Markdown files (table of contents,  readmes)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papers</a:t>
          </a:r>
        </a:p>
      </dsp:txBody>
      <dsp:txXfrm>
        <a:off x="0" y="337639"/>
        <a:ext cx="5906181" cy="1645875"/>
      </dsp:txXfrm>
    </dsp:sp>
    <dsp:sp modelId="{22D99097-A602-2D46-9936-BAF6B6664B41}">
      <dsp:nvSpPr>
        <dsp:cNvPr id="0" name=""/>
        <dsp:cNvSpPr/>
      </dsp:nvSpPr>
      <dsp:spPr>
        <a:xfrm>
          <a:off x="295309" y="57199"/>
          <a:ext cx="4134326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 publicly:</a:t>
          </a:r>
        </a:p>
      </dsp:txBody>
      <dsp:txXfrm>
        <a:off x="322689" y="84579"/>
        <a:ext cx="4079566" cy="506120"/>
      </dsp:txXfrm>
    </dsp:sp>
    <dsp:sp modelId="{30F0F81C-0E2A-414F-83A5-3440D839B83E}">
      <dsp:nvSpPr>
        <dsp:cNvPr id="0" name=""/>
        <dsp:cNvSpPr/>
      </dsp:nvSpPr>
      <dsp:spPr>
        <a:xfrm>
          <a:off x="0" y="2366554"/>
          <a:ext cx="5906181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9290"/>
              <a:satOff val="147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Code and manuscripts related to unpublished research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You can still grant access to other individuals</a:t>
          </a:r>
        </a:p>
      </dsp:txBody>
      <dsp:txXfrm>
        <a:off x="0" y="2366554"/>
        <a:ext cx="5906181" cy="1346625"/>
      </dsp:txXfrm>
    </dsp:sp>
    <dsp:sp modelId="{613A19F8-A535-6941-911B-BF61AEDFB59F}">
      <dsp:nvSpPr>
        <dsp:cNvPr id="0" name=""/>
        <dsp:cNvSpPr/>
      </dsp:nvSpPr>
      <dsp:spPr>
        <a:xfrm>
          <a:off x="295309" y="2086114"/>
          <a:ext cx="4134326" cy="560880"/>
        </a:xfrm>
        <a:prstGeom prst="roundRect">
          <a:avLst/>
        </a:prstGeom>
        <a:solidFill>
          <a:schemeClr val="accent5">
            <a:hueOff val="-739290"/>
            <a:satOff val="147"/>
            <a:lumOff val="-3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Post privately:</a:t>
          </a:r>
        </a:p>
      </dsp:txBody>
      <dsp:txXfrm>
        <a:off x="322689" y="2113494"/>
        <a:ext cx="4079566" cy="506120"/>
      </dsp:txXfrm>
    </dsp:sp>
    <dsp:sp modelId="{323694F6-6BAD-A74F-97E0-A87A46461E81}">
      <dsp:nvSpPr>
        <dsp:cNvPr id="0" name=""/>
        <dsp:cNvSpPr/>
      </dsp:nvSpPr>
      <dsp:spPr>
        <a:xfrm>
          <a:off x="0" y="4096219"/>
          <a:ext cx="5906181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95732" rIns="4583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Large data files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API keys, log-in credentials, or other private data</a:t>
          </a:r>
        </a:p>
      </dsp:txBody>
      <dsp:txXfrm>
        <a:off x="0" y="4096219"/>
        <a:ext cx="5906181" cy="1077300"/>
      </dsp:txXfrm>
    </dsp:sp>
    <dsp:sp modelId="{05970FB3-1969-774A-B352-7D16860AF072}">
      <dsp:nvSpPr>
        <dsp:cNvPr id="0" name=""/>
        <dsp:cNvSpPr/>
      </dsp:nvSpPr>
      <dsp:spPr>
        <a:xfrm>
          <a:off x="295309" y="3815779"/>
          <a:ext cx="4134326" cy="560880"/>
        </a:xfrm>
        <a:prstGeom prst="roundRect">
          <a:avLst/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Don't post:</a:t>
          </a:r>
        </a:p>
      </dsp:txBody>
      <dsp:txXfrm>
        <a:off x="322689" y="3843159"/>
        <a:ext cx="4079566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F7801-CC7E-DE40-98DE-206D6702368C}">
      <dsp:nvSpPr>
        <dsp:cNvPr id="0" name=""/>
        <dsp:cNvSpPr/>
      </dsp:nvSpPr>
      <dsp:spPr>
        <a:xfrm>
          <a:off x="765" y="338670"/>
          <a:ext cx="2785526" cy="1392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Your GitHub</a:t>
          </a:r>
        </a:p>
      </dsp:txBody>
      <dsp:txXfrm>
        <a:off x="41558" y="379463"/>
        <a:ext cx="2703940" cy="1311177"/>
      </dsp:txXfrm>
    </dsp:sp>
    <dsp:sp modelId="{CD26DAFD-3CAD-6A41-BCB7-921671FFA8D7}">
      <dsp:nvSpPr>
        <dsp:cNvPr id="0" name=""/>
        <dsp:cNvSpPr/>
      </dsp:nvSpPr>
      <dsp:spPr>
        <a:xfrm>
          <a:off x="279317" y="1731433"/>
          <a:ext cx="278552" cy="104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72"/>
              </a:lnTo>
              <a:lnTo>
                <a:pt x="278552" y="10445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51ECA-0D81-2C40-BF40-4A89B9214A46}">
      <dsp:nvSpPr>
        <dsp:cNvPr id="0" name=""/>
        <dsp:cNvSpPr/>
      </dsp:nvSpPr>
      <dsp:spPr>
        <a:xfrm>
          <a:off x="557870" y="2079624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Private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unpublished research</a:t>
          </a:r>
        </a:p>
      </dsp:txBody>
      <dsp:txXfrm>
        <a:off x="598663" y="2120417"/>
        <a:ext cx="2146835" cy="1311177"/>
      </dsp:txXfrm>
    </dsp:sp>
    <dsp:sp modelId="{438368B7-54C0-594A-9F11-888D9293FBC5}">
      <dsp:nvSpPr>
        <dsp:cNvPr id="0" name=""/>
        <dsp:cNvSpPr/>
      </dsp:nvSpPr>
      <dsp:spPr>
        <a:xfrm>
          <a:off x="279317" y="1731433"/>
          <a:ext cx="278552" cy="278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26"/>
              </a:lnTo>
              <a:lnTo>
                <a:pt x="278552" y="2785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CEDC1-7F54-5544-A820-371E09105E63}">
      <dsp:nvSpPr>
        <dsp:cNvPr id="0" name=""/>
        <dsp:cNvSpPr/>
      </dsp:nvSpPr>
      <dsp:spPr>
        <a:xfrm>
          <a:off x="557870" y="3820579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2860"/>
              <a:satOff val="98"/>
              <a:lumOff val="-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research</a:t>
          </a:r>
        </a:p>
      </dsp:txBody>
      <dsp:txXfrm>
        <a:off x="598663" y="3861372"/>
        <a:ext cx="2146835" cy="1311177"/>
      </dsp:txXfrm>
    </dsp:sp>
    <dsp:sp modelId="{AC0C91B0-929D-0442-B826-918CF5E7005C}">
      <dsp:nvSpPr>
        <dsp:cNvPr id="0" name=""/>
        <dsp:cNvSpPr/>
      </dsp:nvSpPr>
      <dsp:spPr>
        <a:xfrm>
          <a:off x="3482673" y="338670"/>
          <a:ext cx="2785526" cy="1392763"/>
        </a:xfrm>
        <a:prstGeom prst="roundRect">
          <a:avLst>
            <a:gd name="adj" fmla="val 10000"/>
          </a:avLst>
        </a:prstGeom>
        <a:solidFill>
          <a:schemeClr val="accent5">
            <a:hueOff val="-1478579"/>
            <a:satOff val="295"/>
            <a:lumOff val="-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Lab GitHub</a:t>
          </a:r>
        </a:p>
      </dsp:txBody>
      <dsp:txXfrm>
        <a:off x="3523466" y="379463"/>
        <a:ext cx="2703940" cy="1311177"/>
      </dsp:txXfrm>
    </dsp:sp>
    <dsp:sp modelId="{3CD48C77-2FE0-8848-A84E-7A6B07207A9A}">
      <dsp:nvSpPr>
        <dsp:cNvPr id="0" name=""/>
        <dsp:cNvSpPr/>
      </dsp:nvSpPr>
      <dsp:spPr>
        <a:xfrm>
          <a:off x="3761226" y="1731433"/>
          <a:ext cx="278552" cy="1044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572"/>
              </a:lnTo>
              <a:lnTo>
                <a:pt x="278552" y="104457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04BFA-44EB-7B4A-9ED7-C6744D61B3C8}">
      <dsp:nvSpPr>
        <dsp:cNvPr id="0" name=""/>
        <dsp:cNvSpPr/>
      </dsp:nvSpPr>
      <dsp:spPr>
        <a:xfrm>
          <a:off x="4039779" y="2079624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85720"/>
              <a:satOff val="19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Private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lab policies and protocols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Table of Contents</a:t>
          </a:r>
        </a:p>
      </dsp:txBody>
      <dsp:txXfrm>
        <a:off x="4080572" y="2120417"/>
        <a:ext cx="2146835" cy="1311177"/>
      </dsp:txXfrm>
    </dsp:sp>
    <dsp:sp modelId="{BCFF16B2-A8A1-7045-812E-DED91EE48D6D}">
      <dsp:nvSpPr>
        <dsp:cNvPr id="0" name=""/>
        <dsp:cNvSpPr/>
      </dsp:nvSpPr>
      <dsp:spPr>
        <a:xfrm>
          <a:off x="3761226" y="1731433"/>
          <a:ext cx="278552" cy="2785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5526"/>
              </a:lnTo>
              <a:lnTo>
                <a:pt x="278552" y="27855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E729-12F4-D443-9EA3-AE9AE79CD56C}">
      <dsp:nvSpPr>
        <dsp:cNvPr id="0" name=""/>
        <dsp:cNvSpPr/>
      </dsp:nvSpPr>
      <dsp:spPr>
        <a:xfrm>
          <a:off x="4039779" y="3820579"/>
          <a:ext cx="2228421" cy="13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Public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published research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Table of Contents</a:t>
          </a:r>
        </a:p>
      </dsp:txBody>
      <dsp:txXfrm>
        <a:off x="4080572" y="3861372"/>
        <a:ext cx="2146835" cy="1311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C91B0-929D-0442-B826-918CF5E7005C}">
      <dsp:nvSpPr>
        <dsp:cNvPr id="0" name=""/>
        <dsp:cNvSpPr/>
      </dsp:nvSpPr>
      <dsp:spPr>
        <a:xfrm>
          <a:off x="195214" y="1972"/>
          <a:ext cx="5232462" cy="15851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Lab GitHub</a:t>
          </a:r>
        </a:p>
      </dsp:txBody>
      <dsp:txXfrm>
        <a:off x="241642" y="48400"/>
        <a:ext cx="5139606" cy="1492306"/>
      </dsp:txXfrm>
    </dsp:sp>
    <dsp:sp modelId="{3CD48C77-2FE0-8848-A84E-7A6B07207A9A}">
      <dsp:nvSpPr>
        <dsp:cNvPr id="0" name=""/>
        <dsp:cNvSpPr/>
      </dsp:nvSpPr>
      <dsp:spPr>
        <a:xfrm>
          <a:off x="718461" y="1587134"/>
          <a:ext cx="523246" cy="1188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8871"/>
              </a:lnTo>
              <a:lnTo>
                <a:pt x="523246" y="118887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04BFA-44EB-7B4A-9ED7-C6744D61B3C8}">
      <dsp:nvSpPr>
        <dsp:cNvPr id="0" name=""/>
        <dsp:cNvSpPr/>
      </dsp:nvSpPr>
      <dsp:spPr>
        <a:xfrm>
          <a:off x="1241707" y="1983425"/>
          <a:ext cx="5705899" cy="158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Private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lab policies and protocols (unlike box or google drive, no one can permanently change these, everyone can access them from web without NU log-in)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 of Contents – links to lab members' projects</a:t>
          </a:r>
        </a:p>
      </dsp:txBody>
      <dsp:txXfrm>
        <a:off x="1288135" y="2029853"/>
        <a:ext cx="5613043" cy="1492306"/>
      </dsp:txXfrm>
    </dsp:sp>
    <dsp:sp modelId="{BCFF16B2-A8A1-7045-812E-DED91EE48D6D}">
      <dsp:nvSpPr>
        <dsp:cNvPr id="0" name=""/>
        <dsp:cNvSpPr/>
      </dsp:nvSpPr>
      <dsp:spPr>
        <a:xfrm>
          <a:off x="718461" y="1587134"/>
          <a:ext cx="523246" cy="3170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0324"/>
              </a:lnTo>
              <a:lnTo>
                <a:pt x="523246" y="31703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E729-12F4-D443-9EA3-AE9AE79CD56C}">
      <dsp:nvSpPr>
        <dsp:cNvPr id="0" name=""/>
        <dsp:cNvSpPr/>
      </dsp:nvSpPr>
      <dsp:spPr>
        <a:xfrm>
          <a:off x="1241707" y="3964878"/>
          <a:ext cx="5705899" cy="158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8579"/>
              <a:satOff val="295"/>
              <a:lumOff val="-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Public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published research (forked repos from individual's sites)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Table of Contents – links to each project, links to lab webpage, contact info, links to any policies you want to be public</a:t>
          </a:r>
        </a:p>
      </dsp:txBody>
      <dsp:txXfrm>
        <a:off x="1288135" y="4011306"/>
        <a:ext cx="5613043" cy="1492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7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5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6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3/10/20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0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itHasNoName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00220-5F42-443D-851C-1C5832AC5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-2346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8C5E0-0898-7C49-9CA5-16CA72D3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682" y="358140"/>
            <a:ext cx="11548533" cy="1794998"/>
          </a:xfrm>
        </p:spPr>
        <p:txBody>
          <a:bodyPr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Colby Witherup Wood</a:t>
            </a:r>
          </a:p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NUIT Research Computing Services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534655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5FC04-EBA3-8443-A258-EE31BE14C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2306963"/>
            <a:ext cx="11545482" cy="3990967"/>
          </a:xfrm>
        </p:spPr>
        <p:txBody>
          <a:bodyPr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Intro to Git and GitHub</a:t>
            </a:r>
            <a:br>
              <a:rPr lang="en-US" sz="72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for the Amato Lab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99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699893"/>
            <a:ext cx="5072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adds those changes to a git staging area</a:t>
            </a:r>
          </a:p>
        </p:txBody>
      </p:sp>
    </p:spTree>
    <p:extLst>
      <p:ext uri="{BB962C8B-B14F-4D97-AF65-F5344CB8AC3E}">
        <p14:creationId xmlns:p14="http://schemas.microsoft.com/office/powerpoint/2010/main" val="92747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02411"/>
            <a:ext cx="777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commits all changes in the staging area in bulk as a "commit"</a:t>
            </a:r>
          </a:p>
        </p:txBody>
      </p:sp>
    </p:spTree>
    <p:extLst>
      <p:ext uri="{BB962C8B-B14F-4D97-AF65-F5344CB8AC3E}">
        <p14:creationId xmlns:p14="http://schemas.microsoft.com/office/powerpoint/2010/main" val="285472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505811-2042-F642-A932-5A5D638F56C0}"/>
              </a:ext>
            </a:extLst>
          </p:cNvPr>
          <p:cNvSpPr txBox="1"/>
          <p:nvPr/>
        </p:nvSpPr>
        <p:spPr>
          <a:xfrm>
            <a:off x="8568266" y="3621557"/>
            <a:ext cx="2474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AKA remote repo</a:t>
            </a:r>
          </a:p>
        </p:txBody>
      </p:sp>
    </p:spTree>
    <p:extLst>
      <p:ext uri="{BB962C8B-B14F-4D97-AF65-F5344CB8AC3E}">
        <p14:creationId xmlns:p14="http://schemas.microsoft.com/office/powerpoint/2010/main" val="143201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4563821" y="5702411"/>
            <a:ext cx="513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the remote repo to your local repo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remote add</a:t>
            </a:r>
          </a:p>
        </p:txBody>
      </p:sp>
    </p:spTree>
    <p:extLst>
      <p:ext uri="{BB962C8B-B14F-4D97-AF65-F5344CB8AC3E}">
        <p14:creationId xmlns:p14="http://schemas.microsoft.com/office/powerpoint/2010/main" val="423729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3457749" y="5702411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push all local commits to the remote repo, so that they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61E42-6AFE-4D46-9C1B-3D993740E511}"/>
              </a:ext>
            </a:extLst>
          </p:cNvPr>
          <p:cNvSpPr txBox="1"/>
          <p:nvPr/>
        </p:nvSpPr>
        <p:spPr>
          <a:xfrm>
            <a:off x="863649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6D7EA-3B2E-0D48-BC99-3F230E2CBD4C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F6B13190-60DD-7B4F-8CB3-8998F4401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9D70B34-4D80-A941-968B-6ACF4C696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72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C510F3-A680-2843-8417-02376E65C21F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6211D-0E52-4B4E-9A1B-2917F6F5888D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CBF2FB71-0094-214F-82B4-2FAEE21BC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FAF0C3CD-E09F-9048-B003-4693B3B72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6BF93FF-5A73-A447-9ABF-B2ABCFBF15EA}"/>
              </a:ext>
            </a:extLst>
          </p:cNvPr>
          <p:cNvSpPr txBox="1"/>
          <p:nvPr/>
        </p:nvSpPr>
        <p:spPr>
          <a:xfrm>
            <a:off x="6461760" y="5666524"/>
            <a:ext cx="474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make changes in the online repo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8FC7D0-BAB5-CF4F-B1B5-761FA2F5C8A9}"/>
              </a:ext>
            </a:extLst>
          </p:cNvPr>
          <p:cNvCxnSpPr>
            <a:cxnSpLocks/>
          </p:cNvCxnSpPr>
          <p:nvPr/>
        </p:nvCxnSpPr>
        <p:spPr>
          <a:xfrm flipH="1" flipV="1">
            <a:off x="9279467" y="4333574"/>
            <a:ext cx="347972" cy="133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6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3457749" y="5702411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pull all remote changes to the local repo, so that they match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AAB860-EAFB-9248-BD6F-2C17565E927C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A6739-9930-FF49-A6E1-7710856B76B5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7E0D8063-996A-3146-A22D-FA2A6D2A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1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PUSH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changes in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computer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GitHub site</a:t>
            </a:r>
          </a:p>
        </p:txBody>
      </p:sp>
    </p:spTree>
    <p:extLst>
      <p:ext uri="{BB962C8B-B14F-4D97-AF65-F5344CB8AC3E}">
        <p14:creationId xmlns:p14="http://schemas.microsoft.com/office/powerpoint/2010/main" val="283346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PULL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changes in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your GitHub site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254317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76CEE-8A73-774F-81DA-327BAD021D02}"/>
              </a:ext>
            </a:extLst>
          </p:cNvPr>
          <p:cNvSpPr txBox="1"/>
          <p:nvPr/>
        </p:nvSpPr>
        <p:spPr>
          <a:xfrm>
            <a:off x="787399" y="5658075"/>
            <a:ext cx="1061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create a hidden file called .gitignore that lists any files or folders that you don't want to track changes on and that you don't want to push to GitHub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A6739-9930-FF49-A6E1-7710856B76B5}"/>
              </a:ext>
            </a:extLst>
          </p:cNvPr>
          <p:cNvSpPr txBox="1"/>
          <p:nvPr/>
        </p:nvSpPr>
        <p:spPr>
          <a:xfrm>
            <a:off x="863649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7E0D8063-996A-3146-A22D-FA2A6D2A24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448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9043B-3822-B141-A515-8DF0D003BEC4}"/>
              </a:ext>
            </a:extLst>
          </p:cNvPr>
          <p:cNvSpPr txBox="1"/>
          <p:nvPr/>
        </p:nvSpPr>
        <p:spPr>
          <a:xfrm>
            <a:off x="3550920" y="5187156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6235C5BE-4570-834D-BD30-D4F188F3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83837" y="518269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8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35CF7-54AF-694B-B26C-C2013745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1056-8B9F-9F42-909B-1814CAC8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710249"/>
            <a:ext cx="4920488" cy="34078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How to enter Git commands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to navigate to directories on the Command Line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Link everyone's Git to their GitHub site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Assign the tutorial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9C1938-0D74-8142-9B34-A70DB5A5DDEC}"/>
              </a:ext>
            </a:extLst>
          </p:cNvPr>
          <p:cNvSpPr txBox="1">
            <a:spLocks/>
          </p:cNvSpPr>
          <p:nvPr/>
        </p:nvSpPr>
        <p:spPr>
          <a:xfrm>
            <a:off x="1327912" y="2710249"/>
            <a:ext cx="4920488" cy="340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Git vs. GitHub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How Git works conceptually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normal Git workflow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to post on GitHub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to post privately vs. publicly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Possible guidelines for the lab GitHub site</a:t>
            </a:r>
          </a:p>
        </p:txBody>
      </p:sp>
    </p:spTree>
    <p:extLst>
      <p:ext uri="{BB962C8B-B14F-4D97-AF65-F5344CB8AC3E}">
        <p14:creationId xmlns:p14="http://schemas.microsoft.com/office/powerpoint/2010/main" val="196545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7BB3E-74A3-2246-B763-91229FA4BAEB}"/>
              </a:ext>
            </a:extLst>
          </p:cNvPr>
          <p:cNvSpPr txBox="1"/>
          <p:nvPr/>
        </p:nvSpPr>
        <p:spPr>
          <a:xfrm>
            <a:off x="3759200" y="1536174"/>
            <a:ext cx="467360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ndale Mono" panose="020B0509000000000004" pitchFamily="49" charset="0"/>
              </a:rPr>
              <a:t>ProjectData</a:t>
            </a: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  <a:p>
            <a:endParaRPr lang="en-US" sz="24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6D879-60F6-9342-B1FC-73D8655A8571}"/>
              </a:ext>
            </a:extLst>
          </p:cNvPr>
          <p:cNvSpPr txBox="1"/>
          <p:nvPr/>
        </p:nvSpPr>
        <p:spPr>
          <a:xfrm>
            <a:off x="2420115" y="801423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</p:spTree>
    <p:extLst>
      <p:ext uri="{BB962C8B-B14F-4D97-AF65-F5344CB8AC3E}">
        <p14:creationId xmlns:p14="http://schemas.microsoft.com/office/powerpoint/2010/main" val="349627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B1D6-11DF-BD4A-8C87-A823BAF0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760" y="3099541"/>
            <a:ext cx="4663440" cy="2684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Repo on GitHub website</a:t>
            </a:r>
          </a:p>
        </p:txBody>
      </p:sp>
      <p:pic>
        <p:nvPicPr>
          <p:cNvPr id="6" name="Content Placeholder 5" descr="Programmer">
            <a:extLst>
              <a:ext uri="{FF2B5EF4-FFF2-40B4-BE49-F238E27FC236}">
                <a16:creationId xmlns:a16="http://schemas.microsoft.com/office/drawing/2014/main" id="{0BFE0235-E7FD-934A-8C56-3FB0AF132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</p:txBody>
      </p:sp>
      <p:pic>
        <p:nvPicPr>
          <p:cNvPr id="11" name="Graphic 10" descr="Internet">
            <a:extLst>
              <a:ext uri="{FF2B5EF4-FFF2-40B4-BE49-F238E27FC236}">
                <a16:creationId xmlns:a16="http://schemas.microsoft.com/office/drawing/2014/main" id="{BCD22DC8-28D8-DC4F-BF90-B325B33ED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9486" y="1766080"/>
            <a:ext cx="1247987" cy="1247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EB564A-A8B8-AA44-92D9-4D0CE4C0B64A}"/>
              </a:ext>
            </a:extLst>
          </p:cNvPr>
          <p:cNvSpPr txBox="1"/>
          <p:nvPr/>
        </p:nvSpPr>
        <p:spPr>
          <a:xfrm>
            <a:off x="3550920" y="3930862"/>
            <a:ext cx="167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09F3-287D-EF46-AC50-2E91D89BB19A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0" name="Graphic 9" descr="Folder">
            <a:extLst>
              <a:ext uri="{FF2B5EF4-FFF2-40B4-BE49-F238E27FC236}">
                <a16:creationId xmlns:a16="http://schemas.microsoft.com/office/drawing/2014/main" id="{42B13E5F-7608-104A-9E01-B0546A06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2" name="Graphic 11" descr="Folder">
            <a:extLst>
              <a:ext uri="{FF2B5EF4-FFF2-40B4-BE49-F238E27FC236}">
                <a16:creationId xmlns:a16="http://schemas.microsoft.com/office/drawing/2014/main" id="{AA6D4BC5-2AD1-EB41-A300-2178F16DD7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33B37B-CC78-D541-86F1-9BE040726F6E}"/>
              </a:ext>
            </a:extLst>
          </p:cNvPr>
          <p:cNvSpPr txBox="1"/>
          <p:nvPr/>
        </p:nvSpPr>
        <p:spPr>
          <a:xfrm>
            <a:off x="863649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77F39BEB-1BA3-3D49-A549-10437D019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407" y="4559009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A9043B-3822-B141-A515-8DF0D003BEC4}"/>
              </a:ext>
            </a:extLst>
          </p:cNvPr>
          <p:cNvSpPr txBox="1"/>
          <p:nvPr/>
        </p:nvSpPr>
        <p:spPr>
          <a:xfrm>
            <a:off x="3550920" y="5187156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0" name="Graphic 19" descr="Document">
            <a:extLst>
              <a:ext uri="{FF2B5EF4-FFF2-40B4-BE49-F238E27FC236}">
                <a16:creationId xmlns:a16="http://schemas.microsoft.com/office/drawing/2014/main" id="{6235C5BE-4570-834D-BD30-D4F188F3A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783837" y="5182691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5A6D29-A5E8-0A4C-BD61-65521780AA2E}"/>
              </a:ext>
            </a:extLst>
          </p:cNvPr>
          <p:cNvSpPr txBox="1"/>
          <p:nvPr/>
        </p:nvSpPr>
        <p:spPr>
          <a:xfrm>
            <a:off x="3457749" y="5820942"/>
            <a:ext cx="795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add, commit, and push all local commits to the remote repo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71EF7-CFD5-6D46-B0C2-C9BD3D3D8FDB}"/>
              </a:ext>
            </a:extLst>
          </p:cNvPr>
          <p:cNvSpPr txBox="1"/>
          <p:nvPr/>
        </p:nvSpPr>
        <p:spPr>
          <a:xfrm>
            <a:off x="1219200" y="582174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push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886E1-2602-C143-B89A-31AB147FE932}"/>
              </a:ext>
            </a:extLst>
          </p:cNvPr>
          <p:cNvSpPr txBox="1"/>
          <p:nvPr/>
        </p:nvSpPr>
        <p:spPr>
          <a:xfrm>
            <a:off x="8636490" y="5197320"/>
            <a:ext cx="1339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.gitignore</a:t>
            </a:r>
          </a:p>
        </p:txBody>
      </p:sp>
      <p:pic>
        <p:nvPicPr>
          <p:cNvPr id="24" name="Graphic 23" descr="Document">
            <a:extLst>
              <a:ext uri="{FF2B5EF4-FFF2-40B4-BE49-F238E27FC236}">
                <a16:creationId xmlns:a16="http://schemas.microsoft.com/office/drawing/2014/main" id="{9CE1D425-B4E8-D242-8E4A-2C0D3577B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869407" y="519285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0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F46D-DD0A-344F-A855-4EC15D73A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0326"/>
            <a:ext cx="10058400" cy="1371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Normal workflow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D836E90-7431-452B-AA77-45693825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65288"/>
              </p:ext>
            </p:extLst>
          </p:nvPr>
        </p:nvGraphicFramePr>
        <p:xfrm>
          <a:off x="1066800" y="1794933"/>
          <a:ext cx="10058400" cy="424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2ADD6331-C770-A745-AC49-3EBF5C716AC5}"/>
              </a:ext>
            </a:extLst>
          </p:cNvPr>
          <p:cNvSpPr/>
          <p:nvPr/>
        </p:nvSpPr>
        <p:spPr>
          <a:xfrm rot="16200000">
            <a:off x="-618502" y="3242298"/>
            <a:ext cx="2981143" cy="660399"/>
          </a:xfrm>
          <a:prstGeom prst="uturnArrow">
            <a:avLst>
              <a:gd name="adj1" fmla="val 2142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D836E90-7431-452B-AA77-45693825F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592936"/>
              </p:ext>
            </p:extLst>
          </p:nvPr>
        </p:nvGraphicFramePr>
        <p:xfrm>
          <a:off x="1066800" y="795867"/>
          <a:ext cx="10058400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-Turn Arrow 5">
            <a:extLst>
              <a:ext uri="{FF2B5EF4-FFF2-40B4-BE49-F238E27FC236}">
                <a16:creationId xmlns:a16="http://schemas.microsoft.com/office/drawing/2014/main" id="{2ADD6331-C770-A745-AC49-3EBF5C716AC5}"/>
              </a:ext>
            </a:extLst>
          </p:cNvPr>
          <p:cNvSpPr/>
          <p:nvPr/>
        </p:nvSpPr>
        <p:spPr>
          <a:xfrm rot="16200000">
            <a:off x="-948269" y="2692399"/>
            <a:ext cx="3640667" cy="660399"/>
          </a:xfrm>
          <a:prstGeom prst="uturnArrow">
            <a:avLst>
              <a:gd name="adj1" fmla="val 21429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9E39-2583-F646-8EAC-19C8D3B119BB}"/>
              </a:ext>
            </a:extLst>
          </p:cNvPr>
          <p:cNvSpPr txBox="1"/>
          <p:nvPr/>
        </p:nvSpPr>
        <p:spPr>
          <a:xfrm>
            <a:off x="1318429" y="1845734"/>
            <a:ext cx="584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shows which files have been changed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428C6-5D0F-F84C-AE52-0CF69E477B80}"/>
              </a:ext>
            </a:extLst>
          </p:cNvPr>
          <p:cNvSpPr txBox="1"/>
          <p:nvPr/>
        </p:nvSpPr>
        <p:spPr>
          <a:xfrm>
            <a:off x="1318429" y="3215716"/>
            <a:ext cx="760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shows which files have been added to the staging area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2119A-C3F7-2441-B43E-96B661AA14AC}"/>
              </a:ext>
            </a:extLst>
          </p:cNvPr>
          <p:cNvSpPr txBox="1"/>
          <p:nvPr/>
        </p:nvSpPr>
        <p:spPr>
          <a:xfrm>
            <a:off x="1318429" y="4568758"/>
            <a:ext cx="8202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ndale Mono" panose="020B0509000000000004" pitchFamily="49" charset="0"/>
              </a:rPr>
              <a:t>git status	</a:t>
            </a:r>
            <a:r>
              <a:rPr lang="en-US" sz="2000" dirty="0"/>
              <a:t>says "nothing to commit" because staging area is now empty</a:t>
            </a:r>
            <a:endParaRPr lang="en-US" sz="20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2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15C-B859-1945-AB3D-545883E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8B60C-4E9D-4142-AF81-88822B5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67378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8258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A0A-767E-B540-AFF1-BF3A35B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462480-B59F-B644-89EF-C6422B95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006704"/>
              </p:ext>
            </p:extLst>
          </p:nvPr>
        </p:nvGraphicFramePr>
        <p:xfrm>
          <a:off x="5168349" y="678435"/>
          <a:ext cx="6268966" cy="555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66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A0A-767E-B540-AFF1-BF3A35BC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What to post on 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D462480-B59F-B644-89EF-C6422B95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0574"/>
              </p:ext>
            </p:extLst>
          </p:nvPr>
        </p:nvGraphicFramePr>
        <p:xfrm>
          <a:off x="4754062" y="559477"/>
          <a:ext cx="7142822" cy="5552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364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239F-2F3F-0040-B7B9-9A4FBC5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2700" cap="all" spc="-100">
                <a:solidFill>
                  <a:schemeClr val="tx1"/>
                </a:solidFill>
              </a:rPr>
              <a:t>Let's look at my GitHub:</a:t>
            </a:r>
            <a:br>
              <a:rPr lang="en-US" sz="2700" cap="all" spc="-100">
                <a:solidFill>
                  <a:schemeClr val="tx1"/>
                </a:solidFill>
              </a:rPr>
            </a:br>
            <a:r>
              <a:rPr lang="en-US" sz="2700" cap="all" spc="-100">
                <a:solidFill>
                  <a:schemeClr val="tx1"/>
                </a:solidFill>
                <a:hlinkClick r:id="rId2"/>
              </a:rPr>
              <a:t>https://github.com/aGitHasNoName</a:t>
            </a:r>
            <a:endParaRPr lang="en-US" sz="2700" cap="all" spc="-10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47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0239F-2F3F-0040-B7B9-9A4FBC5D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2700" cap="all" spc="-100" dirty="0">
                <a:solidFill>
                  <a:schemeClr val="tx1"/>
                </a:solidFill>
              </a:rPr>
              <a:t>searching for helpful code </a:t>
            </a:r>
            <a:br>
              <a:rPr lang="en-US" sz="2700" cap="all" spc="-100" dirty="0">
                <a:solidFill>
                  <a:schemeClr val="tx1"/>
                </a:solidFill>
              </a:rPr>
            </a:br>
            <a:r>
              <a:rPr lang="en-US" sz="2700" cap="all" spc="-100" dirty="0">
                <a:solidFill>
                  <a:schemeClr val="tx1"/>
                </a:solidFill>
              </a:rPr>
              <a:t>on GitHub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2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FORK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someone else's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(Allows you to collaborate with the original user's version of the repo)</a:t>
            </a:r>
          </a:p>
        </p:txBody>
      </p:sp>
    </p:spTree>
    <p:extLst>
      <p:ext uri="{BB962C8B-B14F-4D97-AF65-F5344CB8AC3E}">
        <p14:creationId xmlns:p14="http://schemas.microsoft.com/office/powerpoint/2010/main" val="7758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C780-CE76-E14E-BDE4-72C4D0AE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3EA2F-E768-C445-9F35-440E4C5B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Friday, please do the following:</a:t>
            </a:r>
          </a:p>
          <a:p>
            <a:r>
              <a:rPr lang="en-US" dirty="0"/>
              <a:t>Install Git: </a:t>
            </a:r>
            <a:r>
              <a:rPr lang="en-US" u="sng" dirty="0">
                <a:hlinkClick r:id="rId2" tooltip="https://git-scm.com/downloads"/>
              </a:rPr>
              <a:t>https://git-scm.com/downloads</a:t>
            </a:r>
            <a:r>
              <a:rPr lang="en-US" dirty="0"/>
              <a:t>. Select the Mac, Windows, or Linux/Unix download. We will not be using the GUI.</a:t>
            </a:r>
          </a:p>
          <a:p>
            <a:r>
              <a:rPr lang="en-US" dirty="0"/>
              <a:t>Create a GitHub account if you do not already have one: </a:t>
            </a:r>
            <a:r>
              <a:rPr lang="en-US" u="sng" dirty="0">
                <a:hlinkClick r:id="rId3"/>
              </a:rPr>
              <a:t>https://github.com/join</a:t>
            </a:r>
            <a:r>
              <a:rPr lang="en-US" dirty="0"/>
              <a:t>.</a:t>
            </a:r>
          </a:p>
          <a:p>
            <a:r>
              <a:rPr lang="en-US" dirty="0"/>
              <a:t>This tutorial can be </a:t>
            </a:r>
            <a:r>
              <a:rPr lang="en-US"/>
              <a:t>downloaded from: </a:t>
            </a:r>
          </a:p>
        </p:txBody>
      </p:sp>
    </p:spTree>
    <p:extLst>
      <p:ext uri="{BB962C8B-B14F-4D97-AF65-F5344CB8AC3E}">
        <p14:creationId xmlns:p14="http://schemas.microsoft.com/office/powerpoint/2010/main" val="875528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pc="-100" dirty="0"/>
              <a:t>vocab</a:t>
            </a:r>
            <a:r>
              <a:rPr lang="en-US" cap="all" spc="-100" dirty="0"/>
              <a:t>: </a:t>
            </a:r>
            <a:br>
              <a:rPr lang="en-US" cap="all" spc="-100" dirty="0"/>
            </a:br>
            <a:r>
              <a:rPr lang="en-US" cap="all" spc="-100" dirty="0"/>
              <a:t>CLONE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a repo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a GitHub site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your computer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 spc="8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(Does not allow interaction with the original repo)</a:t>
            </a:r>
          </a:p>
        </p:txBody>
      </p:sp>
    </p:spTree>
    <p:extLst>
      <p:ext uri="{BB962C8B-B14F-4D97-AF65-F5344CB8AC3E}">
        <p14:creationId xmlns:p14="http://schemas.microsoft.com/office/powerpoint/2010/main" val="831619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E201-8F6D-994C-88E2-596A363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rgbClr val="FFFFFF"/>
                </a:solidFill>
              </a:rPr>
              <a:t>README.md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5613-1D29-0B49-932C-66EB1DE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21" y="936416"/>
            <a:ext cx="5612081" cy="4985169"/>
          </a:xfrm>
        </p:spPr>
        <p:txBody>
          <a:bodyPr anchor="ctr">
            <a:noAutofit/>
          </a:bodyPr>
          <a:lstStyle/>
          <a:p>
            <a:r>
              <a:rPr lang="en-US" sz="2400" dirty="0"/>
              <a:t>A README file is expected to be included with each repo (in reality, most people don't take the time to make one for each repo, but you should)</a:t>
            </a:r>
          </a:p>
          <a:p>
            <a:r>
              <a:rPr lang="en-US" sz="2400" dirty="0"/>
              <a:t>It is written in markdown.</a:t>
            </a:r>
          </a:p>
          <a:p>
            <a:r>
              <a:rPr lang="en-US" sz="2400" dirty="0"/>
              <a:t>You can create it and edit it on GitHub or in your own text editor.</a:t>
            </a:r>
          </a:p>
          <a:p>
            <a:r>
              <a:rPr lang="en-US" sz="2400" dirty="0"/>
              <a:t>It contains information about your repo – often this means stating the purpose of the repo and/or including a Table of Contents to the items in your repo. Can also include links of interest, contact information, installation instructions, etc.</a:t>
            </a:r>
          </a:p>
        </p:txBody>
      </p:sp>
    </p:spTree>
    <p:extLst>
      <p:ext uri="{BB962C8B-B14F-4D97-AF65-F5344CB8AC3E}">
        <p14:creationId xmlns:p14="http://schemas.microsoft.com/office/powerpoint/2010/main" val="220454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3E201-8F6D-994C-88E2-596A3638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Licenses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5613-1D29-0B49-932C-66EB1DEE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If you do not choose a license for your GitHub repo, no license technically means no one should use it without getting your permission.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https://choosealicense.com/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4754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use the command line. You can access command line in a shell.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Mac users: open Terminal</a:t>
            </a:r>
          </a:p>
          <a:p>
            <a:pPr marL="0" indent="0">
              <a:buNone/>
            </a:pPr>
            <a:r>
              <a:rPr lang="en-US" sz="2400" dirty="0"/>
              <a:t>PC users: open Anaconda prompt (if you have it) or Windows PowerShell</a:t>
            </a:r>
          </a:p>
        </p:txBody>
      </p:sp>
    </p:spTree>
    <p:extLst>
      <p:ext uri="{BB962C8B-B14F-4D97-AF65-F5344CB8AC3E}">
        <p14:creationId xmlns:p14="http://schemas.microsoft.com/office/powerpoint/2010/main" val="3528622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to know some basic "command line" to move around between folders on your computer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command line language on Macs is Bash and on PCs is PowerShell. There are some similar commands between the two.</a:t>
            </a:r>
          </a:p>
        </p:txBody>
      </p:sp>
    </p:spTree>
    <p:extLst>
      <p:ext uri="{BB962C8B-B14F-4D97-AF65-F5344CB8AC3E}">
        <p14:creationId xmlns:p14="http://schemas.microsoft.com/office/powerpoint/2010/main" val="71884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476C3-4F41-6649-BEE3-DBD9BDF3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Where to enter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FC31-5F6B-9F4F-8835-790C9703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print your current working directory: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pwd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change to a lower directory: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cd Documents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change to a directory one level higher: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Andale Mono" panose="020B0509000000000004" pitchFamily="49" charset="0"/>
              </a:rPr>
              <a:t>cd ..</a:t>
            </a:r>
          </a:p>
        </p:txBody>
      </p:sp>
    </p:spTree>
    <p:extLst>
      <p:ext uri="{BB962C8B-B14F-4D97-AF65-F5344CB8AC3E}">
        <p14:creationId xmlns:p14="http://schemas.microsoft.com/office/powerpoint/2010/main" val="94416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721" y="936416"/>
            <a:ext cx="5612081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dirty="0">
                <a:hlinkClick r:id="rId2"/>
              </a:rPr>
              <a:t>https://swcarpentry.github.io/git-novice/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0590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Today we are doing Lesson 2: Setting Up Git</a:t>
            </a:r>
          </a:p>
        </p:txBody>
      </p:sp>
    </p:spTree>
    <p:extLst>
      <p:ext uri="{BB962C8B-B14F-4D97-AF65-F5344CB8AC3E}">
        <p14:creationId xmlns:p14="http://schemas.microsoft.com/office/powerpoint/2010/main" val="7678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0A284-E444-324D-99D6-FA966C42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Git and GitHub tutorial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EEA9-1FF6-7C41-A723-F47A88D8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complete Lessons 1 and Lessons 3-8 on your own.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Lesson 9: Conflicts, you will need to work with a partner.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Lessons 10-14 are optional</a:t>
            </a:r>
          </a:p>
        </p:txBody>
      </p:sp>
    </p:spTree>
    <p:extLst>
      <p:ext uri="{BB962C8B-B14F-4D97-AF65-F5344CB8AC3E}">
        <p14:creationId xmlns:p14="http://schemas.microsoft.com/office/powerpoint/2010/main" val="212809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1E3A-9D20-AD47-82CC-B7D1F798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 What is GitHub?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8B2D-7A34-C646-9BC3-78FCD9C4D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2ACB-6E3A-6341-81D7-33E87901B5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specialty programming language</a:t>
            </a:r>
          </a:p>
          <a:p>
            <a:r>
              <a:rPr lang="en-US" sz="2400" dirty="0"/>
              <a:t>Tracks changes in code and other files</a:t>
            </a:r>
          </a:p>
          <a:p>
            <a:r>
              <a:rPr lang="en-US" sz="2400" dirty="0"/>
              <a:t>"Version control" – you can always go back to a previous version</a:t>
            </a:r>
          </a:p>
          <a:p>
            <a:r>
              <a:rPr lang="en-US" sz="2400" dirty="0"/>
              <a:t>Easily post code and files on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FCF96-6A8D-A74F-AB24-F5C4D4B52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F9B77-B40F-7E4E-9763-7AE0988245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website for posting code and other files</a:t>
            </a:r>
          </a:p>
          <a:p>
            <a:r>
              <a:rPr lang="en-US" sz="2400" dirty="0"/>
              <a:t>Allow others to copy your code</a:t>
            </a:r>
          </a:p>
          <a:p>
            <a:r>
              <a:rPr lang="en-US" sz="2400" dirty="0"/>
              <a:t>Allow others to contribute to your code</a:t>
            </a:r>
          </a:p>
          <a:p>
            <a:r>
              <a:rPr lang="en-US" sz="2400" dirty="0"/>
              <a:t>Find useful code to copy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59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DB15C-B859-1945-AB3D-545883ED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Git and GitHub?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48B60C-4E9D-4142-AF81-88822B5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87483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0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02BB6-3DAB-D14A-8CE4-FD11C67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spc="-100" dirty="0">
                <a:solidFill>
                  <a:schemeClr val="tx1"/>
                </a:solidFill>
              </a:rPr>
              <a:t>vocab</a:t>
            </a:r>
            <a:r>
              <a:rPr lang="en-US" sz="6800" cap="all" spc="-100" dirty="0">
                <a:solidFill>
                  <a:schemeClr val="tx1"/>
                </a:solidFill>
              </a:rPr>
              <a:t>: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DDFA-E69F-8145-8AA7-D8B7B3D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folder dedicated to one project. AKA "repo"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8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4D169E4-AC93-9141-9E62-964994B33980}"/>
              </a:ext>
            </a:extLst>
          </p:cNvPr>
          <p:cNvSpPr txBox="1"/>
          <p:nvPr/>
        </p:nvSpPr>
        <p:spPr>
          <a:xfrm>
            <a:off x="6096000" y="3099541"/>
            <a:ext cx="212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AKA local repo</a:t>
            </a:r>
          </a:p>
        </p:txBody>
      </p:sp>
    </p:spTree>
    <p:extLst>
      <p:ext uri="{BB962C8B-B14F-4D97-AF65-F5344CB8AC3E}">
        <p14:creationId xmlns:p14="http://schemas.microsoft.com/office/powerpoint/2010/main" val="275043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AD9EB-3D5E-C546-BF45-F35A4D40AAF8}"/>
              </a:ext>
            </a:extLst>
          </p:cNvPr>
          <p:cNvSpPr txBox="1"/>
          <p:nvPr/>
        </p:nvSpPr>
        <p:spPr>
          <a:xfrm>
            <a:off x="1219200" y="5703213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ndale Mono" panose="020B0509000000000004" pitchFamily="49" charset="0"/>
              </a:rPr>
              <a:t>git </a:t>
            </a:r>
            <a:r>
              <a:rPr lang="en-US" sz="2400" b="1" dirty="0" err="1">
                <a:latin typeface="Andale Mono" panose="020B0509000000000004" pitchFamily="49" charset="0"/>
              </a:rPr>
              <a:t>init</a:t>
            </a:r>
            <a:endParaRPr lang="en-US" sz="2400" b="1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02411"/>
            <a:ext cx="8274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creates a hidden file that allows git to track changes in this folder</a:t>
            </a:r>
          </a:p>
        </p:txBody>
      </p:sp>
    </p:spTree>
    <p:extLst>
      <p:ext uri="{BB962C8B-B14F-4D97-AF65-F5344CB8AC3E}">
        <p14:creationId xmlns:p14="http://schemas.microsoft.com/office/powerpoint/2010/main" val="34147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BB00-C441-B04B-991D-60742391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4ED795-B099-5543-B4F1-F55911B9CFAD}"/>
              </a:ext>
            </a:extLst>
          </p:cNvPr>
          <p:cNvSpPr txBox="1">
            <a:spLocks/>
          </p:cNvSpPr>
          <p:nvPr/>
        </p:nvSpPr>
        <p:spPr>
          <a:xfrm>
            <a:off x="1219200" y="3099541"/>
            <a:ext cx="4663440" cy="26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en-US" sz="2400" dirty="0"/>
              <a:t>Project folder on your computer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03F3-A4DA-A942-8BDE-5ED40EF1E6BA}"/>
              </a:ext>
            </a:extLst>
          </p:cNvPr>
          <p:cNvSpPr txBox="1"/>
          <p:nvPr/>
        </p:nvSpPr>
        <p:spPr>
          <a:xfrm>
            <a:off x="3550920" y="3930862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0927A-018F-6848-819E-5FF0E042AE71}"/>
              </a:ext>
            </a:extLst>
          </p:cNvPr>
          <p:cNvSpPr txBox="1"/>
          <p:nvPr/>
        </p:nvSpPr>
        <p:spPr>
          <a:xfrm>
            <a:off x="3550920" y="4563474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PythonCode</a:t>
            </a:r>
          </a:p>
        </p:txBody>
      </p:sp>
      <p:pic>
        <p:nvPicPr>
          <p:cNvPr id="17" name="Graphic 16" descr="Folder">
            <a:extLst>
              <a:ext uri="{FF2B5EF4-FFF2-40B4-BE49-F238E27FC236}">
                <a16:creationId xmlns:a16="http://schemas.microsoft.com/office/drawing/2014/main" id="{B5AB7A28-E096-414E-A698-8A813C12A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17" y="3930862"/>
            <a:ext cx="457200" cy="457200"/>
          </a:xfrm>
          <a:prstGeom prst="rect">
            <a:avLst/>
          </a:prstGeom>
        </p:spPr>
      </p:pic>
      <p:pic>
        <p:nvPicPr>
          <p:cNvPr id="18" name="Graphic 17" descr="Folder">
            <a:extLst>
              <a:ext uri="{FF2B5EF4-FFF2-40B4-BE49-F238E27FC236}">
                <a16:creationId xmlns:a16="http://schemas.microsoft.com/office/drawing/2014/main" id="{9B4FBE31-8FC0-D744-9401-B95111C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837" y="4559009"/>
            <a:ext cx="457200" cy="457200"/>
          </a:xfrm>
          <a:prstGeom prst="rect">
            <a:avLst/>
          </a:prstGeom>
        </p:spPr>
      </p:pic>
      <p:pic>
        <p:nvPicPr>
          <p:cNvPr id="21" name="Content Placeholder 5" descr="Programmer">
            <a:extLst>
              <a:ext uri="{FF2B5EF4-FFF2-40B4-BE49-F238E27FC236}">
                <a16:creationId xmlns:a16="http://schemas.microsoft.com/office/drawing/2014/main" id="{B279BA9D-4EE5-8147-9CDC-3CC42DC2A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4386" y="1766080"/>
            <a:ext cx="1247987" cy="1247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8D1682-6DFE-AE45-BA01-43AA51093711}"/>
              </a:ext>
            </a:extLst>
          </p:cNvPr>
          <p:cNvSpPr txBox="1"/>
          <p:nvPr/>
        </p:nvSpPr>
        <p:spPr>
          <a:xfrm>
            <a:off x="3548379" y="5733990"/>
            <a:ext cx="5025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make changes in the project folder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C3E03-5B56-4B4F-A1DB-7344FC2BA73F}"/>
              </a:ext>
            </a:extLst>
          </p:cNvPr>
          <p:cNvCxnSpPr/>
          <p:nvPr/>
        </p:nvCxnSpPr>
        <p:spPr>
          <a:xfrm flipH="1" flipV="1">
            <a:off x="4172373" y="5025139"/>
            <a:ext cx="159530" cy="7592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67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D488B2"/>
      </a:accent1>
      <a:accent2>
        <a:srgbClr val="CB6EC8"/>
      </a:accent2>
      <a:accent3>
        <a:srgbClr val="B788D4"/>
      </a:accent3>
      <a:accent4>
        <a:srgbClr val="806ECB"/>
      </a:accent4>
      <a:accent5>
        <a:srgbClr val="8899D4"/>
      </a:accent5>
      <a:accent6>
        <a:srgbClr val="6EA9CB"/>
      </a:accent6>
      <a:hlink>
        <a:srgbClr val="558D6E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1277</Words>
  <Application>Microsoft Macintosh PowerPoint</Application>
  <PresentationFormat>Widescreen</PresentationFormat>
  <Paragraphs>238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Andale Mono</vt:lpstr>
      <vt:lpstr>Century Gothic</vt:lpstr>
      <vt:lpstr>Garamond</vt:lpstr>
      <vt:lpstr>Gill Sans MT</vt:lpstr>
      <vt:lpstr>SavonVTI</vt:lpstr>
      <vt:lpstr>Intro to Git and GitHub for the Amato Lab</vt:lpstr>
      <vt:lpstr>Topics for today</vt:lpstr>
      <vt:lpstr>Preparation</vt:lpstr>
      <vt:lpstr>What is Git? What is GitHub?</vt:lpstr>
      <vt:lpstr>Why use Git and GitHub?</vt:lpstr>
      <vt:lpstr>vocab: REPOSITORY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Concept</vt:lpstr>
      <vt:lpstr>vocab:  PUSH</vt:lpstr>
      <vt:lpstr>vocab:  PULL</vt:lpstr>
      <vt:lpstr>Concept</vt:lpstr>
      <vt:lpstr>PowerPoint Presentation</vt:lpstr>
      <vt:lpstr>Concept</vt:lpstr>
      <vt:lpstr>Normal workflow</vt:lpstr>
      <vt:lpstr>PowerPoint Presentation</vt:lpstr>
      <vt:lpstr>What to post on GitHub</vt:lpstr>
      <vt:lpstr>What to post on GitHub</vt:lpstr>
      <vt:lpstr>What to post on GitHub</vt:lpstr>
      <vt:lpstr>Let's look at my GitHub: https://github.com/aGitHasNoName</vt:lpstr>
      <vt:lpstr>searching for helpful code  on GitHub</vt:lpstr>
      <vt:lpstr>vocab:  FORK</vt:lpstr>
      <vt:lpstr>vocab:  CLONE</vt:lpstr>
      <vt:lpstr>README.md</vt:lpstr>
      <vt:lpstr>Licenses</vt:lpstr>
      <vt:lpstr>Where to enter git commands</vt:lpstr>
      <vt:lpstr>Where to enter git commands</vt:lpstr>
      <vt:lpstr>Where to enter git commands</vt:lpstr>
      <vt:lpstr>Git and GitHub tutorial</vt:lpstr>
      <vt:lpstr>Git and GitHub tutorial</vt:lpstr>
      <vt:lpstr>Git and GitHub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and GitHub for the Amato Lab</dc:title>
  <dc:creator>Colby E Witherup</dc:creator>
  <cp:lastModifiedBy>Colby E Witherup</cp:lastModifiedBy>
  <cp:revision>1</cp:revision>
  <dcterms:created xsi:type="dcterms:W3CDTF">2020-03-12T15:18:15Z</dcterms:created>
  <dcterms:modified xsi:type="dcterms:W3CDTF">2020-03-12T15:23:32Z</dcterms:modified>
</cp:coreProperties>
</file>