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294" r:id="rId4"/>
    <p:sldId id="258" r:id="rId5"/>
    <p:sldId id="257" r:id="rId6"/>
    <p:sldId id="264" r:id="rId7"/>
    <p:sldId id="269" r:id="rId8"/>
    <p:sldId id="271" r:id="rId9"/>
    <p:sldId id="272" r:id="rId10"/>
    <p:sldId id="273" r:id="rId11"/>
    <p:sldId id="274" r:id="rId12"/>
    <p:sldId id="270" r:id="rId13"/>
    <p:sldId id="275" r:id="rId14"/>
    <p:sldId id="276" r:id="rId15"/>
    <p:sldId id="277" r:id="rId16"/>
    <p:sldId id="278" r:id="rId17"/>
    <p:sldId id="265" r:id="rId18"/>
    <p:sldId id="266" r:id="rId19"/>
    <p:sldId id="279" r:id="rId20"/>
    <p:sldId id="280" r:id="rId21"/>
    <p:sldId id="281" r:id="rId22"/>
    <p:sldId id="282" r:id="rId23"/>
    <p:sldId id="292" r:id="rId24"/>
    <p:sldId id="261" r:id="rId25"/>
    <p:sldId id="260" r:id="rId26"/>
    <p:sldId id="262" r:id="rId27"/>
    <p:sldId id="263" r:id="rId28"/>
    <p:sldId id="283" r:id="rId29"/>
    <p:sldId id="267" r:id="rId30"/>
    <p:sldId id="268" r:id="rId31"/>
    <p:sldId id="290" r:id="rId32"/>
    <p:sldId id="291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7E"/>
    <a:srgbClr val="234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/>
            <a:t>Advanced: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/>
            <a:t>Co-development of software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/>
            <a:t>Basic: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/>
            <a:t>Avoid losing versions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E9855118-08DA-418F-944B-C0F63554DB23}">
      <dgm:prSet/>
      <dgm:spPr/>
      <dgm:t>
        <a:bodyPr/>
        <a:lstStyle/>
        <a:p>
          <a:r>
            <a:rPr lang="en-US"/>
            <a:t>Back up your code and files</a:t>
          </a:r>
        </a:p>
      </dgm:t>
    </dgm:pt>
    <dgm:pt modelId="{50AF4DCD-E9AF-45DD-8F2C-7908C3B00024}" type="parTrans" cxnId="{6C1B2E52-7DAE-4AD4-8938-5A5CEC54F48B}">
      <dgm:prSet/>
      <dgm:spPr/>
      <dgm:t>
        <a:bodyPr/>
        <a:lstStyle/>
        <a:p>
          <a:endParaRPr lang="en-US"/>
        </a:p>
      </dgm:t>
    </dgm:pt>
    <dgm:pt modelId="{43FE0E65-E67F-4D96-8E49-8A6E037360B1}" type="sibTrans" cxnId="{6C1B2E52-7DAE-4AD4-8938-5A5CEC54F48B}">
      <dgm:prSet/>
      <dgm:spPr/>
      <dgm:t>
        <a:bodyPr/>
        <a:lstStyle/>
        <a:p>
          <a:endParaRPr lang="en-US"/>
        </a:p>
      </dgm:t>
    </dgm:pt>
    <dgm:pt modelId="{7E5FB8AA-4EA6-4C57-8625-CB4568B4424D}">
      <dgm:prSet/>
      <dgm:spPr/>
      <dgm:t>
        <a:bodyPr/>
        <a:lstStyle/>
        <a:p>
          <a:r>
            <a:rPr lang="en-US"/>
            <a:t>Access code from anywhere</a:t>
          </a:r>
        </a:p>
      </dgm:t>
    </dgm:pt>
    <dgm:pt modelId="{A44E501A-14C7-42D1-874B-1AD69C6EB416}" type="parTrans" cxnId="{58758361-8A8F-4679-9607-3EB58BAFE4D3}">
      <dgm:prSet/>
      <dgm:spPr/>
      <dgm:t>
        <a:bodyPr/>
        <a:lstStyle/>
        <a:p>
          <a:endParaRPr lang="en-US"/>
        </a:p>
      </dgm:t>
    </dgm:pt>
    <dgm:pt modelId="{2F6BF0CF-197C-47A7-81D9-A257C6A40031}" type="sibTrans" cxnId="{58758361-8A8F-4679-9607-3EB58BAFE4D3}">
      <dgm:prSet/>
      <dgm:spPr/>
      <dgm:t>
        <a:bodyPr/>
        <a:lstStyle/>
        <a:p>
          <a:endParaRPr lang="en-US"/>
        </a:p>
      </dgm:t>
    </dgm:pt>
    <dgm:pt modelId="{EA3C300B-7A5A-4391-BB4D-CF7AEB8AE008}">
      <dgm:prSet/>
      <dgm:spPr/>
      <dgm:t>
        <a:bodyPr/>
        <a:lstStyle/>
        <a:p>
          <a:r>
            <a:rPr lang="en-US"/>
            <a:t>Share code with coauthors</a:t>
          </a:r>
        </a:p>
      </dgm:t>
    </dgm:pt>
    <dgm:pt modelId="{98598C56-4C28-4510-9EA9-BDC2FFFEA4E9}" type="parTrans" cxnId="{37AFDFD7-3BA8-4E5B-B8DA-8D0A128BA3E1}">
      <dgm:prSet/>
      <dgm:spPr/>
      <dgm:t>
        <a:bodyPr/>
        <a:lstStyle/>
        <a:p>
          <a:endParaRPr lang="en-US"/>
        </a:p>
      </dgm:t>
    </dgm:pt>
    <dgm:pt modelId="{AB0DA28C-DA9E-4225-AE21-12C48A6CBE0A}" type="sibTrans" cxnId="{37AFDFD7-3BA8-4E5B-B8DA-8D0A128BA3E1}">
      <dgm:prSet/>
      <dgm:spPr/>
      <dgm:t>
        <a:bodyPr/>
        <a:lstStyle/>
        <a:p>
          <a:endParaRPr lang="en-US"/>
        </a:p>
      </dgm:t>
    </dgm:pt>
    <dgm:pt modelId="{AA8EE205-0B1A-4BAE-9433-78A7AFBDF60B}">
      <dgm:prSet/>
      <dgm:spPr/>
      <dgm:t>
        <a:bodyPr/>
        <a:lstStyle/>
        <a:p>
          <a:r>
            <a:rPr lang="en-US"/>
            <a:t>Publish code following publication of research</a:t>
          </a:r>
        </a:p>
      </dgm:t>
    </dgm:pt>
    <dgm:pt modelId="{218D1701-128E-41C2-8582-8A99EC99BC39}" type="parTrans" cxnId="{6B26A697-49BD-4D8F-9EBA-5FE18E7E613C}">
      <dgm:prSet/>
      <dgm:spPr/>
      <dgm:t>
        <a:bodyPr/>
        <a:lstStyle/>
        <a:p>
          <a:endParaRPr lang="en-US"/>
        </a:p>
      </dgm:t>
    </dgm:pt>
    <dgm:pt modelId="{BE863EEA-99BC-44E0-B8F3-8F6858499C03}" type="sibTrans" cxnId="{6B26A697-49BD-4D8F-9EBA-5FE18E7E613C}">
      <dgm:prSet/>
      <dgm:spPr/>
      <dgm:t>
        <a:bodyPr/>
        <a:lstStyle/>
        <a:p>
          <a:endParaRPr lang="en-US"/>
        </a:p>
      </dgm:t>
    </dgm:pt>
    <dgm:pt modelId="{981C0EDD-EA51-40D5-A54B-F7146E6E1145}">
      <dgm:prSet/>
      <dgm:spPr/>
      <dgm:t>
        <a:bodyPr/>
        <a:lstStyle/>
        <a:p>
          <a:r>
            <a:rPr lang="en-US"/>
            <a:t>Organize code and files by project</a:t>
          </a:r>
        </a:p>
      </dgm:t>
    </dgm:pt>
    <dgm:pt modelId="{FE54A0FC-5E15-4CDE-9A22-65CA691371B0}" type="parTrans" cxnId="{E3885D9A-6256-49CF-831A-93533854CD1B}">
      <dgm:prSet/>
      <dgm:spPr/>
      <dgm:t>
        <a:bodyPr/>
        <a:lstStyle/>
        <a:p>
          <a:endParaRPr lang="en-US"/>
        </a:p>
      </dgm:t>
    </dgm:pt>
    <dgm:pt modelId="{067371D8-E93E-439F-AD0D-FDAF2AADD3F7}" type="sibTrans" cxnId="{E3885D9A-6256-49CF-831A-93533854CD1B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2"/>
      <dgm:spPr/>
    </dgm:pt>
    <dgm:pt modelId="{22D99097-A602-2D46-9936-BAF6B6664B41}" type="pres">
      <dgm:prSet presAssocID="{DA193338-3083-413B-81BB-05E9D3007B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2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0" presStyleCnt="2"/>
      <dgm:spPr/>
    </dgm:pt>
    <dgm:pt modelId="{05970FB3-1969-774A-B352-7D16860AF072}" type="pres">
      <dgm:prSet presAssocID="{A1C57DA2-9179-446D-850B-DCEE8A5E71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DFC1D019-D41E-2A4B-8A1F-86F50A384B33}" type="presOf" srcId="{7E5FB8AA-4EA6-4C57-8625-CB4568B4424D}" destId="{323694F6-6BAD-A74F-97E0-A87A46461E81}" srcOrd="0" destOrd="2" presId="urn:microsoft.com/office/officeart/2005/8/layout/list1"/>
    <dgm:cxn modelId="{42941744-EF70-B54C-ACD3-9F639677DBC6}" type="presOf" srcId="{981C0EDD-EA51-40D5-A54B-F7146E6E1145}" destId="{323694F6-6BAD-A74F-97E0-A87A46461E81}" srcOrd="0" destOrd="5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6C1B2E52-7DAE-4AD4-8938-5A5CEC54F48B}" srcId="{A1C57DA2-9179-446D-850B-DCEE8A5E7117}" destId="{E9855118-08DA-418F-944B-C0F63554DB23}" srcOrd="1" destOrd="0" parTransId="{50AF4DCD-E9AF-45DD-8F2C-7908C3B00024}" sibTransId="{43FE0E65-E67F-4D96-8E49-8A6E037360B1}"/>
    <dgm:cxn modelId="{F2703B52-C888-4FD6-B9CE-3E99A0F04082}" srcId="{C027C296-2DDC-4A16-A833-7BD2B78B5909}" destId="{A1C57DA2-9179-446D-850B-DCEE8A5E7117}" srcOrd="1" destOrd="0" parTransId="{1EB2E1A5-533C-404A-A023-A905B5ADE5E2}" sibTransId="{9E0E3CD1-B1FE-48F5-B678-6EBE7303BAFE}"/>
    <dgm:cxn modelId="{58758361-8A8F-4679-9607-3EB58BAFE4D3}" srcId="{A1C57DA2-9179-446D-850B-DCEE8A5E7117}" destId="{7E5FB8AA-4EA6-4C57-8625-CB4568B4424D}" srcOrd="2" destOrd="0" parTransId="{A44E501A-14C7-42D1-874B-1AD69C6EB416}" sibTransId="{2F6BF0CF-197C-47A7-81D9-A257C6A40031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B26A697-49BD-4D8F-9EBA-5FE18E7E613C}" srcId="{A1C57DA2-9179-446D-850B-DCEE8A5E7117}" destId="{AA8EE205-0B1A-4BAE-9433-78A7AFBDF60B}" srcOrd="4" destOrd="0" parTransId="{218D1701-128E-41C2-8582-8A99EC99BC39}" sibTransId="{BE863EEA-99BC-44E0-B8F3-8F6858499C03}"/>
    <dgm:cxn modelId="{E3885D9A-6256-49CF-831A-93533854CD1B}" srcId="{A1C57DA2-9179-446D-850B-DCEE8A5E7117}" destId="{981C0EDD-EA51-40D5-A54B-F7146E6E1145}" srcOrd="5" destOrd="0" parTransId="{FE54A0FC-5E15-4CDE-9A22-65CA691371B0}" sibTransId="{067371D8-E93E-439F-AD0D-FDAF2AADD3F7}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B4A8EDA8-C3E8-584E-87F7-0A0D81463F90}" type="presOf" srcId="{EA3C300B-7A5A-4391-BB4D-CF7AEB8AE008}" destId="{323694F6-6BAD-A74F-97E0-A87A46461E81}" srcOrd="0" destOrd="3" presId="urn:microsoft.com/office/officeart/2005/8/layout/list1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01623DCF-6223-6B40-8145-A8BAC0399178}" type="presOf" srcId="{E9855118-08DA-418F-944B-C0F63554DB23}" destId="{323694F6-6BAD-A74F-97E0-A87A46461E81}" srcOrd="0" destOrd="1" presId="urn:microsoft.com/office/officeart/2005/8/layout/list1"/>
    <dgm:cxn modelId="{37AFDFD7-3BA8-4E5B-B8DA-8D0A128BA3E1}" srcId="{A1C57DA2-9179-446D-850B-DCEE8A5E7117}" destId="{EA3C300B-7A5A-4391-BB4D-CF7AEB8AE008}" srcOrd="3" destOrd="0" parTransId="{98598C56-4C28-4510-9EA9-BDC2FFFEA4E9}" sibTransId="{AB0DA28C-DA9E-4225-AE21-12C48A6CBE0A}"/>
    <dgm:cxn modelId="{5CDF83EE-F04A-F34F-B3FB-C7B66FBBAA84}" type="presOf" srcId="{AA8EE205-0B1A-4BAE-9433-78A7AFBDF60B}" destId="{323694F6-6BAD-A74F-97E0-A87A46461E81}" srcOrd="0" destOrd="4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2640820F-03BF-6543-A127-14040E991FEA}" type="presParOf" srcId="{283A27C9-0BF2-8545-A2DC-FE997BDA3C7A}" destId="{C2FEB1D0-398C-184C-8BC8-C7B252437649}" srcOrd="4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5" destOrd="0" presId="urn:microsoft.com/office/officeart/2005/8/layout/list1"/>
    <dgm:cxn modelId="{93ED0899-EE52-9744-AFA5-94F9E7F7226D}" type="presParOf" srcId="{283A27C9-0BF2-8545-A2DC-FE997BDA3C7A}" destId="{323694F6-6BAD-A74F-97E0-A87A46461E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/>
      <dgm:spPr/>
    </dgm:pt>
    <dgm:pt modelId="{A382E275-AC4A-4566-99FC-1FA9E228D22D}" type="pres">
      <dgm:prSet presAssocID="{FA6A2EE5-A769-4F4B-8316-1EE6FD175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/>
      <dgm:spPr/>
    </dgm:pt>
    <dgm:pt modelId="{519B3B8F-1187-44B2-B853-939523C40D66}" type="pres">
      <dgm:prSet presAssocID="{1B0CC5EC-F6A5-47A9-A0E4-9AD49130F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/>
      <dgm:spPr/>
    </dgm:pt>
    <dgm:pt modelId="{B97C9D44-CBFF-434B-BFBD-3D456BB11969}" type="pres">
      <dgm:prSet presAssocID="{3D330C3E-350F-475E-AEC3-6C5CA44F4F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/>
      <dgm:spPr/>
    </dgm:pt>
    <dgm:pt modelId="{6DE6F52C-9C4B-414C-990C-5818A3EFC641}" type="pres">
      <dgm:prSet presAssocID="{9692D1CE-5B46-403A-B9A0-FEB4F48711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 custScaleY="51201"/>
      <dgm:spPr/>
    </dgm:pt>
    <dgm:pt modelId="{A382E275-AC4A-4566-99FC-1FA9E228D22D}" type="pres">
      <dgm:prSet presAssocID="{FA6A2EE5-A769-4F4B-8316-1EE6FD1759EC}" presName="iconRect" presStyleLbl="node1" presStyleIdx="0" presStyleCnt="4" custScaleX="59161" custScaleY="591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 custScaleY="51201"/>
      <dgm:spPr/>
    </dgm:pt>
    <dgm:pt modelId="{519B3B8F-1187-44B2-B853-939523C40D66}" type="pres">
      <dgm:prSet presAssocID="{1B0CC5EC-F6A5-47A9-A0E4-9AD49130F10E}" presName="iconRect" presStyleLbl="node1" presStyleIdx="1" presStyleCnt="4" custScaleX="59161" custScaleY="591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 custScaleY="51201"/>
      <dgm:spPr/>
    </dgm:pt>
    <dgm:pt modelId="{B97C9D44-CBFF-434B-BFBD-3D456BB11969}" type="pres">
      <dgm:prSet presAssocID="{3D330C3E-350F-475E-AEC3-6C5CA44F4FE5}" presName="iconRect" presStyleLbl="node1" presStyleIdx="2" presStyleCnt="4" custScaleX="59161" custScaleY="59161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 custScaleY="51201"/>
      <dgm:spPr/>
    </dgm:pt>
    <dgm:pt modelId="{6DE6F52C-9C4B-414C-990C-5818A3EFC641}" type="pres">
      <dgm:prSet presAssocID="{9692D1CE-5B46-403A-B9A0-FEB4F487113A}" presName="iconRect" presStyleLbl="node1" presStyleIdx="3" presStyleCnt="4" custScaleX="59161" custScaleY="5916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 dirty="0"/>
            <a:t>Post publicly: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 dirty="0"/>
            <a:t>Code (scripts, Jupyter notebooks) used in research and side projects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 dirty="0"/>
            <a:t>Don't post: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 dirty="0"/>
            <a:t>Large data files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41AD1615-61E1-3146-AC76-4137D4366E2E}">
      <dgm:prSet/>
      <dgm:spPr/>
      <dgm:t>
        <a:bodyPr/>
        <a:lstStyle/>
        <a:p>
          <a:r>
            <a:rPr lang="en-US" dirty="0"/>
            <a:t>API keys, log-in credentials, or other private data</a:t>
          </a:r>
        </a:p>
      </dgm:t>
    </dgm:pt>
    <dgm:pt modelId="{7C9334B5-F5A7-E54A-96C8-6390196614EB}" type="parTrans" cxnId="{0FF12C8C-CADB-E74E-9965-E6CD31ACD555}">
      <dgm:prSet/>
      <dgm:spPr/>
      <dgm:t>
        <a:bodyPr/>
        <a:lstStyle/>
        <a:p>
          <a:endParaRPr lang="en-US"/>
        </a:p>
      </dgm:t>
    </dgm:pt>
    <dgm:pt modelId="{1AE27168-8087-7B40-942D-F8A483DE99B8}" type="sibTrans" cxnId="{0FF12C8C-CADB-E74E-9965-E6CD31ACD555}">
      <dgm:prSet/>
      <dgm:spPr/>
      <dgm:t>
        <a:bodyPr/>
        <a:lstStyle/>
        <a:p>
          <a:endParaRPr lang="en-US"/>
        </a:p>
      </dgm:t>
    </dgm:pt>
    <dgm:pt modelId="{ABEAA9EE-A522-4547-86E3-E229366FFD85}">
      <dgm:prSet/>
      <dgm:spPr/>
      <dgm:t>
        <a:bodyPr/>
        <a:lstStyle/>
        <a:p>
          <a:r>
            <a:rPr lang="en-US" dirty="0"/>
            <a:t>Post privately:</a:t>
          </a:r>
        </a:p>
      </dgm:t>
    </dgm:pt>
    <dgm:pt modelId="{9F4ACA47-B61A-E048-8A27-8E0E47C29B17}" type="parTrans" cxnId="{22967164-4DE3-8745-AD37-1531F4611AF8}">
      <dgm:prSet/>
      <dgm:spPr/>
      <dgm:t>
        <a:bodyPr/>
        <a:lstStyle/>
        <a:p>
          <a:endParaRPr lang="en-US"/>
        </a:p>
      </dgm:t>
    </dgm:pt>
    <dgm:pt modelId="{87EBF515-0C4B-874E-A380-E4287F8C642F}" type="sibTrans" cxnId="{22967164-4DE3-8745-AD37-1531F4611AF8}">
      <dgm:prSet/>
      <dgm:spPr/>
      <dgm:t>
        <a:bodyPr/>
        <a:lstStyle/>
        <a:p>
          <a:endParaRPr lang="en-US"/>
        </a:p>
      </dgm:t>
    </dgm:pt>
    <dgm:pt modelId="{C478FEAF-C865-5F44-BA6F-0A8DD947257B}">
      <dgm:prSet/>
      <dgm:spPr/>
      <dgm:t>
        <a:bodyPr/>
        <a:lstStyle/>
        <a:p>
          <a:r>
            <a:rPr lang="en-US" dirty="0"/>
            <a:t>Markdown files (table of contents,  readmes)</a:t>
          </a:r>
        </a:p>
      </dgm:t>
    </dgm:pt>
    <dgm:pt modelId="{194F364C-6E3B-F246-A440-76827B4B85BE}" type="parTrans" cxnId="{50E1AF6C-54FE-2749-8546-CB8EDDD00A78}">
      <dgm:prSet/>
      <dgm:spPr/>
      <dgm:t>
        <a:bodyPr/>
        <a:lstStyle/>
        <a:p>
          <a:endParaRPr lang="en-US"/>
        </a:p>
      </dgm:t>
    </dgm:pt>
    <dgm:pt modelId="{F1943F79-44C5-AC48-A958-9F555E541D74}" type="sibTrans" cxnId="{50E1AF6C-54FE-2749-8546-CB8EDDD00A78}">
      <dgm:prSet/>
      <dgm:spPr/>
      <dgm:t>
        <a:bodyPr/>
        <a:lstStyle/>
        <a:p>
          <a:endParaRPr lang="en-US"/>
        </a:p>
      </dgm:t>
    </dgm:pt>
    <dgm:pt modelId="{17056CF8-3824-F949-BE8E-B3AA7763219A}">
      <dgm:prSet/>
      <dgm:spPr/>
      <dgm:t>
        <a:bodyPr/>
        <a:lstStyle/>
        <a:p>
          <a:r>
            <a:rPr lang="en-US" dirty="0"/>
            <a:t>Published papers</a:t>
          </a:r>
        </a:p>
      </dgm:t>
    </dgm:pt>
    <dgm:pt modelId="{1B6DBA1C-2577-DB40-9BA8-91B3D1AECED3}" type="parTrans" cxnId="{6CB54AA0-4155-944D-9269-E2AC14D083F3}">
      <dgm:prSet/>
      <dgm:spPr/>
      <dgm:t>
        <a:bodyPr/>
        <a:lstStyle/>
        <a:p>
          <a:endParaRPr lang="en-US"/>
        </a:p>
      </dgm:t>
    </dgm:pt>
    <dgm:pt modelId="{3C3EFDE3-1B8E-FC44-81BF-2E8407F7BB4A}" type="sibTrans" cxnId="{6CB54AA0-4155-944D-9269-E2AC14D083F3}">
      <dgm:prSet/>
      <dgm:spPr/>
      <dgm:t>
        <a:bodyPr/>
        <a:lstStyle/>
        <a:p>
          <a:endParaRPr lang="en-US"/>
        </a:p>
      </dgm:t>
    </dgm:pt>
    <dgm:pt modelId="{61395057-7F08-BE4D-8E1E-9A8F2342EFF5}">
      <dgm:prSet/>
      <dgm:spPr/>
      <dgm:t>
        <a:bodyPr/>
        <a:lstStyle/>
        <a:p>
          <a:r>
            <a:rPr lang="en-US" dirty="0"/>
            <a:t>Code and manuscripts related to unpublished research</a:t>
          </a:r>
        </a:p>
      </dgm:t>
    </dgm:pt>
    <dgm:pt modelId="{F577A2A4-A982-6B4B-8FE5-941D9BC812CF}" type="parTrans" cxnId="{60CC4E79-DE59-5048-A8AA-E969D39417DC}">
      <dgm:prSet/>
      <dgm:spPr/>
      <dgm:t>
        <a:bodyPr/>
        <a:lstStyle/>
        <a:p>
          <a:endParaRPr lang="en-US"/>
        </a:p>
      </dgm:t>
    </dgm:pt>
    <dgm:pt modelId="{C393311D-6D5D-7746-87CF-8E2A19F0318B}" type="sibTrans" cxnId="{60CC4E79-DE59-5048-A8AA-E969D39417DC}">
      <dgm:prSet/>
      <dgm:spPr/>
      <dgm:t>
        <a:bodyPr/>
        <a:lstStyle/>
        <a:p>
          <a:endParaRPr lang="en-US"/>
        </a:p>
      </dgm:t>
    </dgm:pt>
    <dgm:pt modelId="{6520EEB2-CEB8-3A41-9B2B-92386FE6445E}">
      <dgm:prSet/>
      <dgm:spPr/>
      <dgm:t>
        <a:bodyPr/>
        <a:lstStyle/>
        <a:p>
          <a:r>
            <a:rPr lang="en-US" dirty="0"/>
            <a:t>You can still grant access to other individuals</a:t>
          </a:r>
        </a:p>
      </dgm:t>
    </dgm:pt>
    <dgm:pt modelId="{423399AA-3AF9-9648-9941-85DC4A909B95}" type="parTrans" cxnId="{7735A86D-E12E-EF44-9663-B6E55BEBCE81}">
      <dgm:prSet/>
      <dgm:spPr/>
      <dgm:t>
        <a:bodyPr/>
        <a:lstStyle/>
        <a:p>
          <a:endParaRPr lang="en-US"/>
        </a:p>
      </dgm:t>
    </dgm:pt>
    <dgm:pt modelId="{9FBF030E-841F-454C-B64B-C5D1AA55A185}" type="sibTrans" cxnId="{7735A86D-E12E-EF44-9663-B6E55BEBCE81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3"/>
      <dgm:spPr/>
    </dgm:pt>
    <dgm:pt modelId="{22D99097-A602-2D46-9936-BAF6B6664B41}" type="pres">
      <dgm:prSet presAssocID="{DA193338-3083-413B-81BB-05E9D3007B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3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BE92B04E-04D6-0B4D-A708-F917FCFC45A2}" type="pres">
      <dgm:prSet presAssocID="{ABEAA9EE-A522-4547-86E3-E229366FFD85}" presName="parentLin" presStyleCnt="0"/>
      <dgm:spPr/>
    </dgm:pt>
    <dgm:pt modelId="{AF63082E-92C5-5540-92F1-3F2242C9683E}" type="pres">
      <dgm:prSet presAssocID="{ABEAA9EE-A522-4547-86E3-E229366FFD85}" presName="parentLeftMargin" presStyleLbl="node1" presStyleIdx="0" presStyleCnt="3"/>
      <dgm:spPr/>
    </dgm:pt>
    <dgm:pt modelId="{613A19F8-A535-6941-911B-BF61AEDFB59F}" type="pres">
      <dgm:prSet presAssocID="{ABEAA9EE-A522-4547-86E3-E229366FFD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F1C285-344B-224B-9395-3117CDBDA8A5}" type="pres">
      <dgm:prSet presAssocID="{ABEAA9EE-A522-4547-86E3-E229366FFD85}" presName="negativeSpace" presStyleCnt="0"/>
      <dgm:spPr/>
    </dgm:pt>
    <dgm:pt modelId="{30F0F81C-0E2A-414F-83A5-3440D839B83E}" type="pres">
      <dgm:prSet presAssocID="{ABEAA9EE-A522-4547-86E3-E229366FFD85}" presName="childText" presStyleLbl="conFgAcc1" presStyleIdx="1" presStyleCnt="3">
        <dgm:presLayoutVars>
          <dgm:bulletEnabled val="1"/>
        </dgm:presLayoutVars>
      </dgm:prSet>
      <dgm:spPr/>
    </dgm:pt>
    <dgm:pt modelId="{781AA765-CD2E-4641-920C-101EA0A6B6A0}" type="pres">
      <dgm:prSet presAssocID="{87EBF515-0C4B-874E-A380-E4287F8C642F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1" presStyleCnt="3"/>
      <dgm:spPr/>
    </dgm:pt>
    <dgm:pt modelId="{05970FB3-1969-774A-B352-7D16860AF072}" type="pres">
      <dgm:prSet presAssocID="{A1C57DA2-9179-446D-850B-DCEE8A5E71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E0244929-17EE-F04B-807F-025C4F438E72}" type="presOf" srcId="{ABEAA9EE-A522-4547-86E3-E229366FFD85}" destId="{613A19F8-A535-6941-911B-BF61AEDFB59F}" srcOrd="1" destOrd="0" presId="urn:microsoft.com/office/officeart/2005/8/layout/list1"/>
    <dgm:cxn modelId="{EA02A931-7EDE-FF4F-9B59-351B46373BF0}" type="presOf" srcId="{41AD1615-61E1-3146-AC76-4137D4366E2E}" destId="{323694F6-6BAD-A74F-97E0-A87A46461E81}" srcOrd="0" destOrd="1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F2703B52-C888-4FD6-B9CE-3E99A0F04082}" srcId="{C027C296-2DDC-4A16-A833-7BD2B78B5909}" destId="{A1C57DA2-9179-446D-850B-DCEE8A5E7117}" srcOrd="2" destOrd="0" parTransId="{1EB2E1A5-533C-404A-A023-A905B5ADE5E2}" sibTransId="{9E0E3CD1-B1FE-48F5-B678-6EBE7303BAFE}"/>
    <dgm:cxn modelId="{22967164-4DE3-8745-AD37-1531F4611AF8}" srcId="{C027C296-2DDC-4A16-A833-7BD2B78B5909}" destId="{ABEAA9EE-A522-4547-86E3-E229366FFD85}" srcOrd="1" destOrd="0" parTransId="{9F4ACA47-B61A-E048-8A27-8E0E47C29B17}" sibTransId="{87EBF515-0C4B-874E-A380-E4287F8C642F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0AEAF6B-F95B-1849-999A-BB6115440911}" type="presOf" srcId="{17056CF8-3824-F949-BE8E-B3AA7763219A}" destId="{97231B6D-7C61-864C-A549-28CEA6A4FD53}" srcOrd="0" destOrd="2" presId="urn:microsoft.com/office/officeart/2005/8/layout/list1"/>
    <dgm:cxn modelId="{50E1AF6C-54FE-2749-8546-CB8EDDD00A78}" srcId="{DA193338-3083-413B-81BB-05E9D3007B0C}" destId="{C478FEAF-C865-5F44-BA6F-0A8DD947257B}" srcOrd="1" destOrd="0" parTransId="{194F364C-6E3B-F246-A440-76827B4B85BE}" sibTransId="{F1943F79-44C5-AC48-A958-9F555E541D74}"/>
    <dgm:cxn modelId="{7735A86D-E12E-EF44-9663-B6E55BEBCE81}" srcId="{ABEAA9EE-A522-4547-86E3-E229366FFD85}" destId="{6520EEB2-CEB8-3A41-9B2B-92386FE6445E}" srcOrd="1" destOrd="0" parTransId="{423399AA-3AF9-9648-9941-85DC4A909B95}" sibTransId="{9FBF030E-841F-454C-B64B-C5D1AA55A185}"/>
    <dgm:cxn modelId="{60CC4E79-DE59-5048-A8AA-E969D39417DC}" srcId="{ABEAA9EE-A522-4547-86E3-E229366FFD85}" destId="{61395057-7F08-BE4D-8E1E-9A8F2342EFF5}" srcOrd="0" destOrd="0" parTransId="{F577A2A4-A982-6B4B-8FE5-941D9BC812CF}" sibTransId="{C393311D-6D5D-7746-87CF-8E2A19F0318B}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0FF12C8C-CADB-E74E-9965-E6CD31ACD555}" srcId="{A1C57DA2-9179-446D-850B-DCEE8A5E7117}" destId="{41AD1615-61E1-3146-AC76-4137D4366E2E}" srcOrd="1" destOrd="0" parTransId="{7C9334B5-F5A7-E54A-96C8-6390196614EB}" sibTransId="{1AE27168-8087-7B40-942D-F8A483DE99B8}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CB54AA0-4155-944D-9269-E2AC14D083F3}" srcId="{DA193338-3083-413B-81BB-05E9D3007B0C}" destId="{17056CF8-3824-F949-BE8E-B3AA7763219A}" srcOrd="2" destOrd="0" parTransId="{1B6DBA1C-2577-DB40-9BA8-91B3D1AECED3}" sibTransId="{3C3EFDE3-1B8E-FC44-81BF-2E8407F7BB4A}"/>
    <dgm:cxn modelId="{EC1375A3-2FE5-EC41-9F65-CDF095B83533}" type="presOf" srcId="{6520EEB2-CEB8-3A41-9B2B-92386FE6445E}" destId="{30F0F81C-0E2A-414F-83A5-3440D839B83E}" srcOrd="0" destOrd="1" presId="urn:microsoft.com/office/officeart/2005/8/layout/list1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A5D948B3-5D0B-D441-AD02-C90B2B325723}" type="presOf" srcId="{C478FEAF-C865-5F44-BA6F-0A8DD947257B}" destId="{97231B6D-7C61-864C-A549-28CEA6A4FD53}" srcOrd="0" destOrd="1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DEBF85D0-790A-F448-9BF1-9056F7614D45}" type="presOf" srcId="{61395057-7F08-BE4D-8E1E-9A8F2342EFF5}" destId="{30F0F81C-0E2A-414F-83A5-3440D839B83E}" srcOrd="0" destOrd="0" presId="urn:microsoft.com/office/officeart/2005/8/layout/list1"/>
    <dgm:cxn modelId="{F66E79DE-D9DC-8947-8FC6-C0FDF9A9F7FC}" type="presOf" srcId="{ABEAA9EE-A522-4547-86E3-E229366FFD85}" destId="{AF63082E-92C5-5540-92F1-3F2242C9683E}" srcOrd="0" destOrd="0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4D2BFA89-6ABB-744D-9BFC-B11735C080DC}" type="presParOf" srcId="{283A27C9-0BF2-8545-A2DC-FE997BDA3C7A}" destId="{BE92B04E-04D6-0B4D-A708-F917FCFC45A2}" srcOrd="4" destOrd="0" presId="urn:microsoft.com/office/officeart/2005/8/layout/list1"/>
    <dgm:cxn modelId="{2656CAD9-36C5-3147-8864-AEB8C3216B60}" type="presParOf" srcId="{BE92B04E-04D6-0B4D-A708-F917FCFC45A2}" destId="{AF63082E-92C5-5540-92F1-3F2242C9683E}" srcOrd="0" destOrd="0" presId="urn:microsoft.com/office/officeart/2005/8/layout/list1"/>
    <dgm:cxn modelId="{9FCA474A-4DC0-144D-A7F8-540E7B15341F}" type="presParOf" srcId="{BE92B04E-04D6-0B4D-A708-F917FCFC45A2}" destId="{613A19F8-A535-6941-911B-BF61AEDFB59F}" srcOrd="1" destOrd="0" presId="urn:microsoft.com/office/officeart/2005/8/layout/list1"/>
    <dgm:cxn modelId="{AC1E844A-002E-3841-B863-B1A489B4BACE}" type="presParOf" srcId="{283A27C9-0BF2-8545-A2DC-FE997BDA3C7A}" destId="{04F1C285-344B-224B-9395-3117CDBDA8A5}" srcOrd="5" destOrd="0" presId="urn:microsoft.com/office/officeart/2005/8/layout/list1"/>
    <dgm:cxn modelId="{50F34E43-9C3E-0643-B0FC-462DBB555FC1}" type="presParOf" srcId="{283A27C9-0BF2-8545-A2DC-FE997BDA3C7A}" destId="{30F0F81C-0E2A-414F-83A5-3440D839B83E}" srcOrd="6" destOrd="0" presId="urn:microsoft.com/office/officeart/2005/8/layout/list1"/>
    <dgm:cxn modelId="{58E960A7-9AB7-E145-AA98-7BF3F4D8C651}" type="presParOf" srcId="{283A27C9-0BF2-8545-A2DC-FE997BDA3C7A}" destId="{781AA765-CD2E-4641-920C-101EA0A6B6A0}" srcOrd="7" destOrd="0" presId="urn:microsoft.com/office/officeart/2005/8/layout/list1"/>
    <dgm:cxn modelId="{2640820F-03BF-6543-A127-14040E991FEA}" type="presParOf" srcId="{283A27C9-0BF2-8545-A2DC-FE997BDA3C7A}" destId="{C2FEB1D0-398C-184C-8BC8-C7B252437649}" srcOrd="8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9" destOrd="0" presId="urn:microsoft.com/office/officeart/2005/8/layout/list1"/>
    <dgm:cxn modelId="{93ED0899-EE52-9744-AFA5-94F9E7F7226D}" type="presParOf" srcId="{283A27C9-0BF2-8545-A2DC-FE997BDA3C7A}" destId="{323694F6-6BAD-A74F-97E0-A87A46461E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B98D62-62D6-E04F-A29C-1B44F12DA655}">
      <dgm:prSet phldrT="[Text]"/>
      <dgm:spPr/>
      <dgm:t>
        <a:bodyPr/>
        <a:lstStyle/>
        <a:p>
          <a:r>
            <a:rPr lang="en-US"/>
            <a:t>Your GitHub</a:t>
          </a:r>
        </a:p>
      </dgm:t>
    </dgm:pt>
    <dgm:pt modelId="{E4624FE8-7200-DE46-A9C4-784D62FD369C}" type="parTrans" cxnId="{F7D1D28A-813B-B749-A47F-979B79E96121}">
      <dgm:prSet/>
      <dgm:spPr/>
      <dgm:t>
        <a:bodyPr/>
        <a:lstStyle/>
        <a:p>
          <a:endParaRPr lang="en-US"/>
        </a:p>
      </dgm:t>
    </dgm:pt>
    <dgm:pt modelId="{FEB29ACC-F099-B44E-8E28-6598150009D5}" type="sibTrans" cxnId="{F7D1D28A-813B-B749-A47F-979B79E96121}">
      <dgm:prSet/>
      <dgm:spPr/>
      <dgm:t>
        <a:bodyPr/>
        <a:lstStyle/>
        <a:p>
          <a:endParaRPr lang="en-US"/>
        </a:p>
      </dgm:t>
    </dgm:pt>
    <dgm:pt modelId="{DF04723A-CFD0-CB45-ADCC-B00DEFD2A4C7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05F5D5A8-0FC1-EC4A-9677-CE53CB0ADAC8}" type="parTrans" cxnId="{1B037C92-2887-A346-ADF8-3ED045E8C1DE}">
      <dgm:prSet/>
      <dgm:spPr/>
      <dgm:t>
        <a:bodyPr/>
        <a:lstStyle/>
        <a:p>
          <a:endParaRPr lang="en-US"/>
        </a:p>
      </dgm:t>
    </dgm:pt>
    <dgm:pt modelId="{D6942C51-E9E5-DD4C-9FBA-10A49540F882}" type="sibTrans" cxnId="{1B037C92-2887-A346-ADF8-3ED045E8C1DE}">
      <dgm:prSet/>
      <dgm:spPr/>
      <dgm:t>
        <a:bodyPr/>
        <a:lstStyle/>
        <a:p>
          <a:endParaRPr lang="en-US"/>
        </a:p>
      </dgm:t>
    </dgm:pt>
    <dgm:pt modelId="{39F1B5CD-B205-D749-9956-2067227A7C64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7EEDFF6E-1CC5-0B4D-A213-AF5C82A42494}" type="parTrans" cxnId="{97E5020D-C23D-9B44-B2BC-3B5BF82C3D1E}">
      <dgm:prSet/>
      <dgm:spPr/>
      <dgm:t>
        <a:bodyPr/>
        <a:lstStyle/>
        <a:p>
          <a:endParaRPr lang="en-US"/>
        </a:p>
      </dgm:t>
    </dgm:pt>
    <dgm:pt modelId="{27091FA5-3974-2746-97FA-A5769114A446}" type="sibTrans" cxnId="{97E5020D-C23D-9B44-B2BC-3B5BF82C3D1E}">
      <dgm:prSet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DFE1F5BC-A257-3F40-9EAA-51BC86524FBB}">
      <dgm:prSet/>
      <dgm:spPr/>
      <dgm:t>
        <a:bodyPr/>
        <a:lstStyle/>
        <a:p>
          <a:r>
            <a:rPr lang="en-US" dirty="0"/>
            <a:t>unpublished research</a:t>
          </a:r>
        </a:p>
      </dgm:t>
    </dgm:pt>
    <dgm:pt modelId="{23E8D819-541F-734E-A259-E0C492758DB6}" type="parTrans" cxnId="{93F4C3D2-5092-4747-BCFC-16BBB1DA7A47}">
      <dgm:prSet/>
      <dgm:spPr/>
      <dgm:t>
        <a:bodyPr/>
        <a:lstStyle/>
        <a:p>
          <a:endParaRPr lang="en-US"/>
        </a:p>
      </dgm:t>
    </dgm:pt>
    <dgm:pt modelId="{08861164-6634-8C4D-B615-36D393C47276}" type="sibTrans" cxnId="{93F4C3D2-5092-4747-BCFC-16BBB1DA7A47}">
      <dgm:prSet/>
      <dgm:spPr/>
      <dgm:t>
        <a:bodyPr/>
        <a:lstStyle/>
        <a:p>
          <a:endParaRPr lang="en-US"/>
        </a:p>
      </dgm:t>
    </dgm:pt>
    <dgm:pt modelId="{E9116152-B396-314E-ACF4-D4AE99604640}">
      <dgm:prSet phldrT="[Text]"/>
      <dgm:spPr/>
      <dgm:t>
        <a:bodyPr/>
        <a:lstStyle/>
        <a:p>
          <a:r>
            <a:rPr lang="en-US" dirty="0"/>
            <a:t>published research</a:t>
          </a:r>
        </a:p>
      </dgm:t>
    </dgm:pt>
    <dgm:pt modelId="{9FDCA311-8A47-8C4C-A240-5108A501B521}" type="parTrans" cxnId="{C27DDEBD-C256-1145-8E37-532343A71398}">
      <dgm:prSet/>
      <dgm:spPr/>
      <dgm:t>
        <a:bodyPr/>
        <a:lstStyle/>
        <a:p>
          <a:endParaRPr lang="en-US"/>
        </a:p>
      </dgm:t>
    </dgm:pt>
    <dgm:pt modelId="{272A6196-A471-224A-AEB8-4A0C29ED5916}" type="sibTrans" cxnId="{C27DDEBD-C256-1145-8E37-532343A71398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B3CD16D1-A7C8-AB47-B5A6-D8985B770F92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469288EC-23B1-1247-BF1B-6E20E0F0926E}" type="parTrans" cxnId="{C8F11B34-24C9-2E4A-B286-C75833B50F9C}">
      <dgm:prSet/>
      <dgm:spPr/>
      <dgm:t>
        <a:bodyPr/>
        <a:lstStyle/>
        <a:p>
          <a:endParaRPr lang="en-US"/>
        </a:p>
      </dgm:t>
    </dgm:pt>
    <dgm:pt modelId="{884ADE7A-2983-2C4A-B06C-C61F98CA351D}" type="sibTrans" cxnId="{C8F11B34-24C9-2E4A-B286-C75833B50F9C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11706-A5E3-A748-A6F8-FD424CDE73BF}" type="pres">
      <dgm:prSet presAssocID="{58B98D62-62D6-E04F-A29C-1B44F12DA655}" presName="root" presStyleCnt="0"/>
      <dgm:spPr/>
    </dgm:pt>
    <dgm:pt modelId="{4B7BE1E3-F614-A54F-BDDD-6D78D9E6304C}" type="pres">
      <dgm:prSet presAssocID="{58B98D62-62D6-E04F-A29C-1B44F12DA655}" presName="rootComposite" presStyleCnt="0"/>
      <dgm:spPr/>
    </dgm:pt>
    <dgm:pt modelId="{E66F7801-CC7E-DE40-98DE-206D6702368C}" type="pres">
      <dgm:prSet presAssocID="{58B98D62-62D6-E04F-A29C-1B44F12DA655}" presName="rootText" presStyleLbl="node1" presStyleIdx="0" presStyleCnt="2"/>
      <dgm:spPr/>
    </dgm:pt>
    <dgm:pt modelId="{A040A91E-FF0A-7048-880F-64E139A36768}" type="pres">
      <dgm:prSet presAssocID="{58B98D62-62D6-E04F-A29C-1B44F12DA655}" presName="rootConnector" presStyleLbl="node1" presStyleIdx="0" presStyleCnt="2"/>
      <dgm:spPr/>
    </dgm:pt>
    <dgm:pt modelId="{4E66FFD5-919D-B146-BE51-9CDD4D59341D}" type="pres">
      <dgm:prSet presAssocID="{58B98D62-62D6-E04F-A29C-1B44F12DA655}" presName="childShape" presStyleCnt="0"/>
      <dgm:spPr/>
    </dgm:pt>
    <dgm:pt modelId="{CD26DAFD-3CAD-6A41-BCB7-921671FFA8D7}" type="pres">
      <dgm:prSet presAssocID="{05F5D5A8-0FC1-EC4A-9677-CE53CB0ADAC8}" presName="Name13" presStyleLbl="parChTrans1D2" presStyleIdx="0" presStyleCnt="4"/>
      <dgm:spPr/>
    </dgm:pt>
    <dgm:pt modelId="{5F351ECA-0D81-2C40-BF40-4A89B9214A46}" type="pres">
      <dgm:prSet presAssocID="{DF04723A-CFD0-CB45-ADCC-B00DEFD2A4C7}" presName="childText" presStyleLbl="bgAcc1" presStyleIdx="0" presStyleCnt="4">
        <dgm:presLayoutVars>
          <dgm:bulletEnabled val="1"/>
        </dgm:presLayoutVars>
      </dgm:prSet>
      <dgm:spPr/>
    </dgm:pt>
    <dgm:pt modelId="{438368B7-54C0-594A-9F11-888D9293FBC5}" type="pres">
      <dgm:prSet presAssocID="{7EEDFF6E-1CC5-0B4D-A213-AF5C82A42494}" presName="Name13" presStyleLbl="parChTrans1D2" presStyleIdx="1" presStyleCnt="4"/>
      <dgm:spPr/>
    </dgm:pt>
    <dgm:pt modelId="{E5BCEDC1-7F54-5544-A820-371E09105E63}" type="pres">
      <dgm:prSet presAssocID="{39F1B5CD-B205-D749-9956-2067227A7C64}" presName="childText" presStyleLbl="bgAcc1" presStyleIdx="1" presStyleCnt="4">
        <dgm:presLayoutVars>
          <dgm:bulletEnabled val="1"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1" presStyleCnt="2"/>
      <dgm:spPr/>
    </dgm:pt>
    <dgm:pt modelId="{ADB3275D-2A54-4449-9795-69542C5B57F9}" type="pres">
      <dgm:prSet presAssocID="{CE20A02B-934E-C945-A7C4-E6A78F24200F}" presName="rootConnector" presStyleLbl="node1" presStyleIdx="1" presStyleCnt="2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2" presStyleCnt="4"/>
      <dgm:spPr/>
    </dgm:pt>
    <dgm:pt modelId="{09C04BFA-44EB-7B4A-9ED7-C6744D61B3C8}" type="pres">
      <dgm:prSet presAssocID="{36E6203F-E3DB-644C-BC12-D4D7134D4C69}" presName="childText" presStyleLbl="bgAcc1" presStyleIdx="2" presStyleCnt="4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3" presStyleCnt="4"/>
      <dgm:spPr/>
    </dgm:pt>
    <dgm:pt modelId="{19EEE729-12F4-D443-9EA3-AE9AE79CD56C}" type="pres">
      <dgm:prSet presAssocID="{EFEA20D5-319E-7A4B-8ACD-72BE5B266D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1" destOrd="0" parTransId="{293FB4BB-F0D5-304E-8046-F4C2F0313664}" sibTransId="{C9706406-DDCB-7F48-977F-8BE21F6031E7}"/>
    <dgm:cxn modelId="{97E5020D-C23D-9B44-B2BC-3B5BF82C3D1E}" srcId="{58B98D62-62D6-E04F-A29C-1B44F12DA655}" destId="{39F1B5CD-B205-D749-9956-2067227A7C64}" srcOrd="1" destOrd="0" parTransId="{7EEDFF6E-1CC5-0B4D-A213-AF5C82A42494}" sibTransId="{27091FA5-3974-2746-97FA-A5769114A446}"/>
    <dgm:cxn modelId="{C735DF12-D1D2-7040-A8F9-96B8C8636F14}" type="presOf" srcId="{B3CD16D1-A7C8-AB47-B5A6-D8985B770F92}" destId="{09C04BFA-44EB-7B4A-9ED7-C6744D61B3C8}" srcOrd="0" destOrd="2" presId="urn:microsoft.com/office/officeart/2005/8/layout/hierarchy3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29B7212B-5835-1E45-857F-057A2B34581E}" type="presOf" srcId="{39F1B5CD-B205-D749-9956-2067227A7C64}" destId="{E5BCEDC1-7F54-5544-A820-371E09105E63}" srcOrd="0" destOrd="0" presId="urn:microsoft.com/office/officeart/2005/8/layout/hierarchy3"/>
    <dgm:cxn modelId="{C8F11B34-24C9-2E4A-B286-C75833B50F9C}" srcId="{36E6203F-E3DB-644C-BC12-D4D7134D4C69}" destId="{B3CD16D1-A7C8-AB47-B5A6-D8985B770F92}" srcOrd="1" destOrd="0" parTransId="{469288EC-23B1-1247-BF1B-6E20E0F0926E}" sibTransId="{884ADE7A-2983-2C4A-B06C-C61F98CA351D}"/>
    <dgm:cxn modelId="{714E0141-ECAD-DC40-835F-437EA5C1442C}" type="presOf" srcId="{05F5D5A8-0FC1-EC4A-9677-CE53CB0ADAC8}" destId="{CD26DAFD-3CAD-6A41-BCB7-921671FFA8D7}" srcOrd="0" destOrd="0" presId="urn:microsoft.com/office/officeart/2005/8/layout/hierarchy3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0F018C47-7F1F-8545-9D34-E054AA75D85B}" type="presOf" srcId="{DF04723A-CFD0-CB45-ADCC-B00DEFD2A4C7}" destId="{5F351ECA-0D81-2C40-BF40-4A89B9214A46}" srcOrd="0" destOrd="0" presId="urn:microsoft.com/office/officeart/2005/8/layout/hierarchy3"/>
    <dgm:cxn modelId="{6EC3B255-D9F9-5343-AF54-B2E0121E58D4}" type="presOf" srcId="{DFE1F5BC-A257-3F40-9EAA-51BC86524FBB}" destId="{5F351ECA-0D81-2C40-BF40-4A89B9214A46}" srcOrd="0" destOrd="1" presId="urn:microsoft.com/office/officeart/2005/8/layout/hierarchy3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65D95B5A-1FFF-C348-AAD2-22369F76C5A0}" type="presOf" srcId="{7EEDFF6E-1CC5-0B4D-A213-AF5C82A42494}" destId="{438368B7-54C0-594A-9F11-888D9293FBC5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F7D1D28A-813B-B749-A47F-979B79E96121}" srcId="{3562BED5-7300-3547-9A92-6D35EBAEC7EE}" destId="{58B98D62-62D6-E04F-A29C-1B44F12DA655}" srcOrd="0" destOrd="0" parTransId="{E4624FE8-7200-DE46-A9C4-784D62FD369C}" sibTransId="{FEB29ACC-F099-B44E-8E28-6598150009D5}"/>
    <dgm:cxn modelId="{1B037C92-2887-A346-ADF8-3ED045E8C1DE}" srcId="{58B98D62-62D6-E04F-A29C-1B44F12DA655}" destId="{DF04723A-CFD0-CB45-ADCC-B00DEFD2A4C7}" srcOrd="0" destOrd="0" parTransId="{05F5D5A8-0FC1-EC4A-9677-CE53CB0ADAC8}" sibTransId="{D6942C51-E9E5-DD4C-9FBA-10A49540F882}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C27DDEBD-C256-1145-8E37-532343A71398}" srcId="{39F1B5CD-B205-D749-9956-2067227A7C64}" destId="{E9116152-B396-314E-ACF4-D4AE99604640}" srcOrd="0" destOrd="0" parTransId="{9FDCA311-8A47-8C4C-A240-5108A501B521}" sibTransId="{272A6196-A471-224A-AEB8-4A0C29ED5916}"/>
    <dgm:cxn modelId="{D73975C6-FC49-5543-A1F3-F94674F491AB}" type="presOf" srcId="{58B98D62-62D6-E04F-A29C-1B44F12DA655}" destId="{A040A91E-FF0A-7048-880F-64E139A36768}" srcOrd="1" destOrd="0" presId="urn:microsoft.com/office/officeart/2005/8/layout/hierarchy3"/>
    <dgm:cxn modelId="{93F4C3D2-5092-4747-BCFC-16BBB1DA7A47}" srcId="{DF04723A-CFD0-CB45-ADCC-B00DEFD2A4C7}" destId="{DFE1F5BC-A257-3F40-9EAA-51BC86524FBB}" srcOrd="0" destOrd="0" parTransId="{23E8D819-541F-734E-A259-E0C492758DB6}" sibTransId="{08861164-6634-8C4D-B615-36D393C47276}"/>
    <dgm:cxn modelId="{194ADAD7-0AAF-604A-82F5-155F0532E9C4}" type="presOf" srcId="{58B98D62-62D6-E04F-A29C-1B44F12DA655}" destId="{E66F7801-CC7E-DE40-98DE-206D6702368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A8B693E4-CF0F-234E-87B5-7478A32E26C5}" type="presOf" srcId="{E9116152-B396-314E-ACF4-D4AE99604640}" destId="{E5BCEDC1-7F54-5544-A820-371E09105E63}" srcOrd="0" destOrd="1" presId="urn:microsoft.com/office/officeart/2005/8/layout/hierarchy3"/>
    <dgm:cxn modelId="{0A536531-23DE-1B4D-845E-81969BABDBE1}" type="presParOf" srcId="{372F53A4-E7FC-4D4D-87A2-7C12C919767C}" destId="{6D611706-A5E3-A748-A6F8-FD424CDE73BF}" srcOrd="0" destOrd="0" presId="urn:microsoft.com/office/officeart/2005/8/layout/hierarchy3"/>
    <dgm:cxn modelId="{F3572002-ECAE-C94B-A30D-266FF3509A73}" type="presParOf" srcId="{6D611706-A5E3-A748-A6F8-FD424CDE73BF}" destId="{4B7BE1E3-F614-A54F-BDDD-6D78D9E6304C}" srcOrd="0" destOrd="0" presId="urn:microsoft.com/office/officeart/2005/8/layout/hierarchy3"/>
    <dgm:cxn modelId="{755D1D0B-504D-6842-BAAA-699B2DC3CC2E}" type="presParOf" srcId="{4B7BE1E3-F614-A54F-BDDD-6D78D9E6304C}" destId="{E66F7801-CC7E-DE40-98DE-206D6702368C}" srcOrd="0" destOrd="0" presId="urn:microsoft.com/office/officeart/2005/8/layout/hierarchy3"/>
    <dgm:cxn modelId="{6DE03438-D1D8-5F46-93E5-CD2F2591B958}" type="presParOf" srcId="{4B7BE1E3-F614-A54F-BDDD-6D78D9E6304C}" destId="{A040A91E-FF0A-7048-880F-64E139A36768}" srcOrd="1" destOrd="0" presId="urn:microsoft.com/office/officeart/2005/8/layout/hierarchy3"/>
    <dgm:cxn modelId="{2A440A9F-AA89-8E4D-A64F-BB207F7424E6}" type="presParOf" srcId="{6D611706-A5E3-A748-A6F8-FD424CDE73BF}" destId="{4E66FFD5-919D-B146-BE51-9CDD4D59341D}" srcOrd="1" destOrd="0" presId="urn:microsoft.com/office/officeart/2005/8/layout/hierarchy3"/>
    <dgm:cxn modelId="{01E39CE8-5569-CD4E-AF97-D7A69E552669}" type="presParOf" srcId="{4E66FFD5-919D-B146-BE51-9CDD4D59341D}" destId="{CD26DAFD-3CAD-6A41-BCB7-921671FFA8D7}" srcOrd="0" destOrd="0" presId="urn:microsoft.com/office/officeart/2005/8/layout/hierarchy3"/>
    <dgm:cxn modelId="{62C941FA-49FA-574A-BEF5-488C2FF5F809}" type="presParOf" srcId="{4E66FFD5-919D-B146-BE51-9CDD4D59341D}" destId="{5F351ECA-0D81-2C40-BF40-4A89B9214A46}" srcOrd="1" destOrd="0" presId="urn:microsoft.com/office/officeart/2005/8/layout/hierarchy3"/>
    <dgm:cxn modelId="{39C44BAE-FD5E-8A4D-B81E-414715FCD040}" type="presParOf" srcId="{4E66FFD5-919D-B146-BE51-9CDD4D59341D}" destId="{438368B7-54C0-594A-9F11-888D9293FBC5}" srcOrd="2" destOrd="0" presId="urn:microsoft.com/office/officeart/2005/8/layout/hierarchy3"/>
    <dgm:cxn modelId="{2DB0638F-A743-ED43-87A3-565AF7994FEB}" type="presParOf" srcId="{4E66FFD5-919D-B146-BE51-9CDD4D59341D}" destId="{E5BCEDC1-7F54-5544-A820-371E09105E63}" srcOrd="3" destOrd="0" presId="urn:microsoft.com/office/officeart/2005/8/layout/hierarchy3"/>
    <dgm:cxn modelId="{1CA014EF-063D-1048-A63D-646CB866E49A}" type="presParOf" srcId="{372F53A4-E7FC-4D4D-87A2-7C12C919767C}" destId="{2AA7FB18-1229-574B-95E1-0BEB38273862}" srcOrd="1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 (unlike box or google drive, no one can permanently change these, everyone can access them from web without NU log-in)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 (forked repos from individual's sites)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 – links to each project, links to lab webpage, contact info, links to any policies you want to be public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98F427E8-3C5C-9D45-9BB6-FFCC8F567592}">
      <dgm:prSet/>
      <dgm:spPr/>
      <dgm:t>
        <a:bodyPr/>
        <a:lstStyle/>
        <a:p>
          <a:r>
            <a:rPr lang="en-US" dirty="0"/>
            <a:t>Table of Contents – links to lab members' projects</a:t>
          </a:r>
        </a:p>
      </dgm:t>
    </dgm:pt>
    <dgm:pt modelId="{667477A8-A94C-2642-BDC6-D3B67BBAF5F9}" type="parTrans" cxnId="{F5872E32-E28E-514A-B567-48AE166BF692}">
      <dgm:prSet/>
      <dgm:spPr/>
      <dgm:t>
        <a:bodyPr/>
        <a:lstStyle/>
        <a:p>
          <a:endParaRPr lang="en-US"/>
        </a:p>
      </dgm:t>
    </dgm:pt>
    <dgm:pt modelId="{65E03A4C-FCB3-9449-9160-A6681A84F6FF}" type="sibTrans" cxnId="{F5872E32-E28E-514A-B567-48AE166BF69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0" presStyleCnt="1" custScaleX="165045"/>
      <dgm:spPr/>
    </dgm:pt>
    <dgm:pt modelId="{ADB3275D-2A54-4449-9795-69542C5B57F9}" type="pres">
      <dgm:prSet presAssocID="{CE20A02B-934E-C945-A7C4-E6A78F24200F}" presName="rootConnector" presStyleLbl="node1" presStyleIdx="0" presStyleCnt="1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0" presStyleCnt="2"/>
      <dgm:spPr/>
    </dgm:pt>
    <dgm:pt modelId="{09C04BFA-44EB-7B4A-9ED7-C6744D61B3C8}" type="pres">
      <dgm:prSet presAssocID="{36E6203F-E3DB-644C-BC12-D4D7134D4C69}" presName="childText" presStyleLbl="bgAcc1" presStyleIdx="0" presStyleCnt="2" custScaleX="224973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1" presStyleCnt="2"/>
      <dgm:spPr/>
    </dgm:pt>
    <dgm:pt modelId="{19EEE729-12F4-D443-9EA3-AE9AE79CD56C}" type="pres">
      <dgm:prSet presAssocID="{EFEA20D5-319E-7A4B-8ACD-72BE5B266D47}" presName="childText" presStyleLbl="bgAcc1" presStyleIdx="1" presStyleCnt="2" custScaleX="224973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0" destOrd="0" parTransId="{293FB4BB-F0D5-304E-8046-F4C2F0313664}" sibTransId="{C9706406-DDCB-7F48-977F-8BE21F6031E7}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F5872E32-E28E-514A-B567-48AE166BF692}" srcId="{36E6203F-E3DB-644C-BC12-D4D7134D4C69}" destId="{98F427E8-3C5C-9D45-9BB6-FFCC8F567592}" srcOrd="1" destOrd="0" parTransId="{667477A8-A94C-2642-BDC6-D3B67BBAF5F9}" sibTransId="{65E03A4C-FCB3-9449-9160-A6681A84F6FF}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6482EFA2-D329-6045-B82C-5007EAD0E913}" type="presOf" srcId="{98F427E8-3C5C-9D45-9BB6-FFCC8F567592}" destId="{09C04BFA-44EB-7B4A-9ED7-C6744D61B3C8}" srcOrd="0" destOrd="2" presId="urn:microsoft.com/office/officeart/2005/8/layout/hierarchy3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1CA014EF-063D-1048-A63D-646CB866E49A}" type="presParOf" srcId="{372F53A4-E7FC-4D4D-87A2-7C12C919767C}" destId="{2AA7FB18-1229-574B-95E1-0BEB38273862}" srcOrd="0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72390"/>
          <a:ext cx="5906181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Co-development of software</a:t>
          </a:r>
        </a:p>
      </dsp:txBody>
      <dsp:txXfrm>
        <a:off x="0" y="372390"/>
        <a:ext cx="5906181" cy="1043437"/>
      </dsp:txXfrm>
    </dsp:sp>
    <dsp:sp modelId="{22D99097-A602-2D46-9936-BAF6B6664B41}">
      <dsp:nvSpPr>
        <dsp:cNvPr id="0" name=""/>
        <dsp:cNvSpPr/>
      </dsp:nvSpPr>
      <dsp:spPr>
        <a:xfrm>
          <a:off x="295309" y="3390"/>
          <a:ext cx="4134326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Advanced:</a:t>
          </a:r>
        </a:p>
      </dsp:txBody>
      <dsp:txXfrm>
        <a:off x="331335" y="39416"/>
        <a:ext cx="4062274" cy="665948"/>
      </dsp:txXfrm>
    </dsp:sp>
    <dsp:sp modelId="{323694F6-6BAD-A74F-97E0-A87A46461E81}">
      <dsp:nvSpPr>
        <dsp:cNvPr id="0" name=""/>
        <dsp:cNvSpPr/>
      </dsp:nvSpPr>
      <dsp:spPr>
        <a:xfrm>
          <a:off x="0" y="1919827"/>
          <a:ext cx="5906181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Avoid losing versions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Back up your code and files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Access code from anywhere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Share code with coauthors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Publish code following publication of research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Organize code and files by project</a:t>
          </a:r>
        </a:p>
      </dsp:txBody>
      <dsp:txXfrm>
        <a:off x="0" y="1919827"/>
        <a:ext cx="5906181" cy="3307500"/>
      </dsp:txXfrm>
    </dsp:sp>
    <dsp:sp modelId="{05970FB3-1969-774A-B352-7D16860AF072}">
      <dsp:nvSpPr>
        <dsp:cNvPr id="0" name=""/>
        <dsp:cNvSpPr/>
      </dsp:nvSpPr>
      <dsp:spPr>
        <a:xfrm>
          <a:off x="295309" y="1550827"/>
          <a:ext cx="4134326" cy="73800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Basic:</a:t>
          </a:r>
        </a:p>
      </dsp:txBody>
      <dsp:txXfrm>
        <a:off x="331335" y="1586853"/>
        <a:ext cx="406227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1760"/>
          <a:ext cx="10058399" cy="892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269844" y="202470"/>
          <a:ext cx="490625" cy="4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030313" y="1760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030313" y="1760"/>
        <a:ext cx="9028086" cy="892046"/>
      </dsp:txXfrm>
    </dsp:sp>
    <dsp:sp modelId="{642929C6-FED3-4BF2-B372-C7F2B115FF45}">
      <dsp:nvSpPr>
        <dsp:cNvPr id="0" name=""/>
        <dsp:cNvSpPr/>
      </dsp:nvSpPr>
      <dsp:spPr>
        <a:xfrm>
          <a:off x="0" y="1116818"/>
          <a:ext cx="10058399" cy="892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269844" y="1317528"/>
          <a:ext cx="490625" cy="4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030313" y="1116818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030313" y="1116818"/>
        <a:ext cx="9028086" cy="892046"/>
      </dsp:txXfrm>
    </dsp:sp>
    <dsp:sp modelId="{D61D9214-8701-4216-9E41-1622C35DDE9D}">
      <dsp:nvSpPr>
        <dsp:cNvPr id="0" name=""/>
        <dsp:cNvSpPr/>
      </dsp:nvSpPr>
      <dsp:spPr>
        <a:xfrm>
          <a:off x="0" y="2231876"/>
          <a:ext cx="10058399" cy="892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269844" y="2432587"/>
          <a:ext cx="490625" cy="4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030313" y="2231876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030313" y="2231876"/>
        <a:ext cx="9028086" cy="892046"/>
      </dsp:txXfrm>
    </dsp:sp>
    <dsp:sp modelId="{724173D0-D221-43BD-B3EB-0DD0980E1292}">
      <dsp:nvSpPr>
        <dsp:cNvPr id="0" name=""/>
        <dsp:cNvSpPr/>
      </dsp:nvSpPr>
      <dsp:spPr>
        <a:xfrm>
          <a:off x="0" y="3346935"/>
          <a:ext cx="10058399" cy="892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269844" y="3547645"/>
          <a:ext cx="490625" cy="4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030313" y="3346935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030313" y="3346935"/>
        <a:ext cx="9028086" cy="892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271106"/>
          <a:ext cx="10058399" cy="56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457201" y="373955"/>
          <a:ext cx="358640" cy="358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273043" y="2174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273043" y="2174"/>
        <a:ext cx="8785356" cy="1102201"/>
      </dsp:txXfrm>
    </dsp:sp>
    <dsp:sp modelId="{642929C6-FED3-4BF2-B372-C7F2B115FF45}">
      <dsp:nvSpPr>
        <dsp:cNvPr id="0" name=""/>
        <dsp:cNvSpPr/>
      </dsp:nvSpPr>
      <dsp:spPr>
        <a:xfrm>
          <a:off x="0" y="1648858"/>
          <a:ext cx="10058399" cy="56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457201" y="1751707"/>
          <a:ext cx="358640" cy="358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273043" y="1379926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273043" y="1379926"/>
        <a:ext cx="8785356" cy="1102201"/>
      </dsp:txXfrm>
    </dsp:sp>
    <dsp:sp modelId="{D61D9214-8701-4216-9E41-1622C35DDE9D}">
      <dsp:nvSpPr>
        <dsp:cNvPr id="0" name=""/>
        <dsp:cNvSpPr/>
      </dsp:nvSpPr>
      <dsp:spPr>
        <a:xfrm>
          <a:off x="0" y="3026610"/>
          <a:ext cx="10058399" cy="56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457201" y="3129459"/>
          <a:ext cx="358640" cy="358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273043" y="2757679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273043" y="2757679"/>
        <a:ext cx="8785356" cy="1102201"/>
      </dsp:txXfrm>
    </dsp:sp>
    <dsp:sp modelId="{724173D0-D221-43BD-B3EB-0DD0980E1292}">
      <dsp:nvSpPr>
        <dsp:cNvPr id="0" name=""/>
        <dsp:cNvSpPr/>
      </dsp:nvSpPr>
      <dsp:spPr>
        <a:xfrm>
          <a:off x="0" y="4404363"/>
          <a:ext cx="10058399" cy="56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457201" y="4507212"/>
          <a:ext cx="358640" cy="358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273043" y="4135431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273043" y="4135431"/>
        <a:ext cx="8785356" cy="1102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37639"/>
          <a:ext cx="5906181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(scripts, Jupyter notebooks) used in research and side projects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Markdown files (table of contents,  readmes)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papers</a:t>
          </a:r>
        </a:p>
      </dsp:txBody>
      <dsp:txXfrm>
        <a:off x="0" y="337639"/>
        <a:ext cx="5906181" cy="1645875"/>
      </dsp:txXfrm>
    </dsp:sp>
    <dsp:sp modelId="{22D99097-A602-2D46-9936-BAF6B6664B41}">
      <dsp:nvSpPr>
        <dsp:cNvPr id="0" name=""/>
        <dsp:cNvSpPr/>
      </dsp:nvSpPr>
      <dsp:spPr>
        <a:xfrm>
          <a:off x="295309" y="57199"/>
          <a:ext cx="4134326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publicly:</a:t>
          </a:r>
        </a:p>
      </dsp:txBody>
      <dsp:txXfrm>
        <a:off x="322689" y="84579"/>
        <a:ext cx="4079566" cy="506120"/>
      </dsp:txXfrm>
    </dsp:sp>
    <dsp:sp modelId="{30F0F81C-0E2A-414F-83A5-3440D839B83E}">
      <dsp:nvSpPr>
        <dsp:cNvPr id="0" name=""/>
        <dsp:cNvSpPr/>
      </dsp:nvSpPr>
      <dsp:spPr>
        <a:xfrm>
          <a:off x="0" y="2366554"/>
          <a:ext cx="5906181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9290"/>
              <a:satOff val="147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and manuscripts related to unpublished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You can still grant access to other individuals</a:t>
          </a:r>
        </a:p>
      </dsp:txBody>
      <dsp:txXfrm>
        <a:off x="0" y="2366554"/>
        <a:ext cx="5906181" cy="1346625"/>
      </dsp:txXfrm>
    </dsp:sp>
    <dsp:sp modelId="{613A19F8-A535-6941-911B-BF61AEDFB59F}">
      <dsp:nvSpPr>
        <dsp:cNvPr id="0" name=""/>
        <dsp:cNvSpPr/>
      </dsp:nvSpPr>
      <dsp:spPr>
        <a:xfrm>
          <a:off x="295309" y="2086114"/>
          <a:ext cx="4134326" cy="560880"/>
        </a:xfrm>
        <a:prstGeom prst="roundRect">
          <a:avLst/>
        </a:prstGeom>
        <a:solidFill>
          <a:schemeClr val="accent5">
            <a:hueOff val="-739290"/>
            <a:satOff val="147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privately:</a:t>
          </a:r>
        </a:p>
      </dsp:txBody>
      <dsp:txXfrm>
        <a:off x="322689" y="2113494"/>
        <a:ext cx="4079566" cy="506120"/>
      </dsp:txXfrm>
    </dsp:sp>
    <dsp:sp modelId="{323694F6-6BAD-A74F-97E0-A87A46461E81}">
      <dsp:nvSpPr>
        <dsp:cNvPr id="0" name=""/>
        <dsp:cNvSpPr/>
      </dsp:nvSpPr>
      <dsp:spPr>
        <a:xfrm>
          <a:off x="0" y="4096219"/>
          <a:ext cx="5906181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Large data files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API keys, log-in credentials, or other private data</a:t>
          </a:r>
        </a:p>
      </dsp:txBody>
      <dsp:txXfrm>
        <a:off x="0" y="4096219"/>
        <a:ext cx="5906181" cy="1077300"/>
      </dsp:txXfrm>
    </dsp:sp>
    <dsp:sp modelId="{05970FB3-1969-774A-B352-7D16860AF072}">
      <dsp:nvSpPr>
        <dsp:cNvPr id="0" name=""/>
        <dsp:cNvSpPr/>
      </dsp:nvSpPr>
      <dsp:spPr>
        <a:xfrm>
          <a:off x="295309" y="3815779"/>
          <a:ext cx="4134326" cy="56088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Don't post:</a:t>
          </a:r>
        </a:p>
      </dsp:txBody>
      <dsp:txXfrm>
        <a:off x="322689" y="3843159"/>
        <a:ext cx="4079566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7801-CC7E-DE40-98DE-206D6702368C}">
      <dsp:nvSpPr>
        <dsp:cNvPr id="0" name=""/>
        <dsp:cNvSpPr/>
      </dsp:nvSpPr>
      <dsp:spPr>
        <a:xfrm>
          <a:off x="765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Your GitHub</a:t>
          </a:r>
        </a:p>
      </dsp:txBody>
      <dsp:txXfrm>
        <a:off x="41558" y="379463"/>
        <a:ext cx="2703940" cy="1311177"/>
      </dsp:txXfrm>
    </dsp:sp>
    <dsp:sp modelId="{CD26DAFD-3CAD-6A41-BCB7-921671FFA8D7}">
      <dsp:nvSpPr>
        <dsp:cNvPr id="0" name=""/>
        <dsp:cNvSpPr/>
      </dsp:nvSpPr>
      <dsp:spPr>
        <a:xfrm>
          <a:off x="279317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1ECA-0D81-2C40-BF40-4A89B9214A46}">
      <dsp:nvSpPr>
        <dsp:cNvPr id="0" name=""/>
        <dsp:cNvSpPr/>
      </dsp:nvSpPr>
      <dsp:spPr>
        <a:xfrm>
          <a:off x="557870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unpublished research</a:t>
          </a:r>
        </a:p>
      </dsp:txBody>
      <dsp:txXfrm>
        <a:off x="598663" y="2120417"/>
        <a:ext cx="2146835" cy="1311177"/>
      </dsp:txXfrm>
    </dsp:sp>
    <dsp:sp modelId="{438368B7-54C0-594A-9F11-888D9293FBC5}">
      <dsp:nvSpPr>
        <dsp:cNvPr id="0" name=""/>
        <dsp:cNvSpPr/>
      </dsp:nvSpPr>
      <dsp:spPr>
        <a:xfrm>
          <a:off x="279317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CEDC1-7F54-5544-A820-371E09105E63}">
      <dsp:nvSpPr>
        <dsp:cNvPr id="0" name=""/>
        <dsp:cNvSpPr/>
      </dsp:nvSpPr>
      <dsp:spPr>
        <a:xfrm>
          <a:off x="557870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2860"/>
              <a:satOff val="98"/>
              <a:lumOff val="-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</dsp:txBody>
      <dsp:txXfrm>
        <a:off x="598663" y="3861372"/>
        <a:ext cx="2146835" cy="1311177"/>
      </dsp:txXfrm>
    </dsp:sp>
    <dsp:sp modelId="{AC0C91B0-929D-0442-B826-918CF5E7005C}">
      <dsp:nvSpPr>
        <dsp:cNvPr id="0" name=""/>
        <dsp:cNvSpPr/>
      </dsp:nvSpPr>
      <dsp:spPr>
        <a:xfrm>
          <a:off x="3482673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Lab GitHub</a:t>
          </a:r>
        </a:p>
      </dsp:txBody>
      <dsp:txXfrm>
        <a:off x="3523466" y="379463"/>
        <a:ext cx="2703940" cy="1311177"/>
      </dsp:txXfrm>
    </dsp:sp>
    <dsp:sp modelId="{3CD48C77-2FE0-8848-A84E-7A6B07207A9A}">
      <dsp:nvSpPr>
        <dsp:cNvPr id="0" name=""/>
        <dsp:cNvSpPr/>
      </dsp:nvSpPr>
      <dsp:spPr>
        <a:xfrm>
          <a:off x="3761226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4039779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85720"/>
              <a:satOff val="19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lab policies and protocols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2120417"/>
        <a:ext cx="2146835" cy="1311177"/>
      </dsp:txXfrm>
    </dsp:sp>
    <dsp:sp modelId="{BCFF16B2-A8A1-7045-812E-DED91EE48D6D}">
      <dsp:nvSpPr>
        <dsp:cNvPr id="0" name=""/>
        <dsp:cNvSpPr/>
      </dsp:nvSpPr>
      <dsp:spPr>
        <a:xfrm>
          <a:off x="3761226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4039779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3861372"/>
        <a:ext cx="2146835" cy="1311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C91B0-929D-0442-B826-918CF5E7005C}">
      <dsp:nvSpPr>
        <dsp:cNvPr id="0" name=""/>
        <dsp:cNvSpPr/>
      </dsp:nvSpPr>
      <dsp:spPr>
        <a:xfrm>
          <a:off x="195214" y="1972"/>
          <a:ext cx="5232462" cy="15851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Lab GitHub</a:t>
          </a:r>
        </a:p>
      </dsp:txBody>
      <dsp:txXfrm>
        <a:off x="241642" y="48400"/>
        <a:ext cx="5139606" cy="1492306"/>
      </dsp:txXfrm>
    </dsp:sp>
    <dsp:sp modelId="{3CD48C77-2FE0-8848-A84E-7A6B07207A9A}">
      <dsp:nvSpPr>
        <dsp:cNvPr id="0" name=""/>
        <dsp:cNvSpPr/>
      </dsp:nvSpPr>
      <dsp:spPr>
        <a:xfrm>
          <a:off x="718461" y="1587134"/>
          <a:ext cx="523246" cy="11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871"/>
              </a:lnTo>
              <a:lnTo>
                <a:pt x="523246" y="1188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1241707" y="1983425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Private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lab policies and protocols (unlike box or google drive, no one can permanently change these, everyone can access them from web without NU log-in)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lab members' projects</a:t>
          </a:r>
        </a:p>
      </dsp:txBody>
      <dsp:txXfrm>
        <a:off x="1288135" y="2029853"/>
        <a:ext cx="5613043" cy="1492306"/>
      </dsp:txXfrm>
    </dsp:sp>
    <dsp:sp modelId="{BCFF16B2-A8A1-7045-812E-DED91EE48D6D}">
      <dsp:nvSpPr>
        <dsp:cNvPr id="0" name=""/>
        <dsp:cNvSpPr/>
      </dsp:nvSpPr>
      <dsp:spPr>
        <a:xfrm>
          <a:off x="718461" y="1587134"/>
          <a:ext cx="523246" cy="3170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24"/>
              </a:lnTo>
              <a:lnTo>
                <a:pt x="523246" y="31703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1241707" y="3964878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Public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published research (forked repos from individual's sites)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each project, links to lab webpage, contact info, links to any policies you want to be public</a:t>
          </a:r>
        </a:p>
      </dsp:txBody>
      <dsp:txXfrm>
        <a:off x="1288135" y="4011306"/>
        <a:ext cx="5613043" cy="149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0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itHasNoNam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itHasNoName/amatoLa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00220-5F42-443D-851C-1C5832AC5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8C5E0-0898-7C49-9CA5-16CA72D3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58140"/>
            <a:ext cx="11548533" cy="1794998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Colby Witherup Wood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NUIT Research Computing Services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colby.witherup@gmail.com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FC04-EBA3-8443-A258-EE31BE14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990967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Intro to Git and GitHub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for the Amato Lab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9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699893"/>
            <a:ext cx="507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those changes to a git staging area</a:t>
            </a:r>
          </a:p>
        </p:txBody>
      </p:sp>
    </p:spTree>
    <p:extLst>
      <p:ext uri="{BB962C8B-B14F-4D97-AF65-F5344CB8AC3E}">
        <p14:creationId xmlns:p14="http://schemas.microsoft.com/office/powerpoint/2010/main" val="9274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777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commits all changes in the staging area in bulk as a "commit"</a:t>
            </a:r>
          </a:p>
        </p:txBody>
      </p:sp>
    </p:spTree>
    <p:extLst>
      <p:ext uri="{BB962C8B-B14F-4D97-AF65-F5344CB8AC3E}">
        <p14:creationId xmlns:p14="http://schemas.microsoft.com/office/powerpoint/2010/main" val="285472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505811-2042-F642-A932-5A5D638F56C0}"/>
              </a:ext>
            </a:extLst>
          </p:cNvPr>
          <p:cNvSpPr txBox="1"/>
          <p:nvPr/>
        </p:nvSpPr>
        <p:spPr>
          <a:xfrm>
            <a:off x="8568266" y="3621557"/>
            <a:ext cx="24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remote repo</a:t>
            </a:r>
          </a:p>
        </p:txBody>
      </p:sp>
    </p:spTree>
    <p:extLst>
      <p:ext uri="{BB962C8B-B14F-4D97-AF65-F5344CB8AC3E}">
        <p14:creationId xmlns:p14="http://schemas.microsoft.com/office/powerpoint/2010/main" val="14320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4563821" y="5702411"/>
            <a:ext cx="513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the remote repo to your local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remote add</a:t>
            </a:r>
          </a:p>
        </p:txBody>
      </p:sp>
    </p:spTree>
    <p:extLst>
      <p:ext uri="{BB962C8B-B14F-4D97-AF65-F5344CB8AC3E}">
        <p14:creationId xmlns:p14="http://schemas.microsoft.com/office/powerpoint/2010/main" val="42372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 all local commits to the remote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61E42-6AFE-4D46-9C1B-3D993740E511}"/>
              </a:ext>
            </a:extLst>
          </p:cNvPr>
          <p:cNvSpPr txBox="1"/>
          <p:nvPr/>
        </p:nvSpPr>
        <p:spPr>
          <a:xfrm>
            <a:off x="863649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6D7EA-3B2E-0D48-BC99-3F230E2CBD4C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F6B13190-60DD-7B4F-8CB3-8998F4401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9D70B34-4D80-A941-968B-6ACF4C696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C510F3-A680-2843-8417-02376E65C21F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6211D-0E52-4B4E-9A1B-2917F6F5888D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CBF2FB71-0094-214F-82B4-2FAEE21BC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FAF0C3CD-E09F-9048-B003-4693B3B72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BF93FF-5A73-A447-9ABF-B2ABCFBF15EA}"/>
              </a:ext>
            </a:extLst>
          </p:cNvPr>
          <p:cNvSpPr txBox="1"/>
          <p:nvPr/>
        </p:nvSpPr>
        <p:spPr>
          <a:xfrm>
            <a:off x="6461760" y="5666524"/>
            <a:ext cx="474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online repo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FC7D0-BAB5-CF4F-B1B5-761FA2F5C8A9}"/>
              </a:ext>
            </a:extLst>
          </p:cNvPr>
          <p:cNvCxnSpPr>
            <a:cxnSpLocks/>
          </p:cNvCxnSpPr>
          <p:nvPr/>
        </p:nvCxnSpPr>
        <p:spPr>
          <a:xfrm flipH="1" flipV="1">
            <a:off x="9279467" y="4333574"/>
            <a:ext cx="347972" cy="133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6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pull all remote changes to the local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PUSH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computer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</p:txBody>
      </p:sp>
    </p:spTree>
    <p:extLst>
      <p:ext uri="{BB962C8B-B14F-4D97-AF65-F5344CB8AC3E}">
        <p14:creationId xmlns:p14="http://schemas.microsoft.com/office/powerpoint/2010/main" val="283346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PULL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GitHub site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54317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787399" y="5658075"/>
            <a:ext cx="1061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create a hidden file called .gitignore that lists any files or folders that you don't want to track changes on and that you don't want to push to 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35CF7-54AF-694B-B26C-C201374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56-8B9F-9F42-909B-1814CAC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710249"/>
            <a:ext cx="492048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to enter Git commands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to navigate to directories on the Command Line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Link everyone's Git to their GitHub site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Assign the tutorial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9C1938-0D74-8142-9B34-A70DB5A5DDE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920488" cy="340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Git vs.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Git works conceptually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normal Git workflow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on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privately vs. publicly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Possible guidelines for the lab GitHub site</a:t>
            </a:r>
          </a:p>
        </p:txBody>
      </p:sp>
    </p:spTree>
    <p:extLst>
      <p:ext uri="{BB962C8B-B14F-4D97-AF65-F5344CB8AC3E}">
        <p14:creationId xmlns:p14="http://schemas.microsoft.com/office/powerpoint/2010/main" val="196545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7BB3E-74A3-2246-B763-91229FA4BAEB}"/>
              </a:ext>
            </a:extLst>
          </p:cNvPr>
          <p:cNvSpPr txBox="1"/>
          <p:nvPr/>
        </p:nvSpPr>
        <p:spPr>
          <a:xfrm>
            <a:off x="3759200" y="1536174"/>
            <a:ext cx="46736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</a:rPr>
              <a:t>ProjectData</a:t>
            </a: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6D879-60F6-9342-B1FC-73D8655A8571}"/>
              </a:ext>
            </a:extLst>
          </p:cNvPr>
          <p:cNvSpPr txBox="1"/>
          <p:nvPr/>
        </p:nvSpPr>
        <p:spPr>
          <a:xfrm>
            <a:off x="2420115" y="801423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</p:spTree>
    <p:extLst>
      <p:ext uri="{BB962C8B-B14F-4D97-AF65-F5344CB8AC3E}">
        <p14:creationId xmlns:p14="http://schemas.microsoft.com/office/powerpoint/2010/main" val="349627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5A6D29-A5E8-0A4C-BD61-65521780AA2E}"/>
              </a:ext>
            </a:extLst>
          </p:cNvPr>
          <p:cNvSpPr txBox="1"/>
          <p:nvPr/>
        </p:nvSpPr>
        <p:spPr>
          <a:xfrm>
            <a:off x="3457749" y="5820942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add, commit, and push all local commits to the remote repo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71EF7-CFD5-6D46-B0C2-C9BD3D3D8FDB}"/>
              </a:ext>
            </a:extLst>
          </p:cNvPr>
          <p:cNvSpPr txBox="1"/>
          <p:nvPr/>
        </p:nvSpPr>
        <p:spPr>
          <a:xfrm>
            <a:off x="1219200" y="582174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886E1-2602-C143-B89A-31AB147FE932}"/>
              </a:ext>
            </a:extLst>
          </p:cNvPr>
          <p:cNvSpPr txBox="1"/>
          <p:nvPr/>
        </p:nvSpPr>
        <p:spPr>
          <a:xfrm>
            <a:off x="8636490" y="5197320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9CE1D425-B4E8-D242-8E4A-2C0D3577B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69407" y="51928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F46D-DD0A-344F-A855-4EC15D73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326"/>
            <a:ext cx="10058400" cy="1371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Normal workflow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65288"/>
              </p:ext>
            </p:extLst>
          </p:nvPr>
        </p:nvGraphicFramePr>
        <p:xfrm>
          <a:off x="1066800" y="1794933"/>
          <a:ext cx="10058400" cy="424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618502" y="3242298"/>
            <a:ext cx="2981143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92936"/>
              </p:ext>
            </p:extLst>
          </p:nvPr>
        </p:nvGraphicFramePr>
        <p:xfrm>
          <a:off x="1066800" y="795867"/>
          <a:ext cx="10058400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948269" y="2692399"/>
            <a:ext cx="3640667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9E39-2583-F646-8EAC-19C8D3B119BB}"/>
              </a:ext>
            </a:extLst>
          </p:cNvPr>
          <p:cNvSpPr txBox="1"/>
          <p:nvPr/>
        </p:nvSpPr>
        <p:spPr>
          <a:xfrm>
            <a:off x="1318429" y="1845734"/>
            <a:ext cx="584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changed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428C6-5D0F-F84C-AE52-0CF69E477B80}"/>
              </a:ext>
            </a:extLst>
          </p:cNvPr>
          <p:cNvSpPr txBox="1"/>
          <p:nvPr/>
        </p:nvSpPr>
        <p:spPr>
          <a:xfrm>
            <a:off x="1318429" y="3215716"/>
            <a:ext cx="760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added to the staging area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2119A-C3F7-2441-B43E-96B661AA14AC}"/>
              </a:ext>
            </a:extLst>
          </p:cNvPr>
          <p:cNvSpPr txBox="1"/>
          <p:nvPr/>
        </p:nvSpPr>
        <p:spPr>
          <a:xfrm>
            <a:off x="1318429" y="4568758"/>
            <a:ext cx="820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says "nothing to commit" because staging area is now empty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2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737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006704"/>
              </p:ext>
            </p:extLst>
          </p:nvPr>
        </p:nvGraphicFramePr>
        <p:xfrm>
          <a:off x="5168349" y="678435"/>
          <a:ext cx="6268966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66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0574"/>
              </p:ext>
            </p:extLst>
          </p:nvPr>
        </p:nvGraphicFramePr>
        <p:xfrm>
          <a:off x="4754062" y="559477"/>
          <a:ext cx="7142822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36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>
                <a:solidFill>
                  <a:schemeClr val="tx1"/>
                </a:solidFill>
              </a:rPr>
              <a:t>Let's look at my GitHub:</a:t>
            </a:r>
            <a:br>
              <a:rPr lang="en-US" sz="2700" cap="all" spc="-100">
                <a:solidFill>
                  <a:schemeClr val="tx1"/>
                </a:solidFill>
              </a:rPr>
            </a:br>
            <a:r>
              <a:rPr lang="en-US" sz="2700" cap="all" spc="-100">
                <a:solidFill>
                  <a:schemeClr val="tx1"/>
                </a:solidFill>
                <a:hlinkClick r:id="rId2"/>
              </a:rPr>
              <a:t>https://github.com/aGitHasNoName</a:t>
            </a:r>
            <a:endParaRPr lang="en-US" sz="2700" cap="all" spc="-10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7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 dirty="0">
                <a:solidFill>
                  <a:schemeClr val="tx1"/>
                </a:solidFill>
              </a:rPr>
              <a:t>searching for helpful code </a:t>
            </a:r>
            <a:br>
              <a:rPr lang="en-US" sz="2700" cap="all" spc="-100" dirty="0">
                <a:solidFill>
                  <a:schemeClr val="tx1"/>
                </a:solidFill>
              </a:rPr>
            </a:br>
            <a:r>
              <a:rPr lang="en-US" sz="2700" cap="all" spc="-100" dirty="0">
                <a:solidFill>
                  <a:schemeClr val="tx1"/>
                </a:solidFill>
              </a:rPr>
              <a:t>on GitHub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2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FORK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someone else's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(Allows you to collaborate with the original user's version of the repo)</a:t>
            </a:r>
          </a:p>
        </p:txBody>
      </p:sp>
    </p:spTree>
    <p:extLst>
      <p:ext uri="{BB962C8B-B14F-4D97-AF65-F5344CB8AC3E}">
        <p14:creationId xmlns:p14="http://schemas.microsoft.com/office/powerpoint/2010/main" val="775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C780-CE76-E14E-BDE4-72C4D0A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EA2F-E768-C445-9F35-440E4C5B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2400" dirty="0"/>
              <a:t>Install Git: </a:t>
            </a:r>
            <a:r>
              <a:rPr lang="en-US" sz="2400" u="sng" dirty="0">
                <a:hlinkClick r:id="rId2" tooltip="https://git-scm.com/downloads"/>
              </a:rPr>
              <a:t>https://git-scm.com/downloads</a:t>
            </a:r>
            <a:r>
              <a:rPr lang="en-US" sz="2400" dirty="0"/>
              <a:t>. Select the Mac, Windows, or Linux/Unix download. We will not be using the GUI.</a:t>
            </a:r>
          </a:p>
          <a:p>
            <a:r>
              <a:rPr lang="en-US" sz="2400" dirty="0"/>
              <a:t>Create a GitHub account if you do not already have one: </a:t>
            </a:r>
            <a:r>
              <a:rPr lang="en-US" sz="2400" u="sng" dirty="0">
                <a:hlinkClick r:id="rId3"/>
              </a:rPr>
              <a:t>https://github.com/join</a:t>
            </a:r>
            <a:r>
              <a:rPr lang="en-US" sz="2400" dirty="0"/>
              <a:t>.</a:t>
            </a:r>
          </a:p>
          <a:p>
            <a:r>
              <a:rPr lang="en-US" sz="2400" dirty="0"/>
              <a:t>These slides can be downloaded from: </a:t>
            </a:r>
            <a:r>
              <a:rPr lang="en-US" sz="2400" dirty="0">
                <a:hlinkClick r:id="rId4"/>
              </a:rPr>
              <a:t>https://github.com/aGitHasNoName/amatoLab</a:t>
            </a:r>
            <a:r>
              <a:rPr lang="en-US" sz="2400" dirty="0"/>
              <a:t>. Click the green button that says Clone or download, and then Download ZIP.</a:t>
            </a:r>
          </a:p>
        </p:txBody>
      </p:sp>
    </p:spTree>
    <p:extLst>
      <p:ext uri="{BB962C8B-B14F-4D97-AF65-F5344CB8AC3E}">
        <p14:creationId xmlns:p14="http://schemas.microsoft.com/office/powerpoint/2010/main" val="87552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CLONE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(Does not allow interaction with the original repo)</a:t>
            </a:r>
          </a:p>
        </p:txBody>
      </p:sp>
    </p:spTree>
    <p:extLst>
      <p:ext uri="{BB962C8B-B14F-4D97-AF65-F5344CB8AC3E}">
        <p14:creationId xmlns:p14="http://schemas.microsoft.com/office/powerpoint/2010/main" val="83161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README.md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Autofit/>
          </a:bodyPr>
          <a:lstStyle/>
          <a:p>
            <a:r>
              <a:rPr lang="en-US" sz="2400" dirty="0"/>
              <a:t>A README file is expected to be included with each repo (in reality, most people don't take the time to make one for each repo, but you should)</a:t>
            </a:r>
          </a:p>
          <a:p>
            <a:r>
              <a:rPr lang="en-US" sz="2400" dirty="0"/>
              <a:t>It is written in markdown.</a:t>
            </a:r>
          </a:p>
          <a:p>
            <a:r>
              <a:rPr lang="en-US" sz="2400" dirty="0"/>
              <a:t>You can create it and edit it on GitHub or in your own text editor.</a:t>
            </a:r>
          </a:p>
          <a:p>
            <a:r>
              <a:rPr lang="en-US" sz="2400" dirty="0"/>
              <a:t>It contains information about your repo – often this means stating the purpose of the repo and/or including a Table of Contents to the items in your repo. Can also include links of interest, contact information, installation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220454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Licenses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do not choose a license for your GitHub repo, no license technically means no one should use it without getting your permission.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https://choosealicense.com/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754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the command line. You can access command line in a shell.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Mac users: open Terminal</a:t>
            </a:r>
          </a:p>
          <a:p>
            <a:pPr marL="0" indent="0">
              <a:buNone/>
            </a:pPr>
            <a:r>
              <a:rPr lang="en-US" sz="2400" dirty="0"/>
              <a:t>PC users: open Anaconda prompt (if you have it) or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52862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to know some basic "command line" to move around between folders on your computer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 line language on Macs is Bash and on PCs is PowerShell. There are some similar commands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71884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print your current working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pwd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lower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Documents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directory one level higher: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..</a:t>
            </a:r>
          </a:p>
        </p:txBody>
      </p:sp>
    </p:spTree>
    <p:extLst>
      <p:ext uri="{BB962C8B-B14F-4D97-AF65-F5344CB8AC3E}">
        <p14:creationId xmlns:p14="http://schemas.microsoft.com/office/powerpoint/2010/main" val="94416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https://swcarpentry.github.io/git-novice/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59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Today we are doing Lesson 2: Setting Up Git</a:t>
            </a:r>
          </a:p>
        </p:txBody>
      </p:sp>
    </p:spTree>
    <p:extLst>
      <p:ext uri="{BB962C8B-B14F-4D97-AF65-F5344CB8AC3E}">
        <p14:creationId xmlns:p14="http://schemas.microsoft.com/office/powerpoint/2010/main" val="7678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complete Lessons 1 and Lessons 3-8 on your own.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Lesson 9: Conflicts, you will need to work with a partner.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Lessons 10-14 are optional</a:t>
            </a:r>
          </a:p>
        </p:txBody>
      </p:sp>
    </p:spTree>
    <p:extLst>
      <p:ext uri="{BB962C8B-B14F-4D97-AF65-F5344CB8AC3E}">
        <p14:creationId xmlns:p14="http://schemas.microsoft.com/office/powerpoint/2010/main" val="21280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1E3A-9D20-AD47-82CC-B7D1F798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What is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8B2D-7A34-C646-9BC3-78FCD9C4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2ACB-6E3A-6341-81D7-33E87901B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specialty programming language</a:t>
            </a:r>
          </a:p>
          <a:p>
            <a:r>
              <a:rPr lang="en-US" sz="2400" dirty="0"/>
              <a:t>Tracks changes in code and other files</a:t>
            </a:r>
          </a:p>
          <a:p>
            <a:r>
              <a:rPr lang="en-US" sz="2400" dirty="0"/>
              <a:t>"Version control" – you can always go back to a previous version</a:t>
            </a:r>
          </a:p>
          <a:p>
            <a:r>
              <a:rPr lang="en-US" sz="2400" dirty="0"/>
              <a:t>Easily post code and files on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FCF96-6A8D-A74F-AB24-F5C4D4B52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9B77-B40F-7E4E-9763-7AE0988245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website for posting code and other files</a:t>
            </a:r>
          </a:p>
          <a:p>
            <a:r>
              <a:rPr lang="en-US" sz="2400" dirty="0"/>
              <a:t>Allow others to copy your code</a:t>
            </a:r>
          </a:p>
          <a:p>
            <a:r>
              <a:rPr lang="en-US" sz="2400" dirty="0"/>
              <a:t>Allow others to contribute to your code</a:t>
            </a:r>
          </a:p>
          <a:p>
            <a:r>
              <a:rPr lang="en-US" sz="2400" dirty="0"/>
              <a:t>Find useful code to copy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Git and GitHub?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87483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spc="-100" dirty="0">
                <a:solidFill>
                  <a:schemeClr val="tx1"/>
                </a:solidFill>
              </a:rPr>
              <a:t>vocab</a:t>
            </a:r>
            <a:r>
              <a:rPr lang="en-US" sz="6800" cap="all" spc="-100" dirty="0">
                <a:solidFill>
                  <a:schemeClr val="tx1"/>
                </a:solidFill>
              </a:rPr>
              <a:t>: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folder dedicated to one project. AKA "repo"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D169E4-AC93-9141-9E62-964994B33980}"/>
              </a:ext>
            </a:extLst>
          </p:cNvPr>
          <p:cNvSpPr txBox="1"/>
          <p:nvPr/>
        </p:nvSpPr>
        <p:spPr>
          <a:xfrm>
            <a:off x="6096000" y="3099541"/>
            <a:ext cx="212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local repo</a:t>
            </a:r>
          </a:p>
        </p:txBody>
      </p:sp>
    </p:spTree>
    <p:extLst>
      <p:ext uri="{BB962C8B-B14F-4D97-AF65-F5344CB8AC3E}">
        <p14:creationId xmlns:p14="http://schemas.microsoft.com/office/powerpoint/2010/main" val="275043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</a:t>
            </a:r>
            <a:r>
              <a:rPr lang="en-US" sz="2400" b="1" dirty="0" err="1">
                <a:latin typeface="Andale Mono" panose="020B0509000000000004" pitchFamily="49" charset="0"/>
              </a:rPr>
              <a:t>init</a:t>
            </a:r>
            <a:endParaRPr lang="en-US" sz="2400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827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creates a hidden file that allows git to track changes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4147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33990"/>
            <a:ext cx="502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project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C3E03-5B56-4B4F-A1DB-7344FC2BA73F}"/>
              </a:ext>
            </a:extLst>
          </p:cNvPr>
          <p:cNvCxnSpPr/>
          <p:nvPr/>
        </p:nvCxnSpPr>
        <p:spPr>
          <a:xfrm flipH="1" flipV="1">
            <a:off x="4172373" y="5025139"/>
            <a:ext cx="159530" cy="759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1301</Words>
  <Application>Microsoft Macintosh PowerPoint</Application>
  <PresentationFormat>Widescreen</PresentationFormat>
  <Paragraphs>238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Andale Mono</vt:lpstr>
      <vt:lpstr>Century Gothic</vt:lpstr>
      <vt:lpstr>Garamond</vt:lpstr>
      <vt:lpstr>Gill Sans MT</vt:lpstr>
      <vt:lpstr>SavonVTI</vt:lpstr>
      <vt:lpstr>Intro to Git and GitHub for the Amato Lab</vt:lpstr>
      <vt:lpstr>Topics for today</vt:lpstr>
      <vt:lpstr>Preparation</vt:lpstr>
      <vt:lpstr>What is Git? What is GitHub?</vt:lpstr>
      <vt:lpstr>Why use Git and GitHub?</vt:lpstr>
      <vt:lpstr>vocab: REPOSITORY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vocab:  PUSH</vt:lpstr>
      <vt:lpstr>vocab:  PULL</vt:lpstr>
      <vt:lpstr>Concept</vt:lpstr>
      <vt:lpstr>PowerPoint Presentation</vt:lpstr>
      <vt:lpstr>Concept</vt:lpstr>
      <vt:lpstr>Normal workflow</vt:lpstr>
      <vt:lpstr>PowerPoint Presentation</vt:lpstr>
      <vt:lpstr>What to post on GitHub</vt:lpstr>
      <vt:lpstr>What to post on GitHub</vt:lpstr>
      <vt:lpstr>What to post on GitHub</vt:lpstr>
      <vt:lpstr>Let's look at my GitHub: https://github.com/aGitHasNoName</vt:lpstr>
      <vt:lpstr>searching for helpful code  on GitHub</vt:lpstr>
      <vt:lpstr>vocab:  FORK</vt:lpstr>
      <vt:lpstr>vocab:  CLONE</vt:lpstr>
      <vt:lpstr>README.md</vt:lpstr>
      <vt:lpstr>Licenses</vt:lpstr>
      <vt:lpstr>Where to enter git commands</vt:lpstr>
      <vt:lpstr>Where to enter git commands</vt:lpstr>
      <vt:lpstr>Where to enter git commands</vt:lpstr>
      <vt:lpstr>Git and GitHub tutorial</vt:lpstr>
      <vt:lpstr>Git and GitHub tutorial</vt:lpstr>
      <vt:lpstr>Git and GitHub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and GitHub for the Amato Lab</dc:title>
  <dc:creator>Colby E Witherup</dc:creator>
  <cp:lastModifiedBy>Colby E Witherup</cp:lastModifiedBy>
  <cp:revision>2</cp:revision>
  <dcterms:created xsi:type="dcterms:W3CDTF">2020-03-12T15:30:18Z</dcterms:created>
  <dcterms:modified xsi:type="dcterms:W3CDTF">2020-03-12T15:36:22Z</dcterms:modified>
</cp:coreProperties>
</file>