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86" r:id="rId3"/>
    <p:sldId id="295" r:id="rId4"/>
    <p:sldId id="297" r:id="rId5"/>
    <p:sldId id="303" r:id="rId6"/>
    <p:sldId id="301" r:id="rId7"/>
    <p:sldId id="30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818"/>
  </p:normalViewPr>
  <p:slideViewPr>
    <p:cSldViewPr snapToGrid="0" snapToObjects="1">
      <p:cViewPr varScale="1">
        <p:scale>
          <a:sx n="89" d="100"/>
          <a:sy n="89" d="100"/>
        </p:scale>
        <p:origin x="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7FA25-5A72-FD49-8B48-754522F82E95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5246-1D78-0D40-AF93-2DCFF642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F5246-1D78-0D40-AF93-2DCFF642F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2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szym.blogspo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aGitHasNoName/pythonBootcamp_3Day/blob/main/mondayLecture.ipynb" TargetMode="External"/><Relationship Id="rId2" Type="http://schemas.openxmlformats.org/officeDocument/2006/relationships/hyperlink" Target="https://github.com/aGitHasNoName/pythonBootcamp_3D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accoon with its mouth open&#10;&#10;Description automatically generated">
            <a:extLst>
              <a:ext uri="{FF2B5EF4-FFF2-40B4-BE49-F238E27FC236}">
                <a16:creationId xmlns:a16="http://schemas.microsoft.com/office/drawing/2014/main" id="{5A3A2784-256F-492B-80CA-07990D30E8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873" r="6269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D07FA-DFAB-6647-8FF4-AC2E6818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Python Fundamentals </a:t>
            </a:r>
            <a:br>
              <a:rPr lang="en-US" sz="4400" dirty="0"/>
            </a:br>
            <a:r>
              <a:rPr lang="en-US" sz="4400" dirty="0"/>
              <a:t>Monday: Objects and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A9E89-7C53-894D-B953-795CAFCD1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/>
              <a:t>Colby Witherup Wood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NU IT Research Computing Services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D6C84-F8D4-F44F-B0A6-13D0C39C2888}"/>
              </a:ext>
            </a:extLst>
          </p:cNvPr>
          <p:cNvSpPr txBox="1"/>
          <p:nvPr/>
        </p:nvSpPr>
        <p:spPr>
          <a:xfrm>
            <a:off x="3523488" y="6635409"/>
            <a:ext cx="8668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900" dirty="0"/>
              <a:t>This Photo by Unknown Author is licensed under CC BY-ND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92E4B-36C1-154C-946E-51418DDCFD73}"/>
              </a:ext>
            </a:extLst>
          </p:cNvPr>
          <p:cNvSpPr txBox="1"/>
          <p:nvPr/>
        </p:nvSpPr>
        <p:spPr>
          <a:xfrm>
            <a:off x="4896295" y="437225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D883FF"/>
                </a:solidFill>
              </a:rPr>
              <a:t>This workshop will begin at 10:02 am</a:t>
            </a:r>
          </a:p>
        </p:txBody>
      </p:sp>
    </p:spTree>
    <p:extLst>
      <p:ext uri="{BB962C8B-B14F-4D97-AF65-F5344CB8AC3E}">
        <p14:creationId xmlns:p14="http://schemas.microsoft.com/office/powerpoint/2010/main" val="205786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0C1-224F-0845-943D-32475EC6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0085-ACE7-D249-BEB7-2DB6D76C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Please call me Colby.</a:t>
            </a:r>
          </a:p>
          <a:p>
            <a:pPr marL="0" indent="0">
              <a:buNone/>
            </a:pPr>
            <a:r>
              <a:rPr lang="en-US" dirty="0"/>
              <a:t>Colby is a type of cheese.</a:t>
            </a:r>
          </a:p>
          <a:p>
            <a:pPr marL="0" indent="0">
              <a:buNone/>
            </a:pPr>
            <a:r>
              <a:rPr lang="en-US" dirty="0"/>
              <a:t>I use she/her/hers pronouns.</a:t>
            </a:r>
          </a:p>
          <a:p>
            <a:pPr marL="0" indent="0">
              <a:buNone/>
            </a:pPr>
            <a:r>
              <a:rPr lang="en-US" dirty="0"/>
              <a:t>I am a Senior Data Scientist in NUIT Research Computing Services.</a:t>
            </a:r>
          </a:p>
          <a:p>
            <a:pPr marL="0" indent="0">
              <a:buNone/>
            </a:pPr>
            <a:r>
              <a:rPr lang="en-US" dirty="0"/>
              <a:t>I love writing, teaching, and debugging Python code.</a:t>
            </a:r>
          </a:p>
          <a:p>
            <a:pPr marL="0" indent="0">
              <a:buNone/>
            </a:pPr>
            <a:r>
              <a:rPr lang="en-US" dirty="0"/>
              <a:t>My GitHub name is a Game of Thrones reference, but I'm actually only a medium fan of the show, and only of the first 7 seasons plus the part in Season 8 Episode 3 where…</a:t>
            </a:r>
          </a:p>
        </p:txBody>
      </p:sp>
    </p:spTree>
    <p:extLst>
      <p:ext uri="{BB962C8B-B14F-4D97-AF65-F5344CB8AC3E}">
        <p14:creationId xmlns:p14="http://schemas.microsoft.com/office/powerpoint/2010/main" val="195790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0C1-224F-0845-943D-32475EC6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0085-ACE7-D249-BEB7-2DB6D76C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Hopefully you read my helpful tips for learning Python, like "drink coffee, wear pajamas, and eat your favorite snacks".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day will include two live "lectures" and a "quiz". During the lectures, I will mostly use an example/exercise format. You can follow along with the example and then I will give you a few minutes to complete an exercise on your own. After the afternoon lecture, you should find time to complete the day's quiz on your own. </a:t>
            </a:r>
            <a:r>
              <a:rPr lang="en-US" b="1" dirty="0"/>
              <a:t>You do not have to turn the quiz in. Nothing will be graded</a:t>
            </a:r>
            <a:r>
              <a:rPr lang="en-US" dirty="0"/>
              <a:t>, but answer keys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69866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0C1-224F-0845-943D-32475EC6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0085-ACE7-D249-BEB7-2DB6D76C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Cameras are </a:t>
            </a:r>
            <a:r>
              <a:rPr lang="en-US" b="1" dirty="0"/>
              <a:t>not </a:t>
            </a:r>
            <a:r>
              <a:rPr lang="en-US" dirty="0"/>
              <a:t>required during these lectures.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lectures, ask questions in the Zoom chat and the TA (Rahul) or I will answer when we can. If you know the answers, feel free to answer questions in the chat, too.</a:t>
            </a:r>
          </a:p>
        </p:txBody>
      </p:sp>
    </p:spTree>
    <p:extLst>
      <p:ext uri="{BB962C8B-B14F-4D97-AF65-F5344CB8AC3E}">
        <p14:creationId xmlns:p14="http://schemas.microsoft.com/office/powerpoint/2010/main" val="273275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0C1-224F-0845-943D-32475EC6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0085-ACE7-D249-BEB7-2DB6D76C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This lecture is NOT being recorded.  </a:t>
            </a:r>
            <a:r>
              <a:rPr lang="en-US" dirty="0"/>
              <a:t>This workshop is designed for those of you who are dedicating three days to learning Python.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my internet goes out during a lecture, that means everyone gets a 10-minute break! (It's good to have a plan.)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1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C6730-0B47-1144-B587-B9D0CA5C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Open the </a:t>
            </a:r>
            <a:r>
              <a:rPr lang="en-US" sz="6000" dirty="0" err="1"/>
              <a:t>mondayLecture</a:t>
            </a:r>
            <a:r>
              <a:rPr lang="en-US" sz="6000" dirty="0"/>
              <a:t> notebook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47BA-0218-DC4A-AA22-FBCBE60D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337269"/>
            <a:ext cx="10533889" cy="2905686"/>
          </a:xfrm>
        </p:spPr>
        <p:txBody>
          <a:bodyPr>
            <a:noAutofit/>
          </a:bodyPr>
          <a:lstStyle/>
          <a:p>
            <a:r>
              <a:rPr lang="en-US" sz="2400" b="1" dirty="0"/>
              <a:t>On your own computer: 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https://github.com/aGitHasNoName/pythonBootcamp_3Day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Click on the green Code button. Choose Download ZIP. Unzip the folder. Open Anaconda Navigator, choose Jupyter Lab. Navigate to the folder you downloaded.</a:t>
            </a:r>
          </a:p>
          <a:p>
            <a:r>
              <a:rPr lang="en-US" sz="2400" b="1" dirty="0"/>
              <a:t>Online: </a:t>
            </a:r>
            <a:r>
              <a:rPr lang="en-US" sz="2400" u="sng" dirty="0">
                <a:hlinkClick r:id="rId3" tooltip="https://colab.research.google.com/github/aGitHasNoName/pythonBootcamp_3Day/blob/main/mondayLecture.ipynb"/>
              </a:rPr>
              <a:t>https://colab.research.google.com/github/aGitHasNoName/pythonBootcamp_3Day/blob/main/mondayLecture.ipynb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12690-CAD8-6F49-9109-B81423DFA735}"/>
              </a:ext>
            </a:extLst>
          </p:cNvPr>
          <p:cNvSpPr txBox="1">
            <a:spLocks/>
          </p:cNvSpPr>
          <p:nvPr/>
        </p:nvSpPr>
        <p:spPr>
          <a:xfrm>
            <a:off x="6569612" y="3166112"/>
            <a:ext cx="4779616" cy="2905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8707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C6730-0B47-1144-B587-B9D0CA5C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Options for your desktop setup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47BA-0218-DC4A-AA22-FBCBE60D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337269"/>
            <a:ext cx="10374441" cy="2905686"/>
          </a:xfrm>
        </p:spPr>
        <p:txBody>
          <a:bodyPr>
            <a:noAutofit/>
          </a:bodyPr>
          <a:lstStyle/>
          <a:p>
            <a:r>
              <a:rPr lang="en-US" dirty="0"/>
              <a:t>You can set my Zoom share up next to your own notebook</a:t>
            </a:r>
          </a:p>
          <a:p>
            <a:r>
              <a:rPr lang="en-US" dirty="0"/>
              <a:t>You can run the code in your version of the notebook while just listening to me as I walk through it</a:t>
            </a:r>
          </a:p>
          <a:p>
            <a:r>
              <a:rPr lang="en-US" dirty="0"/>
              <a:t>You can just sit back and watch me run through it until it is time to do an exercise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12690-CAD8-6F49-9109-B81423DFA735}"/>
              </a:ext>
            </a:extLst>
          </p:cNvPr>
          <p:cNvSpPr txBox="1">
            <a:spLocks/>
          </p:cNvSpPr>
          <p:nvPr/>
        </p:nvSpPr>
        <p:spPr>
          <a:xfrm>
            <a:off x="6569612" y="3166112"/>
            <a:ext cx="4779616" cy="2905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221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87A1B-1DC7-0048-95E4-749DAD39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Let’s code!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21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82AB8D"/>
      </a:accent1>
      <a:accent2>
        <a:srgbClr val="74AA99"/>
      </a:accent2>
      <a:accent3>
        <a:srgbClr val="81A8AD"/>
      </a:accent3>
      <a:accent4>
        <a:srgbClr val="7F9BBA"/>
      </a:accent4>
      <a:accent5>
        <a:srgbClr val="9699C6"/>
      </a:accent5>
      <a:accent6>
        <a:srgbClr val="937FBA"/>
      </a:accent6>
      <a:hlink>
        <a:srgbClr val="AE69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476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Python Fundamentals  Monday: Objects and Functions</vt:lpstr>
      <vt:lpstr>About me</vt:lpstr>
      <vt:lpstr>About this bootcamp</vt:lpstr>
      <vt:lpstr>About this bootcamp</vt:lpstr>
      <vt:lpstr>About this bootcamp</vt:lpstr>
      <vt:lpstr>Open the mondayLecture notebook</vt:lpstr>
      <vt:lpstr>Options for your desktop setup</vt:lpstr>
      <vt:lpstr>Let’s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 Monday: Objects and Functions</dc:title>
  <dc:creator>Colby E Witherup</dc:creator>
  <cp:lastModifiedBy>Colby E Witherup</cp:lastModifiedBy>
  <cp:revision>25</cp:revision>
  <dcterms:created xsi:type="dcterms:W3CDTF">2020-06-28T19:52:43Z</dcterms:created>
  <dcterms:modified xsi:type="dcterms:W3CDTF">2021-12-13T04:44:33Z</dcterms:modified>
</cp:coreProperties>
</file>