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75" r:id="rId2"/>
    <p:sldId id="376" r:id="rId3"/>
    <p:sldId id="377" r:id="rId4"/>
    <p:sldId id="378" r:id="rId5"/>
    <p:sldId id="379" r:id="rId6"/>
    <p:sldId id="417" r:id="rId7"/>
    <p:sldId id="418" r:id="rId8"/>
    <p:sldId id="421" r:id="rId9"/>
    <p:sldId id="380" r:id="rId10"/>
    <p:sldId id="420" r:id="rId11"/>
    <p:sldId id="381" r:id="rId12"/>
    <p:sldId id="382" r:id="rId13"/>
    <p:sldId id="383" r:id="rId14"/>
    <p:sldId id="384" r:id="rId15"/>
    <p:sldId id="385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9" r:id="rId41"/>
    <p:sldId id="413" r:id="rId42"/>
    <p:sldId id="422" r:id="rId4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2" userDrawn="1">
          <p15:clr>
            <a:srgbClr val="A4A3A4"/>
          </p15:clr>
        </p15:guide>
        <p15:guide id="3" pos="521" userDrawn="1">
          <p15:clr>
            <a:srgbClr val="A4A3A4"/>
          </p15:clr>
        </p15:guide>
        <p15:guide id="4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7" name="Thomas Embla Bonnerud" initials="TEB [7]" lastIdx="1" clrIdx="7">
    <p:extLst/>
  </p:cmAuthor>
  <p:cmAuthor id="1" name="Thomas Embla Bonnerud" initials="TEB" lastIdx="2" clrIdx="1">
    <p:extLst/>
  </p:cmAuthor>
  <p:cmAuthor id="8" name="Thomas Embla Bonnerud" initials="TEB [8]" lastIdx="1" clrIdx="8">
    <p:extLst/>
  </p:cmAuthor>
  <p:cmAuthor id="2" name="Thomas Embla Bonnerud" initials="TEB [2]" lastIdx="1" clrIdx="2">
    <p:extLst/>
  </p:cmAuthor>
  <p:cmAuthor id="9" name="Thomas Embla Bonnerud" initials="TEB [9]" lastIdx="1" clrIdx="9">
    <p:extLst/>
  </p:cmAuthor>
  <p:cmAuthor id="3" name="Thomas Embla Bonnerud" initials="TEB [3]" lastIdx="1" clrIdx="3">
    <p:extLst/>
  </p:cmAuthor>
  <p:cmAuthor id="4" name="Thomas Embla Bonnerud" initials="TEB [4]" lastIdx="1" clrIdx="4">
    <p:extLst/>
  </p:cmAuthor>
  <p:cmAuthor id="5" name="Thomas Embla Bonnerud" initials="TEB [5]" lastIdx="1" clrIdx="5">
    <p:extLst/>
  </p:cmAuthor>
  <p:cmAuthor id="6" name="Thomas Embla Bonnerud" initials="TEB [6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905"/>
    <a:srgbClr val="90CD4F"/>
    <a:srgbClr val="F7E505"/>
    <a:srgbClr val="FB0000"/>
    <a:srgbClr val="636466"/>
    <a:srgbClr val="FFFFFF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75349" autoAdjust="0"/>
  </p:normalViewPr>
  <p:slideViewPr>
    <p:cSldViewPr snapToGrid="0" snapToObjects="1">
      <p:cViewPr varScale="1">
        <p:scale>
          <a:sx n="86" d="100"/>
          <a:sy n="86" d="100"/>
        </p:scale>
        <p:origin x="1176" y="58"/>
      </p:cViewPr>
      <p:guideLst>
        <p:guide orient="horz" pos="532"/>
        <p:guide pos="521"/>
        <p:guide pos="385"/>
      </p:guideLst>
    </p:cSldViewPr>
  </p:slideViewPr>
  <p:outlineViewPr>
    <p:cViewPr>
      <p:scale>
        <a:sx n="33" d="100"/>
        <a:sy n="33" d="100"/>
      </p:scale>
      <p:origin x="0" y="-6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4086" y="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9A3C5A-1DD0-4A3B-9129-E02F753BBF5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2CAF3-7B84-418E-AE35-E7652312A7C2}">
      <dgm:prSet phldrT="[Text]" custT="1"/>
      <dgm:spPr/>
      <dgm:t>
        <a:bodyPr/>
        <a:lstStyle/>
        <a:p>
          <a:r>
            <a:rPr lang="en-US" sz="1200" dirty="0"/>
            <a:t>Release Def in Project</a:t>
          </a:r>
        </a:p>
      </dgm:t>
    </dgm:pt>
    <dgm:pt modelId="{E47B9781-B373-41D7-9EA6-A8B1BF131322}" type="parTrans" cxnId="{2123827A-25AB-4764-9964-992D58230357}">
      <dgm:prSet/>
      <dgm:spPr/>
      <dgm:t>
        <a:bodyPr/>
        <a:lstStyle/>
        <a:p>
          <a:endParaRPr lang="en-US"/>
        </a:p>
      </dgm:t>
    </dgm:pt>
    <dgm:pt modelId="{0E84B27C-F77A-4917-B86E-E170FDEB91F5}" type="sibTrans" cxnId="{2123827A-25AB-4764-9964-992D58230357}">
      <dgm:prSet/>
      <dgm:spPr/>
      <dgm:t>
        <a:bodyPr/>
        <a:lstStyle/>
        <a:p>
          <a:endParaRPr lang="en-US"/>
        </a:p>
      </dgm:t>
    </dgm:pt>
    <dgm:pt modelId="{165A0E5D-4510-4CF8-9570-75217B21E0C5}">
      <dgm:prSet phldrT="[Text]" custT="1"/>
      <dgm:spPr/>
      <dgm:t>
        <a:bodyPr/>
        <a:lstStyle/>
        <a:p>
          <a:r>
            <a:rPr lang="en-US" sz="1100" dirty="0"/>
            <a:t>Common Def in Project</a:t>
          </a:r>
        </a:p>
      </dgm:t>
    </dgm:pt>
    <dgm:pt modelId="{8D7DB52B-2165-4680-8147-DAB8B9561047}" type="parTrans" cxnId="{33719D69-9902-44D1-8A17-0F62DCBA0EFC}">
      <dgm:prSet/>
      <dgm:spPr/>
      <dgm:t>
        <a:bodyPr/>
        <a:lstStyle/>
        <a:p>
          <a:endParaRPr lang="en-US"/>
        </a:p>
      </dgm:t>
    </dgm:pt>
    <dgm:pt modelId="{921D22C5-AFC7-4374-9D96-D021388084E8}" type="sibTrans" cxnId="{33719D69-9902-44D1-8A17-0F62DCBA0EFC}">
      <dgm:prSet/>
      <dgm:spPr/>
      <dgm:t>
        <a:bodyPr/>
        <a:lstStyle/>
        <a:p>
          <a:endParaRPr lang="en-US"/>
        </a:p>
      </dgm:t>
    </dgm:pt>
    <dgm:pt modelId="{EA46C622-E49F-45C1-8BF6-C7A4C0048353}">
      <dgm:prSet phldrT="[Text]" custT="1"/>
      <dgm:spPr/>
      <dgm:t>
        <a:bodyPr/>
        <a:lstStyle/>
        <a:p>
          <a:pPr algn="ctr"/>
          <a:r>
            <a:rPr lang="en-US" sz="1100" dirty="0"/>
            <a:t>Common Def in Solution</a:t>
          </a:r>
        </a:p>
      </dgm:t>
    </dgm:pt>
    <dgm:pt modelId="{3DC454AF-FFF4-4785-99E5-A3BCD455144F}" type="parTrans" cxnId="{9C68BC16-FD77-4595-9C05-F2EA498FD023}">
      <dgm:prSet/>
      <dgm:spPr/>
      <dgm:t>
        <a:bodyPr/>
        <a:lstStyle/>
        <a:p>
          <a:endParaRPr lang="en-US"/>
        </a:p>
      </dgm:t>
    </dgm:pt>
    <dgm:pt modelId="{F27E0BDC-AEE4-4EA4-BC99-8F6A4FD5F7DD}" type="sibTrans" cxnId="{9C68BC16-FD77-4595-9C05-F2EA498FD023}">
      <dgm:prSet/>
      <dgm:spPr/>
      <dgm:t>
        <a:bodyPr/>
        <a:lstStyle/>
        <a:p>
          <a:endParaRPr lang="en-US"/>
        </a:p>
      </dgm:t>
    </dgm:pt>
    <dgm:pt modelId="{7B74AEB7-46C5-49BE-BF8C-90C822B56979}">
      <dgm:prSet phldrT="[Text]" custT="1"/>
      <dgm:spPr/>
      <dgm:t>
        <a:bodyPr/>
        <a:lstStyle/>
        <a:p>
          <a:r>
            <a:rPr lang="en-US" sz="1200" dirty="0"/>
            <a:t>Release Def in Solution</a:t>
          </a:r>
        </a:p>
      </dgm:t>
    </dgm:pt>
    <dgm:pt modelId="{6A0B46CB-5837-4169-8C9B-0998E8DDBD49}" type="parTrans" cxnId="{AA6520CA-F1DC-40D1-A78E-637989D034FD}">
      <dgm:prSet/>
      <dgm:spPr/>
      <dgm:t>
        <a:bodyPr/>
        <a:lstStyle/>
        <a:p>
          <a:endParaRPr lang="en-US"/>
        </a:p>
      </dgm:t>
    </dgm:pt>
    <dgm:pt modelId="{25F2D441-3CB6-4AB4-820A-2418B9DF0045}" type="sibTrans" cxnId="{AA6520CA-F1DC-40D1-A78E-637989D034FD}">
      <dgm:prSet/>
      <dgm:spPr/>
      <dgm:t>
        <a:bodyPr/>
        <a:lstStyle/>
        <a:p>
          <a:endParaRPr lang="en-US"/>
        </a:p>
      </dgm:t>
    </dgm:pt>
    <dgm:pt modelId="{9DC55DEA-2BA2-432D-AD03-719BEEA187B4}" type="pres">
      <dgm:prSet presAssocID="{C99A3C5A-1DD0-4A3B-9129-E02F753BBF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B6D144-4E3F-4834-A619-2C5773464F69}" type="pres">
      <dgm:prSet presAssocID="{9322CAF3-7B84-418E-AE35-E7652312A7C2}" presName="root1" presStyleCnt="0"/>
      <dgm:spPr/>
    </dgm:pt>
    <dgm:pt modelId="{970D1BA4-506A-48AA-A0A4-AEFCE335002E}" type="pres">
      <dgm:prSet presAssocID="{9322CAF3-7B84-418E-AE35-E7652312A7C2}" presName="LevelOneTextNode" presStyleLbl="node0" presStyleIdx="0" presStyleCnt="1" custAng="5400000" custScaleY="60653" custLinFactX="-15666" custLinFactNeighborX="-100000">
        <dgm:presLayoutVars>
          <dgm:chPref val="3"/>
        </dgm:presLayoutVars>
      </dgm:prSet>
      <dgm:spPr/>
    </dgm:pt>
    <dgm:pt modelId="{BD1F21CA-9484-4B86-84B6-343170D838D8}" type="pres">
      <dgm:prSet presAssocID="{9322CAF3-7B84-418E-AE35-E7652312A7C2}" presName="level2hierChild" presStyleCnt="0"/>
      <dgm:spPr/>
    </dgm:pt>
    <dgm:pt modelId="{4B154BC3-005C-4BF3-9BB2-130DC6B7BAC4}" type="pres">
      <dgm:prSet presAssocID="{8D7DB52B-2165-4680-8147-DAB8B9561047}" presName="conn2-1" presStyleLbl="parChTrans1D2" presStyleIdx="0" presStyleCnt="3"/>
      <dgm:spPr/>
    </dgm:pt>
    <dgm:pt modelId="{4022991F-4A79-4DB8-88A8-2FF6B1E3E60E}" type="pres">
      <dgm:prSet presAssocID="{8D7DB52B-2165-4680-8147-DAB8B9561047}" presName="connTx" presStyleLbl="parChTrans1D2" presStyleIdx="0" presStyleCnt="3"/>
      <dgm:spPr/>
    </dgm:pt>
    <dgm:pt modelId="{2B59EFA8-BC5B-47D0-AB1E-5BD4DA90DAC0}" type="pres">
      <dgm:prSet presAssocID="{165A0E5D-4510-4CF8-9570-75217B21E0C5}" presName="root2" presStyleCnt="0"/>
      <dgm:spPr/>
    </dgm:pt>
    <dgm:pt modelId="{AEE52EB0-B4E6-4E7A-B2DF-895E7C6CBB3F}" type="pres">
      <dgm:prSet presAssocID="{165A0E5D-4510-4CF8-9570-75217B21E0C5}" presName="LevelTwoTextNode" presStyleLbl="node2" presStyleIdx="0" presStyleCnt="3" custLinFactNeighborX="55684">
        <dgm:presLayoutVars>
          <dgm:chPref val="3"/>
        </dgm:presLayoutVars>
      </dgm:prSet>
      <dgm:spPr/>
    </dgm:pt>
    <dgm:pt modelId="{068BE188-48B0-48AC-A536-573A00971A68}" type="pres">
      <dgm:prSet presAssocID="{165A0E5D-4510-4CF8-9570-75217B21E0C5}" presName="level3hierChild" presStyleCnt="0"/>
      <dgm:spPr/>
    </dgm:pt>
    <dgm:pt modelId="{F2E84472-4742-45ED-9307-C5446CE1244A}" type="pres">
      <dgm:prSet presAssocID="{3DC454AF-FFF4-4785-99E5-A3BCD455144F}" presName="conn2-1" presStyleLbl="parChTrans1D2" presStyleIdx="1" presStyleCnt="3"/>
      <dgm:spPr/>
    </dgm:pt>
    <dgm:pt modelId="{6810DBEF-39F6-4BB4-BD5A-6913C437780B}" type="pres">
      <dgm:prSet presAssocID="{3DC454AF-FFF4-4785-99E5-A3BCD455144F}" presName="connTx" presStyleLbl="parChTrans1D2" presStyleIdx="1" presStyleCnt="3"/>
      <dgm:spPr/>
    </dgm:pt>
    <dgm:pt modelId="{69C489E7-9AF2-4A16-9058-4D6E19225A54}" type="pres">
      <dgm:prSet presAssocID="{EA46C622-E49F-45C1-8BF6-C7A4C0048353}" presName="root2" presStyleCnt="0"/>
      <dgm:spPr/>
    </dgm:pt>
    <dgm:pt modelId="{A58E1045-CF37-45AD-8CAF-36DE0E829EB8}" type="pres">
      <dgm:prSet presAssocID="{EA46C622-E49F-45C1-8BF6-C7A4C0048353}" presName="LevelTwoTextNode" presStyleLbl="node2" presStyleIdx="1" presStyleCnt="3" custLinFactNeighborX="55684">
        <dgm:presLayoutVars>
          <dgm:chPref val="3"/>
        </dgm:presLayoutVars>
      </dgm:prSet>
      <dgm:spPr/>
    </dgm:pt>
    <dgm:pt modelId="{226BB974-41C4-4298-BA6A-34A05656FA0B}" type="pres">
      <dgm:prSet presAssocID="{EA46C622-E49F-45C1-8BF6-C7A4C0048353}" presName="level3hierChild" presStyleCnt="0"/>
      <dgm:spPr/>
    </dgm:pt>
    <dgm:pt modelId="{0550BA1A-1A20-4D56-B83A-09B0D5C4AFD3}" type="pres">
      <dgm:prSet presAssocID="{6A0B46CB-5837-4169-8C9B-0998E8DDBD49}" presName="conn2-1" presStyleLbl="parChTrans1D2" presStyleIdx="2" presStyleCnt="3"/>
      <dgm:spPr/>
    </dgm:pt>
    <dgm:pt modelId="{38EA02E9-7177-43D0-A4F3-9A1585DAA66A}" type="pres">
      <dgm:prSet presAssocID="{6A0B46CB-5837-4169-8C9B-0998E8DDBD49}" presName="connTx" presStyleLbl="parChTrans1D2" presStyleIdx="2" presStyleCnt="3"/>
      <dgm:spPr/>
    </dgm:pt>
    <dgm:pt modelId="{62FF3B42-F9AF-448D-9342-C758ECE20ADE}" type="pres">
      <dgm:prSet presAssocID="{7B74AEB7-46C5-49BE-BF8C-90C822B56979}" presName="root2" presStyleCnt="0"/>
      <dgm:spPr/>
    </dgm:pt>
    <dgm:pt modelId="{DCD4C69A-67A2-477A-8753-ECE830E788A2}" type="pres">
      <dgm:prSet presAssocID="{7B74AEB7-46C5-49BE-BF8C-90C822B56979}" presName="LevelTwoTextNode" presStyleLbl="node2" presStyleIdx="2" presStyleCnt="3" custLinFactNeighborX="55684">
        <dgm:presLayoutVars>
          <dgm:chPref val="3"/>
        </dgm:presLayoutVars>
      </dgm:prSet>
      <dgm:spPr/>
    </dgm:pt>
    <dgm:pt modelId="{E729F675-D491-4B7D-A8C4-73E9B735AB34}" type="pres">
      <dgm:prSet presAssocID="{7B74AEB7-46C5-49BE-BF8C-90C822B56979}" presName="level3hierChild" presStyleCnt="0"/>
      <dgm:spPr/>
    </dgm:pt>
  </dgm:ptLst>
  <dgm:cxnLst>
    <dgm:cxn modelId="{9C68BC16-FD77-4595-9C05-F2EA498FD023}" srcId="{9322CAF3-7B84-418E-AE35-E7652312A7C2}" destId="{EA46C622-E49F-45C1-8BF6-C7A4C0048353}" srcOrd="1" destOrd="0" parTransId="{3DC454AF-FFF4-4785-99E5-A3BCD455144F}" sibTransId="{F27E0BDC-AEE4-4EA4-BC99-8F6A4FD5F7DD}"/>
    <dgm:cxn modelId="{FBFA6E1C-1CB4-4145-A81B-89295B561B4B}" type="presOf" srcId="{6A0B46CB-5837-4169-8C9B-0998E8DDBD49}" destId="{38EA02E9-7177-43D0-A4F3-9A1585DAA66A}" srcOrd="1" destOrd="0" presId="urn:microsoft.com/office/officeart/2008/layout/HorizontalMultiLevelHierarchy"/>
    <dgm:cxn modelId="{63DEC22B-92DE-4750-81DE-8D385CB52D6B}" type="presOf" srcId="{C99A3C5A-1DD0-4A3B-9129-E02F753BBF54}" destId="{9DC55DEA-2BA2-432D-AD03-719BEEA187B4}" srcOrd="0" destOrd="0" presId="urn:microsoft.com/office/officeart/2008/layout/HorizontalMultiLevelHierarchy"/>
    <dgm:cxn modelId="{6444E541-2D90-47CC-B6AD-74A6F01A5B62}" type="presOf" srcId="{7B74AEB7-46C5-49BE-BF8C-90C822B56979}" destId="{DCD4C69A-67A2-477A-8753-ECE830E788A2}" srcOrd="0" destOrd="0" presId="urn:microsoft.com/office/officeart/2008/layout/HorizontalMultiLevelHierarchy"/>
    <dgm:cxn modelId="{33719D69-9902-44D1-8A17-0F62DCBA0EFC}" srcId="{9322CAF3-7B84-418E-AE35-E7652312A7C2}" destId="{165A0E5D-4510-4CF8-9570-75217B21E0C5}" srcOrd="0" destOrd="0" parTransId="{8D7DB52B-2165-4680-8147-DAB8B9561047}" sibTransId="{921D22C5-AFC7-4374-9D96-D021388084E8}"/>
    <dgm:cxn modelId="{7EC4FE6A-77BD-426B-9947-B70442315BB3}" type="presOf" srcId="{8D7DB52B-2165-4680-8147-DAB8B9561047}" destId="{4B154BC3-005C-4BF3-9BB2-130DC6B7BAC4}" srcOrd="0" destOrd="0" presId="urn:microsoft.com/office/officeart/2008/layout/HorizontalMultiLevelHierarchy"/>
    <dgm:cxn modelId="{2123827A-25AB-4764-9964-992D58230357}" srcId="{C99A3C5A-1DD0-4A3B-9129-E02F753BBF54}" destId="{9322CAF3-7B84-418E-AE35-E7652312A7C2}" srcOrd="0" destOrd="0" parTransId="{E47B9781-B373-41D7-9EA6-A8B1BF131322}" sibTransId="{0E84B27C-F77A-4917-B86E-E170FDEB91F5}"/>
    <dgm:cxn modelId="{3A519F7B-C9BF-4642-8829-70189F81A603}" type="presOf" srcId="{EA46C622-E49F-45C1-8BF6-C7A4C0048353}" destId="{A58E1045-CF37-45AD-8CAF-36DE0E829EB8}" srcOrd="0" destOrd="0" presId="urn:microsoft.com/office/officeart/2008/layout/HorizontalMultiLevelHierarchy"/>
    <dgm:cxn modelId="{9A3750A6-276B-44B8-B87B-38A766FB89F3}" type="presOf" srcId="{8D7DB52B-2165-4680-8147-DAB8B9561047}" destId="{4022991F-4A79-4DB8-88A8-2FF6B1E3E60E}" srcOrd="1" destOrd="0" presId="urn:microsoft.com/office/officeart/2008/layout/HorizontalMultiLevelHierarchy"/>
    <dgm:cxn modelId="{4C8101BB-AF16-4602-85F7-715789486826}" type="presOf" srcId="{165A0E5D-4510-4CF8-9570-75217B21E0C5}" destId="{AEE52EB0-B4E6-4E7A-B2DF-895E7C6CBB3F}" srcOrd="0" destOrd="0" presId="urn:microsoft.com/office/officeart/2008/layout/HorizontalMultiLevelHierarchy"/>
    <dgm:cxn modelId="{433B25BD-954D-44A7-9D3C-1888754829A0}" type="presOf" srcId="{3DC454AF-FFF4-4785-99E5-A3BCD455144F}" destId="{F2E84472-4742-45ED-9307-C5446CE1244A}" srcOrd="0" destOrd="0" presId="urn:microsoft.com/office/officeart/2008/layout/HorizontalMultiLevelHierarchy"/>
    <dgm:cxn modelId="{74E3D7C5-32CC-4A1D-BA71-EC1CD76059C9}" type="presOf" srcId="{6A0B46CB-5837-4169-8C9B-0998E8DDBD49}" destId="{0550BA1A-1A20-4D56-B83A-09B0D5C4AFD3}" srcOrd="0" destOrd="0" presId="urn:microsoft.com/office/officeart/2008/layout/HorizontalMultiLevelHierarchy"/>
    <dgm:cxn modelId="{AA6520CA-F1DC-40D1-A78E-637989D034FD}" srcId="{9322CAF3-7B84-418E-AE35-E7652312A7C2}" destId="{7B74AEB7-46C5-49BE-BF8C-90C822B56979}" srcOrd="2" destOrd="0" parTransId="{6A0B46CB-5837-4169-8C9B-0998E8DDBD49}" sibTransId="{25F2D441-3CB6-4AB4-820A-2418B9DF0045}"/>
    <dgm:cxn modelId="{EF00D1CB-1323-4664-BF33-7BF2076FDBEF}" type="presOf" srcId="{9322CAF3-7B84-418E-AE35-E7652312A7C2}" destId="{970D1BA4-506A-48AA-A0A4-AEFCE335002E}" srcOrd="0" destOrd="0" presId="urn:microsoft.com/office/officeart/2008/layout/HorizontalMultiLevelHierarchy"/>
    <dgm:cxn modelId="{9931D2DC-F139-4EDC-BE0F-1BB29DA7E59D}" type="presOf" srcId="{3DC454AF-FFF4-4785-99E5-A3BCD455144F}" destId="{6810DBEF-39F6-4BB4-BD5A-6913C437780B}" srcOrd="1" destOrd="0" presId="urn:microsoft.com/office/officeart/2008/layout/HorizontalMultiLevelHierarchy"/>
    <dgm:cxn modelId="{475A3886-A269-41EE-A016-4FFC5441821D}" type="presParOf" srcId="{9DC55DEA-2BA2-432D-AD03-719BEEA187B4}" destId="{B8B6D144-4E3F-4834-A619-2C5773464F69}" srcOrd="0" destOrd="0" presId="urn:microsoft.com/office/officeart/2008/layout/HorizontalMultiLevelHierarchy"/>
    <dgm:cxn modelId="{2511209B-DF97-4824-A5F8-5918181B1FA3}" type="presParOf" srcId="{B8B6D144-4E3F-4834-A619-2C5773464F69}" destId="{970D1BA4-506A-48AA-A0A4-AEFCE335002E}" srcOrd="0" destOrd="0" presId="urn:microsoft.com/office/officeart/2008/layout/HorizontalMultiLevelHierarchy"/>
    <dgm:cxn modelId="{CB13D6F7-C93B-491E-BF1B-C40A93B8498D}" type="presParOf" srcId="{B8B6D144-4E3F-4834-A619-2C5773464F69}" destId="{BD1F21CA-9484-4B86-84B6-343170D838D8}" srcOrd="1" destOrd="0" presId="urn:microsoft.com/office/officeart/2008/layout/HorizontalMultiLevelHierarchy"/>
    <dgm:cxn modelId="{75AD6CA7-2FBC-4D2B-A8F2-161CB2942ACE}" type="presParOf" srcId="{BD1F21CA-9484-4B86-84B6-343170D838D8}" destId="{4B154BC3-005C-4BF3-9BB2-130DC6B7BAC4}" srcOrd="0" destOrd="0" presId="urn:microsoft.com/office/officeart/2008/layout/HorizontalMultiLevelHierarchy"/>
    <dgm:cxn modelId="{604C578E-ADBB-4CA1-91F4-4527DD231A20}" type="presParOf" srcId="{4B154BC3-005C-4BF3-9BB2-130DC6B7BAC4}" destId="{4022991F-4A79-4DB8-88A8-2FF6B1E3E60E}" srcOrd="0" destOrd="0" presId="urn:microsoft.com/office/officeart/2008/layout/HorizontalMultiLevelHierarchy"/>
    <dgm:cxn modelId="{D7A095F1-AA4D-431A-BC86-B9A8A7E340DC}" type="presParOf" srcId="{BD1F21CA-9484-4B86-84B6-343170D838D8}" destId="{2B59EFA8-BC5B-47D0-AB1E-5BD4DA90DAC0}" srcOrd="1" destOrd="0" presId="urn:microsoft.com/office/officeart/2008/layout/HorizontalMultiLevelHierarchy"/>
    <dgm:cxn modelId="{2185A218-01E4-468D-90F4-9287928039D3}" type="presParOf" srcId="{2B59EFA8-BC5B-47D0-AB1E-5BD4DA90DAC0}" destId="{AEE52EB0-B4E6-4E7A-B2DF-895E7C6CBB3F}" srcOrd="0" destOrd="0" presId="urn:microsoft.com/office/officeart/2008/layout/HorizontalMultiLevelHierarchy"/>
    <dgm:cxn modelId="{0F495164-85BE-4994-AFBE-57C7D85124F7}" type="presParOf" srcId="{2B59EFA8-BC5B-47D0-AB1E-5BD4DA90DAC0}" destId="{068BE188-48B0-48AC-A536-573A00971A68}" srcOrd="1" destOrd="0" presId="urn:microsoft.com/office/officeart/2008/layout/HorizontalMultiLevelHierarchy"/>
    <dgm:cxn modelId="{AA3153E6-117B-4D1B-BC7E-38B85401EDC1}" type="presParOf" srcId="{BD1F21CA-9484-4B86-84B6-343170D838D8}" destId="{F2E84472-4742-45ED-9307-C5446CE1244A}" srcOrd="2" destOrd="0" presId="urn:microsoft.com/office/officeart/2008/layout/HorizontalMultiLevelHierarchy"/>
    <dgm:cxn modelId="{B4EC1A28-5A3E-4C15-8752-4F8431FD3A23}" type="presParOf" srcId="{F2E84472-4742-45ED-9307-C5446CE1244A}" destId="{6810DBEF-39F6-4BB4-BD5A-6913C437780B}" srcOrd="0" destOrd="0" presId="urn:microsoft.com/office/officeart/2008/layout/HorizontalMultiLevelHierarchy"/>
    <dgm:cxn modelId="{E2517C22-E44B-4415-B230-AA165C565FC2}" type="presParOf" srcId="{BD1F21CA-9484-4B86-84B6-343170D838D8}" destId="{69C489E7-9AF2-4A16-9058-4D6E19225A54}" srcOrd="3" destOrd="0" presId="urn:microsoft.com/office/officeart/2008/layout/HorizontalMultiLevelHierarchy"/>
    <dgm:cxn modelId="{4349FC5A-FCDA-4E03-9AD2-1F7DB84C3FD0}" type="presParOf" srcId="{69C489E7-9AF2-4A16-9058-4D6E19225A54}" destId="{A58E1045-CF37-45AD-8CAF-36DE0E829EB8}" srcOrd="0" destOrd="0" presId="urn:microsoft.com/office/officeart/2008/layout/HorizontalMultiLevelHierarchy"/>
    <dgm:cxn modelId="{69C6D983-50A9-4C85-82DA-8679869FD038}" type="presParOf" srcId="{69C489E7-9AF2-4A16-9058-4D6E19225A54}" destId="{226BB974-41C4-4298-BA6A-34A05656FA0B}" srcOrd="1" destOrd="0" presId="urn:microsoft.com/office/officeart/2008/layout/HorizontalMultiLevelHierarchy"/>
    <dgm:cxn modelId="{1226C45D-9F8E-45F2-82D2-7A05AC3B6690}" type="presParOf" srcId="{BD1F21CA-9484-4B86-84B6-343170D838D8}" destId="{0550BA1A-1A20-4D56-B83A-09B0D5C4AFD3}" srcOrd="4" destOrd="0" presId="urn:microsoft.com/office/officeart/2008/layout/HorizontalMultiLevelHierarchy"/>
    <dgm:cxn modelId="{FA2288DC-6529-4086-A51C-B3876CCD2017}" type="presParOf" srcId="{0550BA1A-1A20-4D56-B83A-09B0D5C4AFD3}" destId="{38EA02E9-7177-43D0-A4F3-9A1585DAA66A}" srcOrd="0" destOrd="0" presId="urn:microsoft.com/office/officeart/2008/layout/HorizontalMultiLevelHierarchy"/>
    <dgm:cxn modelId="{300C5265-B648-4865-97DE-7E2F0EB8B522}" type="presParOf" srcId="{BD1F21CA-9484-4B86-84B6-343170D838D8}" destId="{62FF3B42-F9AF-448D-9342-C758ECE20ADE}" srcOrd="5" destOrd="0" presId="urn:microsoft.com/office/officeart/2008/layout/HorizontalMultiLevelHierarchy"/>
    <dgm:cxn modelId="{1FDF3A2D-E4FD-4538-9250-CF14EF232CB1}" type="presParOf" srcId="{62FF3B42-F9AF-448D-9342-C758ECE20ADE}" destId="{DCD4C69A-67A2-477A-8753-ECE830E788A2}" srcOrd="0" destOrd="0" presId="urn:microsoft.com/office/officeart/2008/layout/HorizontalMultiLevelHierarchy"/>
    <dgm:cxn modelId="{EDE60D34-A346-471F-994F-DC632DF853E2}" type="presParOf" srcId="{62FF3B42-F9AF-448D-9342-C758ECE20ADE}" destId="{E729F675-D491-4B7D-A8C4-73E9B735AB3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9A3C5A-1DD0-4A3B-9129-E02F753BBF5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2CAF3-7B84-418E-AE35-E7652312A7C2}">
      <dgm:prSet phldrT="[Text]" custT="1"/>
      <dgm:spPr/>
      <dgm:t>
        <a:bodyPr/>
        <a:lstStyle/>
        <a:p>
          <a:r>
            <a:rPr lang="en-US" sz="1200" dirty="0"/>
            <a:t>Release Dir in Project</a:t>
          </a:r>
        </a:p>
      </dgm:t>
    </dgm:pt>
    <dgm:pt modelId="{E47B9781-B373-41D7-9EA6-A8B1BF131322}" type="parTrans" cxnId="{2123827A-25AB-4764-9964-992D58230357}">
      <dgm:prSet/>
      <dgm:spPr/>
      <dgm:t>
        <a:bodyPr/>
        <a:lstStyle/>
        <a:p>
          <a:endParaRPr lang="en-US"/>
        </a:p>
      </dgm:t>
    </dgm:pt>
    <dgm:pt modelId="{0E84B27C-F77A-4917-B86E-E170FDEB91F5}" type="sibTrans" cxnId="{2123827A-25AB-4764-9964-992D58230357}">
      <dgm:prSet/>
      <dgm:spPr/>
      <dgm:t>
        <a:bodyPr/>
        <a:lstStyle/>
        <a:p>
          <a:endParaRPr lang="en-US"/>
        </a:p>
      </dgm:t>
    </dgm:pt>
    <dgm:pt modelId="{165A0E5D-4510-4CF8-9570-75217B21E0C5}">
      <dgm:prSet phldrT="[Text]" custT="1"/>
      <dgm:spPr/>
      <dgm:t>
        <a:bodyPr/>
        <a:lstStyle/>
        <a:p>
          <a:r>
            <a:rPr lang="en-US" sz="1100" dirty="0"/>
            <a:t>Common Dir in Project</a:t>
          </a:r>
        </a:p>
      </dgm:t>
    </dgm:pt>
    <dgm:pt modelId="{8D7DB52B-2165-4680-8147-DAB8B9561047}" type="parTrans" cxnId="{33719D69-9902-44D1-8A17-0F62DCBA0EFC}">
      <dgm:prSet/>
      <dgm:spPr/>
      <dgm:t>
        <a:bodyPr/>
        <a:lstStyle/>
        <a:p>
          <a:endParaRPr lang="en-US"/>
        </a:p>
      </dgm:t>
    </dgm:pt>
    <dgm:pt modelId="{921D22C5-AFC7-4374-9D96-D021388084E8}" type="sibTrans" cxnId="{33719D69-9902-44D1-8A17-0F62DCBA0EFC}">
      <dgm:prSet/>
      <dgm:spPr/>
      <dgm:t>
        <a:bodyPr/>
        <a:lstStyle/>
        <a:p>
          <a:endParaRPr lang="en-US"/>
        </a:p>
      </dgm:t>
    </dgm:pt>
    <dgm:pt modelId="{EA46C622-E49F-45C1-8BF6-C7A4C0048353}">
      <dgm:prSet phldrT="[Text]" custT="1"/>
      <dgm:spPr/>
      <dgm:t>
        <a:bodyPr/>
        <a:lstStyle/>
        <a:p>
          <a:pPr algn="ctr"/>
          <a:r>
            <a:rPr lang="en-US" sz="1100" dirty="0"/>
            <a:t>Common Dir in Solution</a:t>
          </a:r>
        </a:p>
      </dgm:t>
    </dgm:pt>
    <dgm:pt modelId="{3DC454AF-FFF4-4785-99E5-A3BCD455144F}" type="parTrans" cxnId="{9C68BC16-FD77-4595-9C05-F2EA498FD023}">
      <dgm:prSet/>
      <dgm:spPr/>
      <dgm:t>
        <a:bodyPr/>
        <a:lstStyle/>
        <a:p>
          <a:endParaRPr lang="en-US"/>
        </a:p>
      </dgm:t>
    </dgm:pt>
    <dgm:pt modelId="{F27E0BDC-AEE4-4EA4-BC99-8F6A4FD5F7DD}" type="sibTrans" cxnId="{9C68BC16-FD77-4595-9C05-F2EA498FD023}">
      <dgm:prSet/>
      <dgm:spPr/>
      <dgm:t>
        <a:bodyPr/>
        <a:lstStyle/>
        <a:p>
          <a:endParaRPr lang="en-US"/>
        </a:p>
      </dgm:t>
    </dgm:pt>
    <dgm:pt modelId="{7B74AEB7-46C5-49BE-BF8C-90C822B56979}">
      <dgm:prSet phldrT="[Text]" custT="1"/>
      <dgm:spPr/>
      <dgm:t>
        <a:bodyPr/>
        <a:lstStyle/>
        <a:p>
          <a:r>
            <a:rPr lang="en-US" sz="1200" dirty="0"/>
            <a:t>Release Dir in Solution</a:t>
          </a:r>
        </a:p>
      </dgm:t>
    </dgm:pt>
    <dgm:pt modelId="{6A0B46CB-5837-4169-8C9B-0998E8DDBD49}" type="parTrans" cxnId="{AA6520CA-F1DC-40D1-A78E-637989D034FD}">
      <dgm:prSet/>
      <dgm:spPr/>
      <dgm:t>
        <a:bodyPr/>
        <a:lstStyle/>
        <a:p>
          <a:endParaRPr lang="en-US"/>
        </a:p>
      </dgm:t>
    </dgm:pt>
    <dgm:pt modelId="{25F2D441-3CB6-4AB4-820A-2418B9DF0045}" type="sibTrans" cxnId="{AA6520CA-F1DC-40D1-A78E-637989D034FD}">
      <dgm:prSet/>
      <dgm:spPr/>
      <dgm:t>
        <a:bodyPr/>
        <a:lstStyle/>
        <a:p>
          <a:endParaRPr lang="en-US"/>
        </a:p>
      </dgm:t>
    </dgm:pt>
    <dgm:pt modelId="{9DC55DEA-2BA2-432D-AD03-719BEEA187B4}" type="pres">
      <dgm:prSet presAssocID="{C99A3C5A-1DD0-4A3B-9129-E02F753BBF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B6D144-4E3F-4834-A619-2C5773464F69}" type="pres">
      <dgm:prSet presAssocID="{9322CAF3-7B84-418E-AE35-E7652312A7C2}" presName="root1" presStyleCnt="0"/>
      <dgm:spPr/>
    </dgm:pt>
    <dgm:pt modelId="{970D1BA4-506A-48AA-A0A4-AEFCE335002E}" type="pres">
      <dgm:prSet presAssocID="{9322CAF3-7B84-418E-AE35-E7652312A7C2}" presName="LevelOneTextNode" presStyleLbl="node0" presStyleIdx="0" presStyleCnt="1" custAng="5400000" custScaleY="60653" custLinFactX="-15666" custLinFactNeighborX="-100000">
        <dgm:presLayoutVars>
          <dgm:chPref val="3"/>
        </dgm:presLayoutVars>
      </dgm:prSet>
      <dgm:spPr/>
    </dgm:pt>
    <dgm:pt modelId="{BD1F21CA-9484-4B86-84B6-343170D838D8}" type="pres">
      <dgm:prSet presAssocID="{9322CAF3-7B84-418E-AE35-E7652312A7C2}" presName="level2hierChild" presStyleCnt="0"/>
      <dgm:spPr/>
    </dgm:pt>
    <dgm:pt modelId="{4B154BC3-005C-4BF3-9BB2-130DC6B7BAC4}" type="pres">
      <dgm:prSet presAssocID="{8D7DB52B-2165-4680-8147-DAB8B9561047}" presName="conn2-1" presStyleLbl="parChTrans1D2" presStyleIdx="0" presStyleCnt="3"/>
      <dgm:spPr/>
    </dgm:pt>
    <dgm:pt modelId="{4022991F-4A79-4DB8-88A8-2FF6B1E3E60E}" type="pres">
      <dgm:prSet presAssocID="{8D7DB52B-2165-4680-8147-DAB8B9561047}" presName="connTx" presStyleLbl="parChTrans1D2" presStyleIdx="0" presStyleCnt="3"/>
      <dgm:spPr/>
    </dgm:pt>
    <dgm:pt modelId="{2B59EFA8-BC5B-47D0-AB1E-5BD4DA90DAC0}" type="pres">
      <dgm:prSet presAssocID="{165A0E5D-4510-4CF8-9570-75217B21E0C5}" presName="root2" presStyleCnt="0"/>
      <dgm:spPr/>
    </dgm:pt>
    <dgm:pt modelId="{AEE52EB0-B4E6-4E7A-B2DF-895E7C6CBB3F}" type="pres">
      <dgm:prSet presAssocID="{165A0E5D-4510-4CF8-9570-75217B21E0C5}" presName="LevelTwoTextNode" presStyleLbl="node2" presStyleIdx="0" presStyleCnt="3" custLinFactNeighborX="55684">
        <dgm:presLayoutVars>
          <dgm:chPref val="3"/>
        </dgm:presLayoutVars>
      </dgm:prSet>
      <dgm:spPr/>
    </dgm:pt>
    <dgm:pt modelId="{068BE188-48B0-48AC-A536-573A00971A68}" type="pres">
      <dgm:prSet presAssocID="{165A0E5D-4510-4CF8-9570-75217B21E0C5}" presName="level3hierChild" presStyleCnt="0"/>
      <dgm:spPr/>
    </dgm:pt>
    <dgm:pt modelId="{F2E84472-4742-45ED-9307-C5446CE1244A}" type="pres">
      <dgm:prSet presAssocID="{3DC454AF-FFF4-4785-99E5-A3BCD455144F}" presName="conn2-1" presStyleLbl="parChTrans1D2" presStyleIdx="1" presStyleCnt="3"/>
      <dgm:spPr/>
    </dgm:pt>
    <dgm:pt modelId="{6810DBEF-39F6-4BB4-BD5A-6913C437780B}" type="pres">
      <dgm:prSet presAssocID="{3DC454AF-FFF4-4785-99E5-A3BCD455144F}" presName="connTx" presStyleLbl="parChTrans1D2" presStyleIdx="1" presStyleCnt="3"/>
      <dgm:spPr/>
    </dgm:pt>
    <dgm:pt modelId="{69C489E7-9AF2-4A16-9058-4D6E19225A54}" type="pres">
      <dgm:prSet presAssocID="{EA46C622-E49F-45C1-8BF6-C7A4C0048353}" presName="root2" presStyleCnt="0"/>
      <dgm:spPr/>
    </dgm:pt>
    <dgm:pt modelId="{A58E1045-CF37-45AD-8CAF-36DE0E829EB8}" type="pres">
      <dgm:prSet presAssocID="{EA46C622-E49F-45C1-8BF6-C7A4C0048353}" presName="LevelTwoTextNode" presStyleLbl="node2" presStyleIdx="1" presStyleCnt="3" custLinFactNeighborX="55684">
        <dgm:presLayoutVars>
          <dgm:chPref val="3"/>
        </dgm:presLayoutVars>
      </dgm:prSet>
      <dgm:spPr/>
    </dgm:pt>
    <dgm:pt modelId="{226BB974-41C4-4298-BA6A-34A05656FA0B}" type="pres">
      <dgm:prSet presAssocID="{EA46C622-E49F-45C1-8BF6-C7A4C0048353}" presName="level3hierChild" presStyleCnt="0"/>
      <dgm:spPr/>
    </dgm:pt>
    <dgm:pt modelId="{0550BA1A-1A20-4D56-B83A-09B0D5C4AFD3}" type="pres">
      <dgm:prSet presAssocID="{6A0B46CB-5837-4169-8C9B-0998E8DDBD49}" presName="conn2-1" presStyleLbl="parChTrans1D2" presStyleIdx="2" presStyleCnt="3"/>
      <dgm:spPr/>
    </dgm:pt>
    <dgm:pt modelId="{38EA02E9-7177-43D0-A4F3-9A1585DAA66A}" type="pres">
      <dgm:prSet presAssocID="{6A0B46CB-5837-4169-8C9B-0998E8DDBD49}" presName="connTx" presStyleLbl="parChTrans1D2" presStyleIdx="2" presStyleCnt="3"/>
      <dgm:spPr/>
    </dgm:pt>
    <dgm:pt modelId="{62FF3B42-F9AF-448D-9342-C758ECE20ADE}" type="pres">
      <dgm:prSet presAssocID="{7B74AEB7-46C5-49BE-BF8C-90C822B56979}" presName="root2" presStyleCnt="0"/>
      <dgm:spPr/>
    </dgm:pt>
    <dgm:pt modelId="{DCD4C69A-67A2-477A-8753-ECE830E788A2}" type="pres">
      <dgm:prSet presAssocID="{7B74AEB7-46C5-49BE-BF8C-90C822B56979}" presName="LevelTwoTextNode" presStyleLbl="node2" presStyleIdx="2" presStyleCnt="3" custLinFactNeighborX="55684">
        <dgm:presLayoutVars>
          <dgm:chPref val="3"/>
        </dgm:presLayoutVars>
      </dgm:prSet>
      <dgm:spPr/>
    </dgm:pt>
    <dgm:pt modelId="{E729F675-D491-4B7D-A8C4-73E9B735AB34}" type="pres">
      <dgm:prSet presAssocID="{7B74AEB7-46C5-49BE-BF8C-90C822B56979}" presName="level3hierChild" presStyleCnt="0"/>
      <dgm:spPr/>
    </dgm:pt>
  </dgm:ptLst>
  <dgm:cxnLst>
    <dgm:cxn modelId="{9C68BC16-FD77-4595-9C05-F2EA498FD023}" srcId="{9322CAF3-7B84-418E-AE35-E7652312A7C2}" destId="{EA46C622-E49F-45C1-8BF6-C7A4C0048353}" srcOrd="1" destOrd="0" parTransId="{3DC454AF-FFF4-4785-99E5-A3BCD455144F}" sibTransId="{F27E0BDC-AEE4-4EA4-BC99-8F6A4FD5F7DD}"/>
    <dgm:cxn modelId="{FBFA6E1C-1CB4-4145-A81B-89295B561B4B}" type="presOf" srcId="{6A0B46CB-5837-4169-8C9B-0998E8DDBD49}" destId="{38EA02E9-7177-43D0-A4F3-9A1585DAA66A}" srcOrd="1" destOrd="0" presId="urn:microsoft.com/office/officeart/2008/layout/HorizontalMultiLevelHierarchy"/>
    <dgm:cxn modelId="{63DEC22B-92DE-4750-81DE-8D385CB52D6B}" type="presOf" srcId="{C99A3C5A-1DD0-4A3B-9129-E02F753BBF54}" destId="{9DC55DEA-2BA2-432D-AD03-719BEEA187B4}" srcOrd="0" destOrd="0" presId="urn:microsoft.com/office/officeart/2008/layout/HorizontalMultiLevelHierarchy"/>
    <dgm:cxn modelId="{6444E541-2D90-47CC-B6AD-74A6F01A5B62}" type="presOf" srcId="{7B74AEB7-46C5-49BE-BF8C-90C822B56979}" destId="{DCD4C69A-67A2-477A-8753-ECE830E788A2}" srcOrd="0" destOrd="0" presId="urn:microsoft.com/office/officeart/2008/layout/HorizontalMultiLevelHierarchy"/>
    <dgm:cxn modelId="{33719D69-9902-44D1-8A17-0F62DCBA0EFC}" srcId="{9322CAF3-7B84-418E-AE35-E7652312A7C2}" destId="{165A0E5D-4510-4CF8-9570-75217B21E0C5}" srcOrd="0" destOrd="0" parTransId="{8D7DB52B-2165-4680-8147-DAB8B9561047}" sibTransId="{921D22C5-AFC7-4374-9D96-D021388084E8}"/>
    <dgm:cxn modelId="{7EC4FE6A-77BD-426B-9947-B70442315BB3}" type="presOf" srcId="{8D7DB52B-2165-4680-8147-DAB8B9561047}" destId="{4B154BC3-005C-4BF3-9BB2-130DC6B7BAC4}" srcOrd="0" destOrd="0" presId="urn:microsoft.com/office/officeart/2008/layout/HorizontalMultiLevelHierarchy"/>
    <dgm:cxn modelId="{2123827A-25AB-4764-9964-992D58230357}" srcId="{C99A3C5A-1DD0-4A3B-9129-E02F753BBF54}" destId="{9322CAF3-7B84-418E-AE35-E7652312A7C2}" srcOrd="0" destOrd="0" parTransId="{E47B9781-B373-41D7-9EA6-A8B1BF131322}" sibTransId="{0E84B27C-F77A-4917-B86E-E170FDEB91F5}"/>
    <dgm:cxn modelId="{3A519F7B-C9BF-4642-8829-70189F81A603}" type="presOf" srcId="{EA46C622-E49F-45C1-8BF6-C7A4C0048353}" destId="{A58E1045-CF37-45AD-8CAF-36DE0E829EB8}" srcOrd="0" destOrd="0" presId="urn:microsoft.com/office/officeart/2008/layout/HorizontalMultiLevelHierarchy"/>
    <dgm:cxn modelId="{9A3750A6-276B-44B8-B87B-38A766FB89F3}" type="presOf" srcId="{8D7DB52B-2165-4680-8147-DAB8B9561047}" destId="{4022991F-4A79-4DB8-88A8-2FF6B1E3E60E}" srcOrd="1" destOrd="0" presId="urn:microsoft.com/office/officeart/2008/layout/HorizontalMultiLevelHierarchy"/>
    <dgm:cxn modelId="{4C8101BB-AF16-4602-85F7-715789486826}" type="presOf" srcId="{165A0E5D-4510-4CF8-9570-75217B21E0C5}" destId="{AEE52EB0-B4E6-4E7A-B2DF-895E7C6CBB3F}" srcOrd="0" destOrd="0" presId="urn:microsoft.com/office/officeart/2008/layout/HorizontalMultiLevelHierarchy"/>
    <dgm:cxn modelId="{433B25BD-954D-44A7-9D3C-1888754829A0}" type="presOf" srcId="{3DC454AF-FFF4-4785-99E5-A3BCD455144F}" destId="{F2E84472-4742-45ED-9307-C5446CE1244A}" srcOrd="0" destOrd="0" presId="urn:microsoft.com/office/officeart/2008/layout/HorizontalMultiLevelHierarchy"/>
    <dgm:cxn modelId="{74E3D7C5-32CC-4A1D-BA71-EC1CD76059C9}" type="presOf" srcId="{6A0B46CB-5837-4169-8C9B-0998E8DDBD49}" destId="{0550BA1A-1A20-4D56-B83A-09B0D5C4AFD3}" srcOrd="0" destOrd="0" presId="urn:microsoft.com/office/officeart/2008/layout/HorizontalMultiLevelHierarchy"/>
    <dgm:cxn modelId="{AA6520CA-F1DC-40D1-A78E-637989D034FD}" srcId="{9322CAF3-7B84-418E-AE35-E7652312A7C2}" destId="{7B74AEB7-46C5-49BE-BF8C-90C822B56979}" srcOrd="2" destOrd="0" parTransId="{6A0B46CB-5837-4169-8C9B-0998E8DDBD49}" sibTransId="{25F2D441-3CB6-4AB4-820A-2418B9DF0045}"/>
    <dgm:cxn modelId="{EF00D1CB-1323-4664-BF33-7BF2076FDBEF}" type="presOf" srcId="{9322CAF3-7B84-418E-AE35-E7652312A7C2}" destId="{970D1BA4-506A-48AA-A0A4-AEFCE335002E}" srcOrd="0" destOrd="0" presId="urn:microsoft.com/office/officeart/2008/layout/HorizontalMultiLevelHierarchy"/>
    <dgm:cxn modelId="{9931D2DC-F139-4EDC-BE0F-1BB29DA7E59D}" type="presOf" srcId="{3DC454AF-FFF4-4785-99E5-A3BCD455144F}" destId="{6810DBEF-39F6-4BB4-BD5A-6913C437780B}" srcOrd="1" destOrd="0" presId="urn:microsoft.com/office/officeart/2008/layout/HorizontalMultiLevelHierarchy"/>
    <dgm:cxn modelId="{475A3886-A269-41EE-A016-4FFC5441821D}" type="presParOf" srcId="{9DC55DEA-2BA2-432D-AD03-719BEEA187B4}" destId="{B8B6D144-4E3F-4834-A619-2C5773464F69}" srcOrd="0" destOrd="0" presId="urn:microsoft.com/office/officeart/2008/layout/HorizontalMultiLevelHierarchy"/>
    <dgm:cxn modelId="{2511209B-DF97-4824-A5F8-5918181B1FA3}" type="presParOf" srcId="{B8B6D144-4E3F-4834-A619-2C5773464F69}" destId="{970D1BA4-506A-48AA-A0A4-AEFCE335002E}" srcOrd="0" destOrd="0" presId="urn:microsoft.com/office/officeart/2008/layout/HorizontalMultiLevelHierarchy"/>
    <dgm:cxn modelId="{CB13D6F7-C93B-491E-BF1B-C40A93B8498D}" type="presParOf" srcId="{B8B6D144-4E3F-4834-A619-2C5773464F69}" destId="{BD1F21CA-9484-4B86-84B6-343170D838D8}" srcOrd="1" destOrd="0" presId="urn:microsoft.com/office/officeart/2008/layout/HorizontalMultiLevelHierarchy"/>
    <dgm:cxn modelId="{75AD6CA7-2FBC-4D2B-A8F2-161CB2942ACE}" type="presParOf" srcId="{BD1F21CA-9484-4B86-84B6-343170D838D8}" destId="{4B154BC3-005C-4BF3-9BB2-130DC6B7BAC4}" srcOrd="0" destOrd="0" presId="urn:microsoft.com/office/officeart/2008/layout/HorizontalMultiLevelHierarchy"/>
    <dgm:cxn modelId="{604C578E-ADBB-4CA1-91F4-4527DD231A20}" type="presParOf" srcId="{4B154BC3-005C-4BF3-9BB2-130DC6B7BAC4}" destId="{4022991F-4A79-4DB8-88A8-2FF6B1E3E60E}" srcOrd="0" destOrd="0" presId="urn:microsoft.com/office/officeart/2008/layout/HorizontalMultiLevelHierarchy"/>
    <dgm:cxn modelId="{D7A095F1-AA4D-431A-BC86-B9A8A7E340DC}" type="presParOf" srcId="{BD1F21CA-9484-4B86-84B6-343170D838D8}" destId="{2B59EFA8-BC5B-47D0-AB1E-5BD4DA90DAC0}" srcOrd="1" destOrd="0" presId="urn:microsoft.com/office/officeart/2008/layout/HorizontalMultiLevelHierarchy"/>
    <dgm:cxn modelId="{2185A218-01E4-468D-90F4-9287928039D3}" type="presParOf" srcId="{2B59EFA8-BC5B-47D0-AB1E-5BD4DA90DAC0}" destId="{AEE52EB0-B4E6-4E7A-B2DF-895E7C6CBB3F}" srcOrd="0" destOrd="0" presId="urn:microsoft.com/office/officeart/2008/layout/HorizontalMultiLevelHierarchy"/>
    <dgm:cxn modelId="{0F495164-85BE-4994-AFBE-57C7D85124F7}" type="presParOf" srcId="{2B59EFA8-BC5B-47D0-AB1E-5BD4DA90DAC0}" destId="{068BE188-48B0-48AC-A536-573A00971A68}" srcOrd="1" destOrd="0" presId="urn:microsoft.com/office/officeart/2008/layout/HorizontalMultiLevelHierarchy"/>
    <dgm:cxn modelId="{AA3153E6-117B-4D1B-BC7E-38B85401EDC1}" type="presParOf" srcId="{BD1F21CA-9484-4B86-84B6-343170D838D8}" destId="{F2E84472-4742-45ED-9307-C5446CE1244A}" srcOrd="2" destOrd="0" presId="urn:microsoft.com/office/officeart/2008/layout/HorizontalMultiLevelHierarchy"/>
    <dgm:cxn modelId="{B4EC1A28-5A3E-4C15-8752-4F8431FD3A23}" type="presParOf" srcId="{F2E84472-4742-45ED-9307-C5446CE1244A}" destId="{6810DBEF-39F6-4BB4-BD5A-6913C437780B}" srcOrd="0" destOrd="0" presId="urn:microsoft.com/office/officeart/2008/layout/HorizontalMultiLevelHierarchy"/>
    <dgm:cxn modelId="{E2517C22-E44B-4415-B230-AA165C565FC2}" type="presParOf" srcId="{BD1F21CA-9484-4B86-84B6-343170D838D8}" destId="{69C489E7-9AF2-4A16-9058-4D6E19225A54}" srcOrd="3" destOrd="0" presId="urn:microsoft.com/office/officeart/2008/layout/HorizontalMultiLevelHierarchy"/>
    <dgm:cxn modelId="{4349FC5A-FCDA-4E03-9AD2-1F7DB84C3FD0}" type="presParOf" srcId="{69C489E7-9AF2-4A16-9058-4D6E19225A54}" destId="{A58E1045-CF37-45AD-8CAF-36DE0E829EB8}" srcOrd="0" destOrd="0" presId="urn:microsoft.com/office/officeart/2008/layout/HorizontalMultiLevelHierarchy"/>
    <dgm:cxn modelId="{69C6D983-50A9-4C85-82DA-8679869FD038}" type="presParOf" srcId="{69C489E7-9AF2-4A16-9058-4D6E19225A54}" destId="{226BB974-41C4-4298-BA6A-34A05656FA0B}" srcOrd="1" destOrd="0" presId="urn:microsoft.com/office/officeart/2008/layout/HorizontalMultiLevelHierarchy"/>
    <dgm:cxn modelId="{1226C45D-9F8E-45F2-82D2-7A05AC3B6690}" type="presParOf" srcId="{BD1F21CA-9484-4B86-84B6-343170D838D8}" destId="{0550BA1A-1A20-4D56-B83A-09B0D5C4AFD3}" srcOrd="4" destOrd="0" presId="urn:microsoft.com/office/officeart/2008/layout/HorizontalMultiLevelHierarchy"/>
    <dgm:cxn modelId="{FA2288DC-6529-4086-A51C-B3876CCD2017}" type="presParOf" srcId="{0550BA1A-1A20-4D56-B83A-09B0D5C4AFD3}" destId="{38EA02E9-7177-43D0-A4F3-9A1585DAA66A}" srcOrd="0" destOrd="0" presId="urn:microsoft.com/office/officeart/2008/layout/HorizontalMultiLevelHierarchy"/>
    <dgm:cxn modelId="{300C5265-B648-4865-97DE-7E2F0EB8B522}" type="presParOf" srcId="{BD1F21CA-9484-4B86-84B6-343170D838D8}" destId="{62FF3B42-F9AF-448D-9342-C758ECE20ADE}" srcOrd="5" destOrd="0" presId="urn:microsoft.com/office/officeart/2008/layout/HorizontalMultiLevelHierarchy"/>
    <dgm:cxn modelId="{1FDF3A2D-E4FD-4538-9250-CF14EF232CB1}" type="presParOf" srcId="{62FF3B42-F9AF-448D-9342-C758ECE20ADE}" destId="{DCD4C69A-67A2-477A-8753-ECE830E788A2}" srcOrd="0" destOrd="0" presId="urn:microsoft.com/office/officeart/2008/layout/HorizontalMultiLevelHierarchy"/>
    <dgm:cxn modelId="{EDE60D34-A346-471F-994F-DC632DF853E2}" type="presParOf" srcId="{62FF3B42-F9AF-448D-9342-C758ECE20ADE}" destId="{E729F675-D491-4B7D-A8C4-73E9B735AB3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0BA1A-1A20-4D56-B83A-09B0D5C4AFD3}">
      <dsp:nvSpPr>
        <dsp:cNvPr id="0" name=""/>
        <dsp:cNvSpPr/>
      </dsp:nvSpPr>
      <dsp:spPr>
        <a:xfrm>
          <a:off x="2411030" y="1722474"/>
          <a:ext cx="2381934" cy="81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967" y="0"/>
              </a:lnTo>
              <a:lnTo>
                <a:pt x="1190967" y="818175"/>
              </a:lnTo>
              <a:lnTo>
                <a:pt x="2381934" y="8181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39034" y="2068598"/>
        <a:ext cx="125926" cy="125926"/>
      </dsp:txXfrm>
    </dsp:sp>
    <dsp:sp modelId="{F2E84472-4742-45ED-9307-C5446CE1244A}">
      <dsp:nvSpPr>
        <dsp:cNvPr id="0" name=""/>
        <dsp:cNvSpPr/>
      </dsp:nvSpPr>
      <dsp:spPr>
        <a:xfrm>
          <a:off x="2411030" y="1676754"/>
          <a:ext cx="2381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193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42449" y="1662926"/>
        <a:ext cx="119096" cy="119096"/>
      </dsp:txXfrm>
    </dsp:sp>
    <dsp:sp modelId="{4B154BC3-005C-4BF3-9BB2-130DC6B7BAC4}">
      <dsp:nvSpPr>
        <dsp:cNvPr id="0" name=""/>
        <dsp:cNvSpPr/>
      </dsp:nvSpPr>
      <dsp:spPr>
        <a:xfrm>
          <a:off x="2411030" y="904299"/>
          <a:ext cx="2381934" cy="818175"/>
        </a:xfrm>
        <a:custGeom>
          <a:avLst/>
          <a:gdLst/>
          <a:ahLst/>
          <a:cxnLst/>
          <a:rect l="0" t="0" r="0" b="0"/>
          <a:pathLst>
            <a:path>
              <a:moveTo>
                <a:pt x="0" y="818175"/>
              </a:moveTo>
              <a:lnTo>
                <a:pt x="1190967" y="818175"/>
              </a:lnTo>
              <a:lnTo>
                <a:pt x="1190967" y="0"/>
              </a:lnTo>
              <a:lnTo>
                <a:pt x="23819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39034" y="1250423"/>
        <a:ext cx="125926" cy="125926"/>
      </dsp:txXfrm>
    </dsp:sp>
    <dsp:sp modelId="{970D1BA4-506A-48AA-A0A4-AEFCE335002E}">
      <dsp:nvSpPr>
        <dsp:cNvPr id="0" name=""/>
        <dsp:cNvSpPr/>
      </dsp:nvSpPr>
      <dsp:spPr>
        <a:xfrm>
          <a:off x="1039028" y="1395204"/>
          <a:ext cx="2089464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Release Def in Project</a:t>
          </a:r>
        </a:p>
      </dsp:txBody>
      <dsp:txXfrm>
        <a:off x="1039028" y="1395204"/>
        <a:ext cx="2089464" cy="654540"/>
      </dsp:txXfrm>
    </dsp:sp>
    <dsp:sp modelId="{AEE52EB0-B4E6-4E7A-B2DF-895E7C6CBB3F}">
      <dsp:nvSpPr>
        <dsp:cNvPr id="0" name=""/>
        <dsp:cNvSpPr/>
      </dsp:nvSpPr>
      <dsp:spPr>
        <a:xfrm>
          <a:off x="4792965" y="577028"/>
          <a:ext cx="2146892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Common Def in Project</a:t>
          </a:r>
        </a:p>
      </dsp:txBody>
      <dsp:txXfrm>
        <a:off x="4792965" y="577028"/>
        <a:ext cx="2146892" cy="654540"/>
      </dsp:txXfrm>
    </dsp:sp>
    <dsp:sp modelId="{A58E1045-CF37-45AD-8CAF-36DE0E829EB8}">
      <dsp:nvSpPr>
        <dsp:cNvPr id="0" name=""/>
        <dsp:cNvSpPr/>
      </dsp:nvSpPr>
      <dsp:spPr>
        <a:xfrm>
          <a:off x="4792965" y="1395204"/>
          <a:ext cx="2146892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Common Def in Solution</a:t>
          </a:r>
        </a:p>
      </dsp:txBody>
      <dsp:txXfrm>
        <a:off x="4792965" y="1395204"/>
        <a:ext cx="2146892" cy="654540"/>
      </dsp:txXfrm>
    </dsp:sp>
    <dsp:sp modelId="{DCD4C69A-67A2-477A-8753-ECE830E788A2}">
      <dsp:nvSpPr>
        <dsp:cNvPr id="0" name=""/>
        <dsp:cNvSpPr/>
      </dsp:nvSpPr>
      <dsp:spPr>
        <a:xfrm>
          <a:off x="4792965" y="2213379"/>
          <a:ext cx="2146892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Release Def in Solution</a:t>
          </a:r>
        </a:p>
      </dsp:txBody>
      <dsp:txXfrm>
        <a:off x="4792965" y="2213379"/>
        <a:ext cx="2146892" cy="65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0BA1A-1A20-4D56-B83A-09B0D5C4AFD3}">
      <dsp:nvSpPr>
        <dsp:cNvPr id="0" name=""/>
        <dsp:cNvSpPr/>
      </dsp:nvSpPr>
      <dsp:spPr>
        <a:xfrm>
          <a:off x="2411030" y="1722474"/>
          <a:ext cx="2381934" cy="81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0967" y="0"/>
              </a:lnTo>
              <a:lnTo>
                <a:pt x="1190967" y="818175"/>
              </a:lnTo>
              <a:lnTo>
                <a:pt x="2381934" y="8181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39034" y="2068598"/>
        <a:ext cx="125926" cy="125926"/>
      </dsp:txXfrm>
    </dsp:sp>
    <dsp:sp modelId="{F2E84472-4742-45ED-9307-C5446CE1244A}">
      <dsp:nvSpPr>
        <dsp:cNvPr id="0" name=""/>
        <dsp:cNvSpPr/>
      </dsp:nvSpPr>
      <dsp:spPr>
        <a:xfrm>
          <a:off x="2411030" y="1676754"/>
          <a:ext cx="2381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193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42449" y="1662926"/>
        <a:ext cx="119096" cy="119096"/>
      </dsp:txXfrm>
    </dsp:sp>
    <dsp:sp modelId="{4B154BC3-005C-4BF3-9BB2-130DC6B7BAC4}">
      <dsp:nvSpPr>
        <dsp:cNvPr id="0" name=""/>
        <dsp:cNvSpPr/>
      </dsp:nvSpPr>
      <dsp:spPr>
        <a:xfrm>
          <a:off x="2411030" y="904299"/>
          <a:ext cx="2381934" cy="818175"/>
        </a:xfrm>
        <a:custGeom>
          <a:avLst/>
          <a:gdLst/>
          <a:ahLst/>
          <a:cxnLst/>
          <a:rect l="0" t="0" r="0" b="0"/>
          <a:pathLst>
            <a:path>
              <a:moveTo>
                <a:pt x="0" y="818175"/>
              </a:moveTo>
              <a:lnTo>
                <a:pt x="1190967" y="818175"/>
              </a:lnTo>
              <a:lnTo>
                <a:pt x="1190967" y="0"/>
              </a:lnTo>
              <a:lnTo>
                <a:pt x="23819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539034" y="1250423"/>
        <a:ext cx="125926" cy="125926"/>
      </dsp:txXfrm>
    </dsp:sp>
    <dsp:sp modelId="{970D1BA4-506A-48AA-A0A4-AEFCE335002E}">
      <dsp:nvSpPr>
        <dsp:cNvPr id="0" name=""/>
        <dsp:cNvSpPr/>
      </dsp:nvSpPr>
      <dsp:spPr>
        <a:xfrm>
          <a:off x="1039028" y="1395204"/>
          <a:ext cx="2089464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Release Dir in Project</a:t>
          </a:r>
        </a:p>
      </dsp:txBody>
      <dsp:txXfrm>
        <a:off x="1039028" y="1395204"/>
        <a:ext cx="2089464" cy="654540"/>
      </dsp:txXfrm>
    </dsp:sp>
    <dsp:sp modelId="{AEE52EB0-B4E6-4E7A-B2DF-895E7C6CBB3F}">
      <dsp:nvSpPr>
        <dsp:cNvPr id="0" name=""/>
        <dsp:cNvSpPr/>
      </dsp:nvSpPr>
      <dsp:spPr>
        <a:xfrm>
          <a:off x="4792965" y="577028"/>
          <a:ext cx="2146892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Common Dir in Project</a:t>
          </a:r>
        </a:p>
      </dsp:txBody>
      <dsp:txXfrm>
        <a:off x="4792965" y="577028"/>
        <a:ext cx="2146892" cy="654540"/>
      </dsp:txXfrm>
    </dsp:sp>
    <dsp:sp modelId="{A58E1045-CF37-45AD-8CAF-36DE0E829EB8}">
      <dsp:nvSpPr>
        <dsp:cNvPr id="0" name=""/>
        <dsp:cNvSpPr/>
      </dsp:nvSpPr>
      <dsp:spPr>
        <a:xfrm>
          <a:off x="4792965" y="1395204"/>
          <a:ext cx="2146892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Common Dir in Solution</a:t>
          </a:r>
        </a:p>
      </dsp:txBody>
      <dsp:txXfrm>
        <a:off x="4792965" y="1395204"/>
        <a:ext cx="2146892" cy="654540"/>
      </dsp:txXfrm>
    </dsp:sp>
    <dsp:sp modelId="{DCD4C69A-67A2-477A-8753-ECE830E788A2}">
      <dsp:nvSpPr>
        <dsp:cNvPr id="0" name=""/>
        <dsp:cNvSpPr/>
      </dsp:nvSpPr>
      <dsp:spPr>
        <a:xfrm>
          <a:off x="4792965" y="2213379"/>
          <a:ext cx="2146892" cy="654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Release Dir in Solution</a:t>
          </a:r>
        </a:p>
      </dsp:txBody>
      <dsp:txXfrm>
        <a:off x="4792965" y="2213379"/>
        <a:ext cx="2146892" cy="65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15.01.2020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15.01.2020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7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0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HOW TO CHANGE PREPROCESSOR DEFINES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IDE: Integrated Development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2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5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3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9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0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4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2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4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7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6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2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8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3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1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5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2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1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5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2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6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2396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orient="horz" pos="2436" userDrawn="1">
          <p15:clr>
            <a:srgbClr val="FBAE40"/>
          </p15:clr>
        </p15:guide>
        <p15:guide id="3" orient="horz" pos="16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6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6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60038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#2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4" y="2160038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792900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#3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792900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25762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#4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25762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58624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#5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58624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84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1239374"/>
            <a:ext cx="7921627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926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77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</p:spTree>
    <p:extLst>
      <p:ext uri="{BB962C8B-B14F-4D97-AF65-F5344CB8AC3E}">
        <p14:creationId xmlns:p14="http://schemas.microsoft.com/office/powerpoint/2010/main" val="169315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675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59097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96775"/>
            <a:ext cx="2608165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47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8033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</p:spTree>
    <p:extLst>
      <p:ext uri="{BB962C8B-B14F-4D97-AF65-F5344CB8AC3E}">
        <p14:creationId xmlns:p14="http://schemas.microsoft.com/office/powerpoint/2010/main" val="3992497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05568" y="481048"/>
            <a:ext cx="8146726" cy="747573"/>
          </a:xfr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5568" y="1365311"/>
            <a:ext cx="3713279" cy="3374939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2pPr>
            <a:lvl3pPr marL="504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 dirty="0" err="1"/>
              <a:t>ed</a:t>
            </a:r>
            <a:endParaRPr lang="en-US" dirty="0"/>
          </a:p>
          <a:p>
            <a:pPr lvl="0"/>
            <a:r>
              <a:rPr lang="en-US" dirty="0"/>
              <a:t>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471262" y="1365311"/>
            <a:ext cx="4181033" cy="3374939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2pPr>
            <a:lvl3pPr marL="504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 dirty="0" err="1"/>
              <a:t>ed</a:t>
            </a:r>
            <a:endParaRPr lang="en-US" dirty="0"/>
          </a:p>
          <a:p>
            <a:pPr lvl="0"/>
            <a:r>
              <a:rPr lang="en-US" dirty="0"/>
              <a:t>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87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otham Light" pitchFamily="50" charset="0"/>
                <a:cs typeface="Gotham Light" pitchFamily="50" charset="0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4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045600" y="-4483"/>
            <a:ext cx="3045600" cy="26077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-1763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-1763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400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098400" y="-17502"/>
            <a:ext cx="30456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521037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7561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orient="horz" pos="2436" userDrawn="1">
          <p15:clr>
            <a:srgbClr val="FBAE40"/>
          </p15:clr>
        </p15:guide>
        <p15:guide id="3" orient="horz" pos="16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780003"/>
            <a:ext cx="5866483" cy="1087148"/>
          </a:xfrm>
          <a:prstGeom prst="rect">
            <a:avLst/>
          </a:prstGeom>
          <a:solidFill>
            <a:schemeClr val="bg1"/>
          </a:solidFill>
        </p:spPr>
        <p:txBody>
          <a:bodyPr lIns="612000" tIns="108000" rIns="180000" bIns="1080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/>
              <a:t>Dfdsfd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" y="3320477"/>
            <a:ext cx="5866483" cy="927677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620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3960000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239374"/>
            <a:ext cx="3960000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418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64932" y="1239838"/>
            <a:ext cx="5267881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239839"/>
            <a:ext cx="2610730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43319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239838"/>
            <a:ext cx="5267881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239839"/>
            <a:ext cx="2610730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37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5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#1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0" y="2632213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#2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3737251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5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706564" y="2632213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1" y="3737251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0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139591" y="2632213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139590" y="3737251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51289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634189"/>
            <a:ext cx="2528887" cy="11212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139591" y="3266934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24063"/>
            <a:ext cx="2528887" cy="16021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"/>
            <a:ext cx="9144000" cy="337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7" name="Text Placeholder 27"/>
          <p:cNvSpPr txBox="1">
            <a:spLocks/>
          </p:cNvSpPr>
          <p:nvPr userDrawn="1"/>
        </p:nvSpPr>
        <p:spPr>
          <a:xfrm>
            <a:off x="518186" y="60099"/>
            <a:ext cx="3315687" cy="26431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1050" kern="1200" baseline="0">
                <a:solidFill>
                  <a:schemeClr val="accent1"/>
                </a:solidFill>
                <a:latin typeface="Gotham Medium" pitchFamily="50" charset="0"/>
                <a:ea typeface="+mn-ea"/>
                <a:cs typeface="Gotham Medium" pitchFamily="50" charset="0"/>
              </a:defRPr>
            </a:lvl1pPr>
            <a:lvl2pPr marL="457200" indent="-228600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2pPr>
            <a:lvl3pPr marL="6858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4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30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+mj-lt"/>
                <a:cs typeface="Gotham Book" pitchFamily="50" charset="0"/>
              </a:rPr>
              <a:t>© NORDIC SEMICONDUCTOR</a:t>
            </a:r>
            <a:endParaRPr lang="nb-NO" sz="800" dirty="0">
              <a:solidFill>
                <a:schemeClr val="bg1"/>
              </a:solidFill>
              <a:latin typeface="+mj-lt"/>
              <a:cs typeface="Gotham Book" pitchFamily="50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90" y="668360"/>
            <a:ext cx="7921625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Titgle gdfgf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1239895"/>
            <a:ext cx="7921625" cy="349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 err="1"/>
              <a:t>Ffsdfd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1" r:id="rId2"/>
    <p:sldLayoutId id="2147483750" r:id="rId3"/>
    <p:sldLayoutId id="2147483742" r:id="rId4"/>
    <p:sldLayoutId id="2147483740" r:id="rId5"/>
    <p:sldLayoutId id="2147483743" r:id="rId6"/>
    <p:sldLayoutId id="2147483756" r:id="rId7"/>
    <p:sldLayoutId id="2147483757" r:id="rId8"/>
    <p:sldLayoutId id="2147483758" r:id="rId9"/>
    <p:sldLayoutId id="2147483759" r:id="rId10"/>
    <p:sldLayoutId id="2147483754" r:id="rId11"/>
    <p:sldLayoutId id="2147483744" r:id="rId12"/>
    <p:sldLayoutId id="2147483753" r:id="rId13"/>
    <p:sldLayoutId id="2147483760" r:id="rId14"/>
    <p:sldLayoutId id="2147483752" r:id="rId15"/>
    <p:sldLayoutId id="2147483745" r:id="rId16"/>
    <p:sldLayoutId id="2147483755" r:id="rId17"/>
    <p:sldLayoutId id="2147483747" r:id="rId18"/>
    <p:sldLayoutId id="2147483761" r:id="rId19"/>
  </p:sldLayoutIdLst>
  <p:hf sldNum="0" hd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21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645" userDrawn="1">
          <p15:clr>
            <a:srgbClr val="F26B43"/>
          </p15:clr>
        </p15:guide>
        <p15:guide id="3" orient="horz" pos="872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pos="5375" userDrawn="1">
          <p15:clr>
            <a:srgbClr val="F26B43"/>
          </p15:clr>
        </p15:guide>
        <p15:guide id="6" orient="horz" pos="781" userDrawn="1">
          <p15:clr>
            <a:srgbClr val="F26B43"/>
          </p15:clr>
        </p15:guide>
        <p15:guide id="7" orient="horz" pos="962" userDrawn="1">
          <p15:clr>
            <a:srgbClr val="F26B43"/>
          </p15:clr>
        </p15:guide>
        <p15:guide id="8" orient="horz" pos="20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infocenter.nordicsemi.com/index.jsp?topic=/com.nordic.infocenter.sdk5.v15.3.0/sdk_config.html&amp;cp=5_5_0_1_6_5_1&amp;anchor=sdk_config_ide_ses" TargetMode="Externa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b-NO" sz="2625" dirty="0"/>
              <a:t>Segger Embedded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1200" dirty="0"/>
              <a:t>Introduction to the nRF52 Development Kit and Segger Embedded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92842" y="3683280"/>
            <a:ext cx="2339975" cy="1014226"/>
          </a:xfrm>
        </p:spPr>
        <p:txBody>
          <a:bodyPr/>
          <a:lstStyle/>
          <a:p>
            <a:r>
              <a:rPr lang="nb-NO" dirty="0"/>
              <a:t>Edvin Holmseth</a:t>
            </a:r>
          </a:p>
          <a:p>
            <a:r>
              <a:rPr lang="nb-NO" dirty="0"/>
              <a:t>Uni. Of Strathclyde</a:t>
            </a:r>
          </a:p>
          <a:p>
            <a:r>
              <a:rPr lang="nb-NO" dirty="0"/>
              <a:t>January 2020</a:t>
            </a:r>
          </a:p>
          <a:p>
            <a:endParaRPr lang="nb-NO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9" name="Picture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1654"/>
          <a:stretch>
            <a:fillRect/>
          </a:stretch>
        </p:blipFill>
        <p:spPr bwMode="auto">
          <a:xfrm>
            <a:off x="0" y="0"/>
            <a:ext cx="9144000" cy="260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928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 Project in SDK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585026"/>
            <a:ext cx="146685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54" y="1565976"/>
            <a:ext cx="1323975" cy="160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5567" y="1906771"/>
            <a:ext cx="1183758" cy="1984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89325" y="1998921"/>
            <a:ext cx="1890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79628" y="1585026"/>
            <a:ext cx="0" cy="1540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40654" y="2884967"/>
            <a:ext cx="661988" cy="241005"/>
          </a:xfrm>
          <a:prstGeom prst="rect">
            <a:avLst/>
          </a:prstGeom>
          <a:solidFill>
            <a:srgbClr val="FF0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5567" y="2139303"/>
            <a:ext cx="1183758" cy="198475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Elbow Connector 17"/>
          <p:cNvCxnSpPr>
            <a:cxnSpLocks/>
            <a:stCxn id="14" idx="3"/>
            <a:endCxn id="20" idx="1"/>
          </p:cNvCxnSpPr>
          <p:nvPr/>
        </p:nvCxnSpPr>
        <p:spPr>
          <a:xfrm>
            <a:off x="1689325" y="2238541"/>
            <a:ext cx="1951329" cy="1622572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640654" y="3496062"/>
            <a:ext cx="1616149" cy="730102"/>
          </a:xfrm>
          <a:prstGeom prst="roundRect">
            <a:avLst/>
          </a:prstGeom>
          <a:solidFill>
            <a:srgbClr val="FFC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S112(52810)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79" y="2584929"/>
            <a:ext cx="3076575" cy="60007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5970879" y="2693581"/>
            <a:ext cx="0" cy="482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02642" y="2983621"/>
            <a:ext cx="1668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970879" y="2684277"/>
            <a:ext cx="2910851" cy="250363"/>
          </a:xfrm>
          <a:prstGeom prst="roundRect">
            <a:avLst/>
          </a:prstGeom>
          <a:solidFill>
            <a:srgbClr val="7030A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97314EDF-4810-4E77-B2B3-A619AC436274}"/>
              </a:ext>
            </a:extLst>
          </p:cNvPr>
          <p:cNvSpPr/>
          <p:nvPr/>
        </p:nvSpPr>
        <p:spPr>
          <a:xfrm>
            <a:off x="518707" y="3496062"/>
            <a:ext cx="1748708" cy="730102"/>
          </a:xfrm>
          <a:prstGeom prst="roundRect">
            <a:avLst/>
          </a:prstGeom>
          <a:solidFill>
            <a:srgbClr val="92D05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S140(52840)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06044-E102-4119-B145-368677C5D417}"/>
              </a:ext>
            </a:extLst>
          </p:cNvPr>
          <p:cNvSpPr/>
          <p:nvPr/>
        </p:nvSpPr>
        <p:spPr>
          <a:xfrm>
            <a:off x="505566" y="2403301"/>
            <a:ext cx="1183758" cy="198475"/>
          </a:xfrm>
          <a:prstGeom prst="rect">
            <a:avLst/>
          </a:prstGeom>
          <a:solidFill>
            <a:srgbClr val="92D05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Elbow Connector 17">
            <a:extLst>
              <a:ext uri="{FF2B5EF4-FFF2-40B4-BE49-F238E27FC236}">
                <a16:creationId xmlns:a16="http://schemas.microsoft.com/office/drawing/2014/main" id="{25E68F1D-B837-44EC-AA6D-727965EED6E6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>
            <a:off x="1689324" y="2502539"/>
            <a:ext cx="578091" cy="1358574"/>
          </a:xfrm>
          <a:prstGeom prst="bentConnector3">
            <a:avLst>
              <a:gd name="adj1" fmla="val 1395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1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get the license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9" y="1152529"/>
            <a:ext cx="4004326" cy="35444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27" y="1425542"/>
            <a:ext cx="2490889" cy="299837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67836" y="4408967"/>
            <a:ext cx="912108" cy="2503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3516" y="2119423"/>
            <a:ext cx="3636335" cy="411126"/>
          </a:xfrm>
          <a:prstGeom prst="roundRect">
            <a:avLst/>
          </a:prstGeom>
          <a:solidFill>
            <a:srgbClr val="FF0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91740" y="2850303"/>
            <a:ext cx="1056167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2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get the license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604736"/>
            <a:ext cx="7341961" cy="17205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5566" y="1894114"/>
            <a:ext cx="8181233" cy="638629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41010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get the license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6" y="1584919"/>
            <a:ext cx="2762250" cy="2771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555" y="1453623"/>
            <a:ext cx="3204277" cy="32903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19328" y="2588034"/>
            <a:ext cx="3125973" cy="3181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36335" y="2970806"/>
            <a:ext cx="1056167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get the license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628" y="1203325"/>
            <a:ext cx="3695382" cy="378233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33486" y="2489200"/>
            <a:ext cx="2721428" cy="10522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Paste an activation Key</a:t>
            </a:r>
          </a:p>
        </p:txBody>
      </p:sp>
    </p:spTree>
    <p:extLst>
      <p:ext uri="{BB962C8B-B14F-4D97-AF65-F5344CB8AC3E}">
        <p14:creationId xmlns:p14="http://schemas.microsoft.com/office/powerpoint/2010/main" val="1460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032026"/>
            <a:ext cx="8308606" cy="3802244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262269" y="2016555"/>
            <a:ext cx="1169582" cy="765544"/>
          </a:xfrm>
          <a:prstGeom prst="cloudCallout">
            <a:avLst>
              <a:gd name="adj1" fmla="val 230"/>
              <a:gd name="adj2" fmla="val -104630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Select Build 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567" y="1431851"/>
            <a:ext cx="926284" cy="16303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686" y="1155405"/>
            <a:ext cx="304800" cy="163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1531095" y="1784446"/>
            <a:ext cx="1127051" cy="627989"/>
          </a:xfrm>
          <a:prstGeom prst="cloudCallout">
            <a:avLst>
              <a:gd name="adj1" fmla="val -12657"/>
              <a:gd name="adj2" fmla="val -123742"/>
            </a:avLst>
          </a:prstGeom>
          <a:solidFill>
            <a:srgbClr val="FF0000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Project Menu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538" y="2425749"/>
            <a:ext cx="1409442" cy="18343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481479" y="2330550"/>
            <a:ext cx="1559440" cy="199892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8027" y="1151861"/>
            <a:ext cx="304800" cy="163032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2704216" y="1702561"/>
            <a:ext cx="1127051" cy="627989"/>
          </a:xfrm>
          <a:prstGeom prst="cloudCallout">
            <a:avLst>
              <a:gd name="adj1" fmla="val -76807"/>
              <a:gd name="adj2" fmla="val -115840"/>
            </a:avLst>
          </a:prstGeom>
          <a:solidFill>
            <a:srgbClr val="FFC000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Build Menu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36" y="2425749"/>
            <a:ext cx="1394120" cy="183436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076354" y="2330550"/>
            <a:ext cx="1559440" cy="199892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04723" y="1150422"/>
            <a:ext cx="304800" cy="163032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>
            <a:off x="4429225" y="1280889"/>
            <a:ext cx="1127051" cy="627989"/>
          </a:xfrm>
          <a:prstGeom prst="cloudCallout">
            <a:avLst>
              <a:gd name="adj1" fmla="val -173033"/>
              <a:gd name="adj2" fmla="val -59403"/>
            </a:avLst>
          </a:prstGeom>
          <a:solidFill>
            <a:srgbClr val="7030A0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Target Menu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093" y="2016555"/>
            <a:ext cx="1415382" cy="176229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814154" y="1898159"/>
            <a:ext cx="1559440" cy="1998920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– Target Menu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948223" y="1403754"/>
            <a:ext cx="3253563" cy="33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Connect J-Link : to flash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Disconnect : to stop Debugger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Reconnect : to connect again (when J-Link error)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Attach Debugger : to run Debugger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Reset : Reset J-Link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Download ~~ : flash built file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Verify ~~ : verify flashing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Erase All : including </a:t>
            </a:r>
            <a:r>
              <a:rPr lang="en-US" sz="1050" dirty="0" err="1"/>
              <a:t>SoftDevice</a:t>
            </a:r>
            <a:endParaRPr lang="en-US" sz="1050" dirty="0"/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Download File : download manually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Verify File : Verify manually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050" dirty="0"/>
              <a:t>Target Connection Properties :</a:t>
            </a:r>
          </a:p>
          <a:p>
            <a:pPr>
              <a:lnSpc>
                <a:spcPct val="150000"/>
              </a:lnSpc>
            </a:pPr>
            <a:endParaRPr lang="en-US" sz="1050" dirty="0"/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0" y="1318437"/>
            <a:ext cx="3548982" cy="3562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15" y="3455028"/>
            <a:ext cx="2449587" cy="15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Project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05567" y="1403754"/>
            <a:ext cx="6696219" cy="33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Directory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RAM (Start Address, Size)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SDK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Etc</a:t>
            </a:r>
            <a:endParaRPr lang="en-US" dirty="0"/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3730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143244"/>
            <a:ext cx="4520090" cy="2238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872" y="2443051"/>
            <a:ext cx="2546200" cy="24550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58186" y="1471726"/>
            <a:ext cx="531628" cy="163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2872" y="2609410"/>
            <a:ext cx="2493816" cy="163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04" y="1032026"/>
            <a:ext cx="5778829" cy="35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3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Segger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Embedded Studio (SES)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02182" y="1347169"/>
            <a:ext cx="8146726" cy="346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Gotham Book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IDE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Feature-packed debugger with seamless J-Link integration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Project Manager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Multi-Threaded build minimizes build times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9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- Definition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02" y="1032026"/>
            <a:ext cx="6262234" cy="386337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31088" y="2665228"/>
            <a:ext cx="531628" cy="163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53069" y="2183218"/>
            <a:ext cx="932122" cy="1098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29023" y="4026195"/>
            <a:ext cx="4713768" cy="4890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501657" y="3065964"/>
            <a:ext cx="5224130" cy="715926"/>
          </a:xfrm>
          <a:prstGeom prst="wedgeRectCallout">
            <a:avLst>
              <a:gd name="adj1" fmla="val -26905"/>
              <a:gd name="adj2" fmla="val 138738"/>
            </a:avLst>
          </a:prstGeom>
          <a:solidFill>
            <a:schemeClr val="accent1">
              <a:alpha val="50000"/>
            </a:scheme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…. from project in Common configuration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…. from solution in Release configuration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04391" y="4401879"/>
            <a:ext cx="1240465" cy="708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79898" y="4501117"/>
            <a:ext cx="1240465" cy="708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-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79" y="1032026"/>
            <a:ext cx="6264880" cy="38898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02734" y="1495647"/>
            <a:ext cx="1183759" cy="815162"/>
          </a:xfrm>
          <a:prstGeom prst="rect">
            <a:avLst/>
          </a:prstGeom>
          <a:noFill/>
          <a:ln w="47625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7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- Definition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032026"/>
            <a:ext cx="6392150" cy="394146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891516" y="2176130"/>
            <a:ext cx="2814084" cy="163033"/>
          </a:xfrm>
          <a:prstGeom prst="roundRect">
            <a:avLst/>
          </a:prstGeom>
          <a:solidFill>
            <a:srgbClr val="FF0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56" y="543416"/>
            <a:ext cx="2691488" cy="33716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94756" y="1421218"/>
            <a:ext cx="2147777" cy="1672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- Definition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53656" y="1190847"/>
          <a:ext cx="8257953" cy="3444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25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– User Directories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84" y="1032026"/>
            <a:ext cx="6284870" cy="3885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4983" y="2569534"/>
            <a:ext cx="4681984" cy="1169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44388" y="1526285"/>
            <a:ext cx="843631" cy="20700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99077" y="2686491"/>
            <a:ext cx="599081" cy="15579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– User Directories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53656" y="1190847"/>
          <a:ext cx="8257953" cy="3444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00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– RAM adjustment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05567" y="1403754"/>
            <a:ext cx="6696219" cy="33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Modify in Project File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Modify in Editor from Project Menu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Modify in Linker of Edit Option</a:t>
            </a:r>
          </a:p>
        </p:txBody>
      </p:sp>
    </p:spTree>
    <p:extLst>
      <p:ext uri="{BB962C8B-B14F-4D97-AF65-F5344CB8AC3E}">
        <p14:creationId xmlns:p14="http://schemas.microsoft.com/office/powerpoint/2010/main" val="28227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87" y="1942214"/>
            <a:ext cx="6279656" cy="2939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– RAM adjustment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67" y="1294294"/>
            <a:ext cx="2528255" cy="2451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567" y="3556834"/>
            <a:ext cx="2528255" cy="189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32263" y="2814956"/>
            <a:ext cx="2147777" cy="1672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6093" y="3651384"/>
            <a:ext cx="1524000" cy="94551"/>
          </a:xfrm>
          <a:prstGeom prst="straightConnector1">
            <a:avLst/>
          </a:prstGeom>
          <a:ln w="889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4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– RAM adjustment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324655"/>
            <a:ext cx="8058971" cy="3452908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013638" y="1949302"/>
            <a:ext cx="4401879" cy="723014"/>
          </a:xfrm>
          <a:prstGeom prst="wedgeRectCallout">
            <a:avLst>
              <a:gd name="adj1" fmla="val -37258"/>
              <a:gd name="adj2" fmla="val 85577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Linker_section_placement_macro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955851" y="3416595"/>
            <a:ext cx="5897526" cy="1098698"/>
          </a:xfrm>
          <a:prstGeom prst="wedgeRectCallout">
            <a:avLst>
              <a:gd name="adj1" fmla="val 9986"/>
              <a:gd name="adj2" fmla="val -87822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"FLASH_PH_START=0x0;FLASH_PH_SIZE=0x80000;</a:t>
            </a:r>
          </a:p>
          <a:p>
            <a:pPr algn="ctr"/>
            <a:r>
              <a:rPr lang="en-US" sz="1400" dirty="0"/>
              <a:t>RAM_PH_START=0x20000000;RAM_PH_SIZE=0x10000;</a:t>
            </a:r>
          </a:p>
          <a:p>
            <a:pPr algn="ctr"/>
            <a:r>
              <a:rPr lang="en-US" sz="1400" dirty="0"/>
              <a:t>FLASH_START=0x23000;FLASH_SIZE=0x5d000;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RAM_START=0x20002a68;RAM_SIZE=0xd598</a:t>
            </a:r>
            <a:r>
              <a:rPr lang="en-US" sz="1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70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Option – RAM adjustment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83" y="1032025"/>
            <a:ext cx="6370272" cy="3944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2110" y="1580705"/>
            <a:ext cx="818820" cy="15579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95533" y="2608522"/>
            <a:ext cx="538830" cy="1559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0426" y="2463211"/>
            <a:ext cx="4575658" cy="1559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73" y="654374"/>
            <a:ext cx="3094622" cy="390829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884606" y="1658600"/>
            <a:ext cx="1697850" cy="1672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 Project in SDK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02182" y="1347169"/>
            <a:ext cx="8146726" cy="346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Gotham Book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SDK 14.1, SES Project files have been added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Until SDK 14,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Keil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can be imported in SES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recommend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easy to configure build environments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29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6" y="1032026"/>
            <a:ext cx="7567881" cy="3773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9226" y="2055629"/>
            <a:ext cx="538830" cy="1559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2211" y="4586180"/>
            <a:ext cx="797612" cy="163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7187" y="2709869"/>
            <a:ext cx="1013807" cy="3168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90847" y="2282456"/>
            <a:ext cx="28353" cy="2197395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87709" y="3072810"/>
            <a:ext cx="1942214" cy="15133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 Configuration – CMSIS Configuration Wizard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032026"/>
            <a:ext cx="3066696" cy="27398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46843" y="2181630"/>
            <a:ext cx="1155575" cy="2195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907" y="1835888"/>
            <a:ext cx="5297093" cy="32140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11257" y="3442933"/>
            <a:ext cx="3005470" cy="9518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3846907" y="2012090"/>
            <a:ext cx="4442165" cy="951857"/>
          </a:xfrm>
          <a:prstGeom prst="wedgeRectCallout">
            <a:avLst>
              <a:gd name="adj1" fmla="val -38545"/>
              <a:gd name="adj2" fmla="val 98124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Insert Here</a:t>
            </a:r>
          </a:p>
          <a:p>
            <a:r>
              <a:rPr lang="en-US" sz="1200" dirty="0"/>
              <a:t>Refer : </a:t>
            </a:r>
            <a:r>
              <a:rPr lang="en-US" sz="1200" dirty="0">
                <a:hlinkClick r:id="rId5"/>
              </a:rPr>
              <a:t>https://infocenter.nordicsemi.com/index.jsp?topic=%2Fcom.nordic.infocenter.sdk5.v15.3.0%2Fsdk_config.html&amp;cp=5_5_0_1_6_5_1&amp;anchor=sdk_config_ide_ses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7338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 Configuration – CMSIS Configuration Wizard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213023"/>
            <a:ext cx="3673120" cy="3408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18" y="1213022"/>
            <a:ext cx="4512765" cy="32058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8006" y="2493519"/>
            <a:ext cx="2516543" cy="2195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58586" y="1531089"/>
            <a:ext cx="3123870" cy="276446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32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Files &amp; Libs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92" y="1070838"/>
            <a:ext cx="2988081" cy="3782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4009" y="3535510"/>
            <a:ext cx="2048711" cy="2780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68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104678"/>
            <a:ext cx="3292975" cy="36941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523207" y="1715385"/>
            <a:ext cx="2055628" cy="893135"/>
          </a:xfrm>
          <a:prstGeom prst="roundRect">
            <a:avLst/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Project Build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523207" y="2951753"/>
            <a:ext cx="2133600" cy="829340"/>
          </a:xfrm>
          <a:prstGeom prst="roundRect">
            <a:avLst/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Build and run immediately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3891516" y="1538177"/>
            <a:ext cx="538717" cy="12475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93042" y="3125972"/>
            <a:ext cx="737191" cy="170121"/>
          </a:xfrm>
          <a:prstGeom prst="straightConnector1">
            <a:avLst/>
          </a:prstGeom>
          <a:ln w="603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60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105787"/>
            <a:ext cx="5719996" cy="3531099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397319" y="1665767"/>
            <a:ext cx="1705769" cy="730102"/>
          </a:xfrm>
          <a:prstGeom prst="cloudCallout">
            <a:avLst>
              <a:gd name="adj1" fmla="val -27083"/>
              <a:gd name="adj2" fmla="val 94539"/>
            </a:avLst>
          </a:prstGeom>
          <a:solidFill>
            <a:srgbClr val="00B05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Directory for </a:t>
            </a:r>
            <a:r>
              <a:rPr lang="en-US" sz="1200" dirty="0" err="1">
                <a:solidFill>
                  <a:schemeClr val="tx1"/>
                </a:solidFill>
              </a:rPr>
              <a:t>obj</a:t>
            </a:r>
            <a:r>
              <a:rPr lang="en-US" sz="1200" dirty="0">
                <a:solidFill>
                  <a:schemeClr val="tx1"/>
                </a:solidFill>
              </a:rPr>
              <a:t> files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4882873" y="2871336"/>
            <a:ext cx="1659694" cy="730102"/>
          </a:xfrm>
          <a:prstGeom prst="cloudCallout">
            <a:avLst>
              <a:gd name="adj1" fmla="val -83814"/>
              <a:gd name="adj2" fmla="val -30704"/>
            </a:avLst>
          </a:prstGeom>
          <a:solidFill>
            <a:srgbClr val="7030A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Directory for exe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899684" y="2629786"/>
            <a:ext cx="2983189" cy="155944"/>
          </a:xfrm>
          <a:prstGeom prst="rect">
            <a:avLst/>
          </a:prstGeom>
          <a:solidFill>
            <a:srgbClr val="00B05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99684" y="2886058"/>
            <a:ext cx="2497636" cy="155944"/>
          </a:xfrm>
          <a:prstGeom prst="rect">
            <a:avLst/>
          </a:prstGeom>
          <a:solidFill>
            <a:srgbClr val="7030A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0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032026"/>
            <a:ext cx="6169461" cy="3809332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408967" y="1842976"/>
            <a:ext cx="1800447" cy="730102"/>
          </a:xfrm>
          <a:prstGeom prst="cloudCallout">
            <a:avLst>
              <a:gd name="adj1" fmla="val -66698"/>
              <a:gd name="adj2" fmla="val 84830"/>
            </a:avLst>
          </a:prstGeom>
          <a:solidFill>
            <a:srgbClr val="C00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Exe file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829" y="2806995"/>
            <a:ext cx="2244460" cy="155944"/>
          </a:xfrm>
          <a:prstGeom prst="rect">
            <a:avLst/>
          </a:prstGeom>
          <a:solidFill>
            <a:srgbClr val="C00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75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0" y="1516541"/>
            <a:ext cx="2159661" cy="919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0" y="3161968"/>
            <a:ext cx="270510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546" y="2414865"/>
            <a:ext cx="695325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316" y="1952902"/>
            <a:ext cx="2143125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887" y="3936150"/>
            <a:ext cx="628650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935" y="3559913"/>
            <a:ext cx="2524125" cy="10858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641140" y="2601433"/>
            <a:ext cx="0" cy="49618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3266410" y="2601433"/>
            <a:ext cx="525869" cy="1501405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 flipV="1">
            <a:off x="4685871" y="2619652"/>
            <a:ext cx="617445" cy="1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7513" y="4110425"/>
            <a:ext cx="617445" cy="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96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flash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05567" y="1032026"/>
            <a:ext cx="6696219" cy="376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Similar with </a:t>
            </a:r>
            <a:r>
              <a:rPr lang="en-US" dirty="0" err="1"/>
              <a:t>Keil</a:t>
            </a:r>
            <a:r>
              <a:rPr lang="en-US" dirty="0"/>
              <a:t>, but different a little bit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Differences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Keil</a:t>
            </a:r>
            <a:r>
              <a:rPr lang="en-US" dirty="0"/>
              <a:t> : only can flash an Application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Possible with customize tools (</a:t>
            </a:r>
            <a:r>
              <a:rPr lang="en-US" dirty="0" err="1"/>
              <a:t>nrfjprog</a:t>
            </a:r>
            <a:r>
              <a:rPr lang="en-US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SES : can flash an Application with </a:t>
            </a:r>
            <a:r>
              <a:rPr lang="en-US" dirty="0" err="1"/>
              <a:t>SoftDevice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Keil</a:t>
            </a:r>
            <a:r>
              <a:rPr lang="en-US" dirty="0"/>
              <a:t> : can flash without J-Link connection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SES : need J-Link connection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93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flash					How to debug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05567" y="1729563"/>
            <a:ext cx="6696219" cy="306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Build (F7)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Connect J-Link in Target Menu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Erase All in Target Menu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Download in Target Menu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Verify (if you want) in Target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85E43-A085-426E-89B2-417FAA6B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39" y="1259159"/>
            <a:ext cx="2647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7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Segger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Embedded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6" y="1473774"/>
            <a:ext cx="8399223" cy="2871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4465" y="2218660"/>
            <a:ext cx="666307" cy="2410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7618" y="2909473"/>
            <a:ext cx="1013638" cy="429150"/>
          </a:xfrm>
          <a:prstGeom prst="rect">
            <a:avLst/>
          </a:prstGeom>
          <a:noFill/>
          <a:ln w="53975">
            <a:solidFill>
              <a:srgbClr val="FF0000"/>
            </a:solidFill>
            <a:prstDash val="sysDash"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35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Debugging Mode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35" y="1113503"/>
            <a:ext cx="6483568" cy="376753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438400" y="4153786"/>
            <a:ext cx="2686493" cy="58833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RTT Terminal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78057" y="4161219"/>
            <a:ext cx="1137684" cy="651786"/>
          </a:xfrm>
          <a:prstGeom prst="roundRect">
            <a:avLst/>
          </a:prstGeom>
          <a:solidFill>
            <a:srgbClr val="C000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 Stack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15741" y="3142801"/>
            <a:ext cx="1323362" cy="1670203"/>
          </a:xfrm>
          <a:prstGeom prst="roundRect">
            <a:avLst/>
          </a:prstGeom>
          <a:solidFill>
            <a:srgbClr val="FFFF0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38308" y="1275907"/>
            <a:ext cx="1077433" cy="290623"/>
          </a:xfrm>
          <a:prstGeom prst="roundRect">
            <a:avLst/>
          </a:prstGeom>
          <a:solidFill>
            <a:srgbClr val="92D05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Go/Stop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15741" y="1327065"/>
            <a:ext cx="1323362" cy="1734259"/>
          </a:xfrm>
          <a:prstGeom prst="roundRect">
            <a:avLst/>
          </a:prstGeom>
          <a:solidFill>
            <a:srgbClr val="7030A0">
              <a:alpha val="50000"/>
            </a:srgbClr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Breakpoint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62592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flash with SD, without SD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6" y="1032026"/>
            <a:ext cx="6192945" cy="3823062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813544" y="1520636"/>
            <a:ext cx="2778642" cy="680484"/>
          </a:xfrm>
          <a:prstGeom prst="wedgeRectCallout">
            <a:avLst>
              <a:gd name="adj1" fmla="val -23384"/>
              <a:gd name="adj2" fmla="val 109375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Indicate </a:t>
            </a:r>
            <a:r>
              <a:rPr lang="en-US" sz="1600" dirty="0" err="1"/>
              <a:t>SoftDevice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80306" y="3572540"/>
            <a:ext cx="489275" cy="2126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4436" y="2527005"/>
            <a:ext cx="818885" cy="1594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12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b-NO" sz="2625" dirty="0"/>
              <a:t>Segger Embedded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1200" dirty="0"/>
              <a:t>Introduction to the nRF52 Development Kit and Segger Embedded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92842" y="3683280"/>
            <a:ext cx="2339975" cy="1014226"/>
          </a:xfrm>
        </p:spPr>
        <p:txBody>
          <a:bodyPr/>
          <a:lstStyle/>
          <a:p>
            <a:r>
              <a:rPr lang="nb-NO" dirty="0"/>
              <a:t>Edvin Holmseth</a:t>
            </a:r>
          </a:p>
          <a:p>
            <a:r>
              <a:rPr lang="nb-NO" dirty="0"/>
              <a:t>Uni. Of Strathclyde</a:t>
            </a:r>
          </a:p>
          <a:p>
            <a:r>
              <a:rPr lang="nb-NO" dirty="0"/>
              <a:t>January 2020</a:t>
            </a:r>
          </a:p>
          <a:p>
            <a:endParaRPr lang="nb-NO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9" name="Picture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1654"/>
          <a:stretch>
            <a:fillRect/>
          </a:stretch>
        </p:blipFill>
        <p:spPr bwMode="auto">
          <a:xfrm>
            <a:off x="0" y="0"/>
            <a:ext cx="9144000" cy="260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10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Segger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Embedded 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0" y="1901598"/>
            <a:ext cx="8784543" cy="165539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74288" y="2530549"/>
            <a:ext cx="4681025" cy="4536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373FF-898F-4C63-B9B7-6D42E430F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043" y="2616723"/>
            <a:ext cx="3394036" cy="2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Nordic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F9860-311A-411F-9EF7-EB15815C5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7" y="1032026"/>
            <a:ext cx="7590263" cy="40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5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Nordic SDK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62EFF-37B7-4A34-9DD2-81894B0B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6" y="992291"/>
            <a:ext cx="7434146" cy="41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Nordic SDK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C873A-8FD4-4612-8557-A076D85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61" y="1032026"/>
            <a:ext cx="5564878" cy="40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9D87F-C0E1-48DC-8DF0-6167649E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06" y="1032026"/>
            <a:ext cx="6581426" cy="37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80812"/>
      </p:ext>
    </p:extLst>
  </p:cSld>
  <p:clrMapOvr>
    <a:masterClrMapping/>
  </p:clrMapOvr>
</p:sld>
</file>

<file path=ppt/theme/theme1.xml><?xml version="1.0" encoding="utf-8"?>
<a:theme xmlns:a="http://schemas.openxmlformats.org/drawingml/2006/main" name="Nordic Semiconductor_MAY2015">
  <a:themeElements>
    <a:clrScheme name="Nordic">
      <a:dk1>
        <a:sysClr val="windowText" lastClr="000000"/>
      </a:dk1>
      <a:lt1>
        <a:srgbClr val="FFFFFF"/>
      </a:lt1>
      <a:dk2>
        <a:srgbClr val="585858"/>
      </a:dk2>
      <a:lt2>
        <a:srgbClr val="CDD4D7"/>
      </a:lt2>
      <a:accent1>
        <a:srgbClr val="009CDE"/>
      </a:accent1>
      <a:accent2>
        <a:srgbClr val="6DCFF6"/>
      </a:accent2>
      <a:accent3>
        <a:srgbClr val="0081B7"/>
      </a:accent3>
      <a:accent4>
        <a:srgbClr val="8ED8F8"/>
      </a:accent4>
      <a:accent5>
        <a:srgbClr val="C7EAFB"/>
      </a:accent5>
      <a:accent6>
        <a:srgbClr val="202A59"/>
      </a:accent6>
      <a:hlink>
        <a:srgbClr val="585858"/>
      </a:hlink>
      <a:folHlink>
        <a:srgbClr val="585858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  <a:effectLst>
          <a:innerShdw>
            <a:srgbClr val="FFFFFF"/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z="10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52781</TotalTime>
  <Words>652</Words>
  <Application>Microsoft Office PowerPoint</Application>
  <PresentationFormat>On-screen Show (16:9)</PresentationFormat>
  <Paragraphs>178</Paragraphs>
  <Slides>42</Slides>
  <Notes>42</Notes>
  <HiddenSlides>12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Courier New</vt:lpstr>
      <vt:lpstr>Gotham Book</vt:lpstr>
      <vt:lpstr>Gotham Extra Light</vt:lpstr>
      <vt:lpstr>Gotham Light</vt:lpstr>
      <vt:lpstr>Wingdings</vt:lpstr>
      <vt:lpstr>Wingdings 2</vt:lpstr>
      <vt:lpstr>Wingdings 3</vt:lpstr>
      <vt:lpstr>Nordic Semiconductor_MAY2015</vt:lpstr>
      <vt:lpstr>Segger Embedded Studio</vt:lpstr>
      <vt:lpstr>Segger Embedded Studio (SES)</vt:lpstr>
      <vt:lpstr>SES Project in SDK</vt:lpstr>
      <vt:lpstr>Install Segger Embedded Studio</vt:lpstr>
      <vt:lpstr>Install Segger Embedded Studio</vt:lpstr>
      <vt:lpstr>Download Nordic SDK</vt:lpstr>
      <vt:lpstr>Download Nordic SDK</vt:lpstr>
      <vt:lpstr>Download Nordic SDK</vt:lpstr>
      <vt:lpstr>SDK Layout</vt:lpstr>
      <vt:lpstr>SES Project in SDK</vt:lpstr>
      <vt:lpstr>How to get the license</vt:lpstr>
      <vt:lpstr>How to get the license</vt:lpstr>
      <vt:lpstr>How to get the license</vt:lpstr>
      <vt:lpstr>How to get the license</vt:lpstr>
      <vt:lpstr>Configuration</vt:lpstr>
      <vt:lpstr>Configuration – Target Menu</vt:lpstr>
      <vt:lpstr>Modify Project</vt:lpstr>
      <vt:lpstr>Edit Option</vt:lpstr>
      <vt:lpstr>Edit Option</vt:lpstr>
      <vt:lpstr>Edit Option - Definition</vt:lpstr>
      <vt:lpstr>Edit Option - Definition</vt:lpstr>
      <vt:lpstr>Edit Option - Definition</vt:lpstr>
      <vt:lpstr>Edit Option - Definition</vt:lpstr>
      <vt:lpstr>Edit Option – User Directories</vt:lpstr>
      <vt:lpstr>Edit Option – User Directories</vt:lpstr>
      <vt:lpstr>Edit Option – RAM adjustment</vt:lpstr>
      <vt:lpstr>Edit Option – RAM adjustment</vt:lpstr>
      <vt:lpstr>Edit Option – RAM adjustment</vt:lpstr>
      <vt:lpstr>Edit Option – RAM adjustment</vt:lpstr>
      <vt:lpstr>SDK Configuration</vt:lpstr>
      <vt:lpstr>SDK Configuration – CMSIS Configuration Wizard</vt:lpstr>
      <vt:lpstr>SDK Configuration – CMSIS Configuration Wizard</vt:lpstr>
      <vt:lpstr>Adding Files &amp; Libs</vt:lpstr>
      <vt:lpstr>Build</vt:lpstr>
      <vt:lpstr>Build</vt:lpstr>
      <vt:lpstr>Build</vt:lpstr>
      <vt:lpstr>Build</vt:lpstr>
      <vt:lpstr>How to flash</vt:lpstr>
      <vt:lpstr>How to flash     How to debug</vt:lpstr>
      <vt:lpstr>Debugging Mode</vt:lpstr>
      <vt:lpstr>How to flash with SD, without SD</vt:lpstr>
      <vt:lpstr>Segger Embedded Studio</vt:lpstr>
    </vt:vector>
  </TitlesOfParts>
  <Company>Nordic Semiconductor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 Bergerud</dc:creator>
  <cp:lastModifiedBy>Holmseth, Edvin</cp:lastModifiedBy>
  <cp:revision>1189</cp:revision>
  <dcterms:created xsi:type="dcterms:W3CDTF">2014-11-07T08:15:37Z</dcterms:created>
  <dcterms:modified xsi:type="dcterms:W3CDTF">2020-01-15T11:58:39Z</dcterms:modified>
</cp:coreProperties>
</file>