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75" r:id="rId2"/>
    <p:sldId id="376" r:id="rId3"/>
    <p:sldId id="377" r:id="rId4"/>
    <p:sldId id="424" r:id="rId5"/>
    <p:sldId id="423" r:id="rId6"/>
    <p:sldId id="425" r:id="rId7"/>
    <p:sldId id="422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2" userDrawn="1">
          <p15:clr>
            <a:srgbClr val="A4A3A4"/>
          </p15:clr>
        </p15:guide>
        <p15:guide id="3" pos="521" userDrawn="1">
          <p15:clr>
            <a:srgbClr val="A4A3A4"/>
          </p15:clr>
        </p15:guide>
        <p15:guide id="4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7" name="Thomas Embla Bonnerud" initials="TEB [7]" lastIdx="1" clrIdx="7"/>
  <p:cmAuthor id="1" name="Thomas Embla Bonnerud" initials="TEB" lastIdx="2" clrIdx="1"/>
  <p:cmAuthor id="8" name="Thomas Embla Bonnerud" initials="TEB [8]" lastIdx="1" clrIdx="8"/>
  <p:cmAuthor id="2" name="Thomas Embla Bonnerud" initials="TEB [2]" lastIdx="1" clrIdx="2"/>
  <p:cmAuthor id="9" name="Thomas Embla Bonnerud" initials="TEB [9]" lastIdx="1" clrIdx="9"/>
  <p:cmAuthor id="3" name="Thomas Embla Bonnerud" initials="TEB [3]" lastIdx="1" clrIdx="3"/>
  <p:cmAuthor id="4" name="Thomas Embla Bonnerud" initials="TEB [4]" lastIdx="1" clrIdx="4"/>
  <p:cmAuthor id="5" name="Thomas Embla Bonnerud" initials="TEB [5]" lastIdx="1" clrIdx="5"/>
  <p:cmAuthor id="6" name="Thomas Embla Bonnerud" initials="TEB [6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905"/>
    <a:srgbClr val="90CD4F"/>
    <a:srgbClr val="F7E505"/>
    <a:srgbClr val="FB0000"/>
    <a:srgbClr val="636466"/>
    <a:srgbClr val="FFFFFF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5FEC8-F948-46AB-B960-4CB9316E8EF5}" v="4" dt="2022-03-07T12:06:14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5349" autoAdjust="0"/>
  </p:normalViewPr>
  <p:slideViewPr>
    <p:cSldViewPr snapToGrid="0" snapToObjects="1">
      <p:cViewPr varScale="1">
        <p:scale>
          <a:sx n="129" d="100"/>
          <a:sy n="129" d="100"/>
        </p:scale>
        <p:origin x="882" y="120"/>
      </p:cViewPr>
      <p:guideLst>
        <p:guide orient="horz" pos="532"/>
        <p:guide pos="521"/>
        <p:guide pos="385"/>
      </p:guideLst>
    </p:cSldViewPr>
  </p:slideViewPr>
  <p:outlineViewPr>
    <p:cViewPr>
      <p:scale>
        <a:sx n="33" d="100"/>
        <a:sy n="33" d="100"/>
      </p:scale>
      <p:origin x="0" y="-6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4086" y="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mseth, Edvin" userId="3e469f5f-7596-406b-a96c-674b29881288" providerId="ADAL" clId="{5935FEC8-F948-46AB-B960-4CB9316E8EF5}"/>
    <pc:docChg chg="undo custSel addSld delSld modSld">
      <pc:chgData name="Holmseth, Edvin" userId="3e469f5f-7596-406b-a96c-674b29881288" providerId="ADAL" clId="{5935FEC8-F948-46AB-B960-4CB9316E8EF5}" dt="2022-03-07T12:07:33.597" v="798" actId="255"/>
      <pc:docMkLst>
        <pc:docMk/>
      </pc:docMkLst>
      <pc:sldChg chg="modSp mod">
        <pc:chgData name="Holmseth, Edvin" userId="3e469f5f-7596-406b-a96c-674b29881288" providerId="ADAL" clId="{5935FEC8-F948-46AB-B960-4CB9316E8EF5}" dt="2022-03-06T20:45:53.892" v="243" actId="20577"/>
        <pc:sldMkLst>
          <pc:docMk/>
          <pc:sldMk cId="3799287551" sldId="375"/>
        </pc:sldMkLst>
        <pc:spChg chg="mod">
          <ac:chgData name="Holmseth, Edvin" userId="3e469f5f-7596-406b-a96c-674b29881288" providerId="ADAL" clId="{5935FEC8-F948-46AB-B960-4CB9316E8EF5}" dt="2022-03-06T20:45:33.401" v="178" actId="20577"/>
          <ac:spMkLst>
            <pc:docMk/>
            <pc:sldMk cId="3799287551" sldId="375"/>
            <ac:spMk id="2" creationId="{00000000-0000-0000-0000-000000000000}"/>
          </ac:spMkLst>
        </pc:spChg>
        <pc:spChg chg="mod">
          <ac:chgData name="Holmseth, Edvin" userId="3e469f5f-7596-406b-a96c-674b29881288" providerId="ADAL" clId="{5935FEC8-F948-46AB-B960-4CB9316E8EF5}" dt="2022-03-06T20:43:04.510" v="35" actId="20577"/>
          <ac:spMkLst>
            <pc:docMk/>
            <pc:sldMk cId="3799287551" sldId="375"/>
            <ac:spMk id="3" creationId="{00000000-0000-0000-0000-000000000000}"/>
          </ac:spMkLst>
        </pc:spChg>
        <pc:spChg chg="mod">
          <ac:chgData name="Holmseth, Edvin" userId="3e469f5f-7596-406b-a96c-674b29881288" providerId="ADAL" clId="{5935FEC8-F948-46AB-B960-4CB9316E8EF5}" dt="2022-03-06T20:45:53.892" v="243" actId="20577"/>
          <ac:spMkLst>
            <pc:docMk/>
            <pc:sldMk cId="3799287551" sldId="375"/>
            <ac:spMk id="4" creationId="{00000000-0000-0000-0000-000000000000}"/>
          </ac:spMkLst>
        </pc:spChg>
      </pc:sldChg>
      <pc:sldChg chg="modSp mod">
        <pc:chgData name="Holmseth, Edvin" userId="3e469f5f-7596-406b-a96c-674b29881288" providerId="ADAL" clId="{5935FEC8-F948-46AB-B960-4CB9316E8EF5}" dt="2022-03-06T20:44:23.293" v="125" actId="20577"/>
        <pc:sldMkLst>
          <pc:docMk/>
          <pc:sldMk cId="1552693919" sldId="376"/>
        </pc:sldMkLst>
        <pc:spChg chg="mod">
          <ac:chgData name="Holmseth, Edvin" userId="3e469f5f-7596-406b-a96c-674b29881288" providerId="ADAL" clId="{5935FEC8-F948-46AB-B960-4CB9316E8EF5}" dt="2022-03-06T20:43:23.575" v="57" actId="20577"/>
          <ac:spMkLst>
            <pc:docMk/>
            <pc:sldMk cId="1552693919" sldId="376"/>
            <ac:spMk id="2" creationId="{00000000-0000-0000-0000-000000000000}"/>
          </ac:spMkLst>
        </pc:spChg>
        <pc:spChg chg="mod">
          <ac:chgData name="Holmseth, Edvin" userId="3e469f5f-7596-406b-a96c-674b29881288" providerId="ADAL" clId="{5935FEC8-F948-46AB-B960-4CB9316E8EF5}" dt="2022-03-06T20:44:23.293" v="125" actId="20577"/>
          <ac:spMkLst>
            <pc:docMk/>
            <pc:sldMk cId="1552693919" sldId="376"/>
            <ac:spMk id="3" creationId="{00000000-0000-0000-0000-000000000000}"/>
          </ac:spMkLst>
        </pc:spChg>
      </pc:sldChg>
      <pc:sldChg chg="addSp delSp modSp mod">
        <pc:chgData name="Holmseth, Edvin" userId="3e469f5f-7596-406b-a96c-674b29881288" providerId="ADAL" clId="{5935FEC8-F948-46AB-B960-4CB9316E8EF5}" dt="2022-03-07T12:07:33.597" v="798" actId="255"/>
        <pc:sldMkLst>
          <pc:docMk/>
          <pc:sldMk cId="1580829753" sldId="377"/>
        </pc:sldMkLst>
        <pc:spChg chg="mod">
          <ac:chgData name="Holmseth, Edvin" userId="3e469f5f-7596-406b-a96c-674b29881288" providerId="ADAL" clId="{5935FEC8-F948-46AB-B960-4CB9316E8EF5}" dt="2022-03-06T20:45:59.630" v="250" actId="20577"/>
          <ac:spMkLst>
            <pc:docMk/>
            <pc:sldMk cId="1580829753" sldId="377"/>
            <ac:spMk id="2" creationId="{00000000-0000-0000-0000-000000000000}"/>
          </ac:spMkLst>
        </pc:spChg>
        <pc:spChg chg="del mod">
          <ac:chgData name="Holmseth, Edvin" userId="3e469f5f-7596-406b-a96c-674b29881288" providerId="ADAL" clId="{5935FEC8-F948-46AB-B960-4CB9316E8EF5}" dt="2022-03-06T20:46:13.756" v="261" actId="478"/>
          <ac:spMkLst>
            <pc:docMk/>
            <pc:sldMk cId="1580829753" sldId="377"/>
            <ac:spMk id="3" creationId="{00000000-0000-0000-0000-000000000000}"/>
          </ac:spMkLst>
        </pc:spChg>
        <pc:spChg chg="add mod">
          <ac:chgData name="Holmseth, Edvin" userId="3e469f5f-7596-406b-a96c-674b29881288" providerId="ADAL" clId="{5935FEC8-F948-46AB-B960-4CB9316E8EF5}" dt="2022-03-07T12:07:33.597" v="798" actId="255"/>
          <ac:spMkLst>
            <pc:docMk/>
            <pc:sldMk cId="1580829753" sldId="377"/>
            <ac:spMk id="4" creationId="{8F756348-396E-489A-8AB7-2AAD1D8FD0CA}"/>
          </ac:spMkLst>
        </pc:spChg>
      </pc:sldChg>
      <pc:sldChg chg="del">
        <pc:chgData name="Holmseth, Edvin" userId="3e469f5f-7596-406b-a96c-674b29881288" providerId="ADAL" clId="{5935FEC8-F948-46AB-B960-4CB9316E8EF5}" dt="2022-03-06T20:52:42.586" v="614" actId="2696"/>
        <pc:sldMkLst>
          <pc:docMk/>
          <pc:sldMk cId="2181335137" sldId="378"/>
        </pc:sldMkLst>
      </pc:sldChg>
      <pc:sldChg chg="del">
        <pc:chgData name="Holmseth, Edvin" userId="3e469f5f-7596-406b-a96c-674b29881288" providerId="ADAL" clId="{5935FEC8-F948-46AB-B960-4CB9316E8EF5}" dt="2022-03-06T20:52:44.661" v="615" actId="2696"/>
        <pc:sldMkLst>
          <pc:docMk/>
          <pc:sldMk cId="3646240638" sldId="379"/>
        </pc:sldMkLst>
      </pc:sldChg>
      <pc:sldChg chg="del">
        <pc:chgData name="Holmseth, Edvin" userId="3e469f5f-7596-406b-a96c-674b29881288" providerId="ADAL" clId="{5935FEC8-F948-46AB-B960-4CB9316E8EF5}" dt="2022-03-06T20:52:54.438" v="619" actId="2696"/>
        <pc:sldMkLst>
          <pc:docMk/>
          <pc:sldMk cId="650680812" sldId="380"/>
        </pc:sldMkLst>
      </pc:sldChg>
      <pc:sldChg chg="del">
        <pc:chgData name="Holmseth, Edvin" userId="3e469f5f-7596-406b-a96c-674b29881288" providerId="ADAL" clId="{5935FEC8-F948-46AB-B960-4CB9316E8EF5}" dt="2022-03-06T20:52:58.233" v="621" actId="2696"/>
        <pc:sldMkLst>
          <pc:docMk/>
          <pc:sldMk cId="3043625027" sldId="381"/>
        </pc:sldMkLst>
      </pc:sldChg>
      <pc:sldChg chg="del">
        <pc:chgData name="Holmseth, Edvin" userId="3e469f5f-7596-406b-a96c-674b29881288" providerId="ADAL" clId="{5935FEC8-F948-46AB-B960-4CB9316E8EF5}" dt="2022-03-06T20:52:59.722" v="622" actId="2696"/>
        <pc:sldMkLst>
          <pc:docMk/>
          <pc:sldMk cId="4101093503" sldId="382"/>
        </pc:sldMkLst>
      </pc:sldChg>
      <pc:sldChg chg="del">
        <pc:chgData name="Holmseth, Edvin" userId="3e469f5f-7596-406b-a96c-674b29881288" providerId="ADAL" clId="{5935FEC8-F948-46AB-B960-4CB9316E8EF5}" dt="2022-03-06T20:53:02.112" v="623" actId="2696"/>
        <pc:sldMkLst>
          <pc:docMk/>
          <pc:sldMk cId="122998683" sldId="383"/>
        </pc:sldMkLst>
      </pc:sldChg>
      <pc:sldChg chg="del">
        <pc:chgData name="Holmseth, Edvin" userId="3e469f5f-7596-406b-a96c-674b29881288" providerId="ADAL" clId="{5935FEC8-F948-46AB-B960-4CB9316E8EF5}" dt="2022-03-06T20:53:03.629" v="624" actId="2696"/>
        <pc:sldMkLst>
          <pc:docMk/>
          <pc:sldMk cId="1460779028" sldId="384"/>
        </pc:sldMkLst>
      </pc:sldChg>
      <pc:sldChg chg="del">
        <pc:chgData name="Holmseth, Edvin" userId="3e469f5f-7596-406b-a96c-674b29881288" providerId="ADAL" clId="{5935FEC8-F948-46AB-B960-4CB9316E8EF5}" dt="2022-03-06T20:53:05.200" v="625" actId="2696"/>
        <pc:sldMkLst>
          <pc:docMk/>
          <pc:sldMk cId="598390440" sldId="385"/>
        </pc:sldMkLst>
      </pc:sldChg>
      <pc:sldChg chg="del">
        <pc:chgData name="Holmseth, Edvin" userId="3e469f5f-7596-406b-a96c-674b29881288" providerId="ADAL" clId="{5935FEC8-F948-46AB-B960-4CB9316E8EF5}" dt="2022-03-06T20:53:50.729" v="628" actId="2696"/>
        <pc:sldMkLst>
          <pc:docMk/>
          <pc:sldMk cId="3792832198" sldId="387"/>
        </pc:sldMkLst>
      </pc:sldChg>
      <pc:sldChg chg="del">
        <pc:chgData name="Holmseth, Edvin" userId="3e469f5f-7596-406b-a96c-674b29881288" providerId="ADAL" clId="{5935FEC8-F948-46AB-B960-4CB9316E8EF5}" dt="2022-03-06T20:53:50.729" v="628" actId="2696"/>
        <pc:sldMkLst>
          <pc:docMk/>
          <pc:sldMk cId="3137301684" sldId="388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1950990352" sldId="389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1285433653" sldId="390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390534597" sldId="391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1555278838" sldId="392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3609405252" sldId="393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2339252963" sldId="396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503628023" sldId="397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1869008926" sldId="398"/>
        </pc:sldMkLst>
      </pc:sldChg>
      <pc:sldChg chg="del">
        <pc:chgData name="Holmseth, Edvin" userId="3e469f5f-7596-406b-a96c-674b29881288" providerId="ADAL" clId="{5935FEC8-F948-46AB-B960-4CB9316E8EF5}" dt="2022-03-06T20:53:44.588" v="627" actId="2696"/>
        <pc:sldMkLst>
          <pc:docMk/>
          <pc:sldMk cId="282278246" sldId="399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1047544454" sldId="400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11700085" sldId="401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3257506382" sldId="402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111964604" sldId="403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2077338225" sldId="404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2808432301" sldId="405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4217268661" sldId="406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2642560266" sldId="407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4059380580" sldId="408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2002275200" sldId="409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498196678" sldId="410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2360493728" sldId="411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622470364" sldId="412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1160812687" sldId="413"/>
        </pc:sldMkLst>
      </pc:sldChg>
      <pc:sldChg chg="del">
        <pc:chgData name="Holmseth, Edvin" userId="3e469f5f-7596-406b-a96c-674b29881288" providerId="ADAL" clId="{5935FEC8-F948-46AB-B960-4CB9316E8EF5}" dt="2022-03-06T20:52:47.972" v="616" actId="2696"/>
        <pc:sldMkLst>
          <pc:docMk/>
          <pc:sldMk cId="613851104" sldId="417"/>
        </pc:sldMkLst>
      </pc:sldChg>
      <pc:sldChg chg="del">
        <pc:chgData name="Holmseth, Edvin" userId="3e469f5f-7596-406b-a96c-674b29881288" providerId="ADAL" clId="{5935FEC8-F948-46AB-B960-4CB9316E8EF5}" dt="2022-03-06T20:52:50.584" v="617" actId="2696"/>
        <pc:sldMkLst>
          <pc:docMk/>
          <pc:sldMk cId="185946579" sldId="418"/>
        </pc:sldMkLst>
      </pc:sldChg>
      <pc:sldChg chg="del">
        <pc:chgData name="Holmseth, Edvin" userId="3e469f5f-7596-406b-a96c-674b29881288" providerId="ADAL" clId="{5935FEC8-F948-46AB-B960-4CB9316E8EF5}" dt="2022-03-06T20:53:26.258" v="626" actId="2696"/>
        <pc:sldMkLst>
          <pc:docMk/>
          <pc:sldMk cId="2262592105" sldId="419"/>
        </pc:sldMkLst>
      </pc:sldChg>
      <pc:sldChg chg="del">
        <pc:chgData name="Holmseth, Edvin" userId="3e469f5f-7596-406b-a96c-674b29881288" providerId="ADAL" clId="{5935FEC8-F948-46AB-B960-4CB9316E8EF5}" dt="2022-03-06T20:52:55.976" v="620" actId="2696"/>
        <pc:sldMkLst>
          <pc:docMk/>
          <pc:sldMk cId="3244710838" sldId="420"/>
        </pc:sldMkLst>
      </pc:sldChg>
      <pc:sldChg chg="del">
        <pc:chgData name="Holmseth, Edvin" userId="3e469f5f-7596-406b-a96c-674b29881288" providerId="ADAL" clId="{5935FEC8-F948-46AB-B960-4CB9316E8EF5}" dt="2022-03-06T20:52:52.960" v="618" actId="2696"/>
        <pc:sldMkLst>
          <pc:docMk/>
          <pc:sldMk cId="2977979117" sldId="421"/>
        </pc:sldMkLst>
      </pc:sldChg>
      <pc:sldChg chg="addSp delSp modSp add mod">
        <pc:chgData name="Holmseth, Edvin" userId="3e469f5f-7596-406b-a96c-674b29881288" providerId="ADAL" clId="{5935FEC8-F948-46AB-B960-4CB9316E8EF5}" dt="2022-03-06T20:55:26.119" v="662" actId="1076"/>
        <pc:sldMkLst>
          <pc:docMk/>
          <pc:sldMk cId="228060532" sldId="423"/>
        </pc:sldMkLst>
        <pc:spChg chg="mod">
          <ac:chgData name="Holmseth, Edvin" userId="3e469f5f-7596-406b-a96c-674b29881288" providerId="ADAL" clId="{5935FEC8-F948-46AB-B960-4CB9316E8EF5}" dt="2022-03-06T20:55:14.521" v="660" actId="1076"/>
          <ac:spMkLst>
            <pc:docMk/>
            <pc:sldMk cId="228060532" sldId="423"/>
            <ac:spMk id="2" creationId="{00000000-0000-0000-0000-000000000000}"/>
          </ac:spMkLst>
        </pc:spChg>
        <pc:spChg chg="del mod">
          <ac:chgData name="Holmseth, Edvin" userId="3e469f5f-7596-406b-a96c-674b29881288" providerId="ADAL" clId="{5935FEC8-F948-46AB-B960-4CB9316E8EF5}" dt="2022-03-06T20:54:23.600" v="652" actId="478"/>
          <ac:spMkLst>
            <pc:docMk/>
            <pc:sldMk cId="228060532" sldId="423"/>
            <ac:spMk id="4" creationId="{8F756348-396E-489A-8AB7-2AAD1D8FD0CA}"/>
          </ac:spMkLst>
        </pc:spChg>
        <pc:picChg chg="add mod">
          <ac:chgData name="Holmseth, Edvin" userId="3e469f5f-7596-406b-a96c-674b29881288" providerId="ADAL" clId="{5935FEC8-F948-46AB-B960-4CB9316E8EF5}" dt="2022-03-06T20:55:26.119" v="662" actId="1076"/>
          <ac:picMkLst>
            <pc:docMk/>
            <pc:sldMk cId="228060532" sldId="423"/>
            <ac:picMk id="5" creationId="{E234ACDC-0F13-4879-91E4-5BAB36E613DC}"/>
          </ac:picMkLst>
        </pc:picChg>
      </pc:sldChg>
      <pc:sldChg chg="addSp modSp add mod">
        <pc:chgData name="Holmseth, Edvin" userId="3e469f5f-7596-406b-a96c-674b29881288" providerId="ADAL" clId="{5935FEC8-F948-46AB-B960-4CB9316E8EF5}" dt="2022-03-07T12:04:52.109" v="701" actId="1076"/>
        <pc:sldMkLst>
          <pc:docMk/>
          <pc:sldMk cId="3785780223" sldId="424"/>
        </pc:sldMkLst>
        <pc:spChg chg="mod">
          <ac:chgData name="Holmseth, Edvin" userId="3e469f5f-7596-406b-a96c-674b29881288" providerId="ADAL" clId="{5935FEC8-F948-46AB-B960-4CB9316E8EF5}" dt="2022-03-07T12:04:43.687" v="698" actId="20577"/>
          <ac:spMkLst>
            <pc:docMk/>
            <pc:sldMk cId="3785780223" sldId="424"/>
            <ac:spMk id="4" creationId="{8F756348-396E-489A-8AB7-2AAD1D8FD0CA}"/>
          </ac:spMkLst>
        </pc:spChg>
        <pc:picChg chg="add mod">
          <ac:chgData name="Holmseth, Edvin" userId="3e469f5f-7596-406b-a96c-674b29881288" providerId="ADAL" clId="{5935FEC8-F948-46AB-B960-4CB9316E8EF5}" dt="2022-03-07T12:04:52.109" v="701" actId="1076"/>
          <ac:picMkLst>
            <pc:docMk/>
            <pc:sldMk cId="3785780223" sldId="424"/>
            <ac:picMk id="5" creationId="{AA8B11F0-FC72-41E3-82D5-558231ABF028}"/>
          </ac:picMkLst>
        </pc:picChg>
      </pc:sldChg>
      <pc:sldChg chg="delSp add mod">
        <pc:chgData name="Holmseth, Edvin" userId="3e469f5f-7596-406b-a96c-674b29881288" providerId="ADAL" clId="{5935FEC8-F948-46AB-B960-4CB9316E8EF5}" dt="2022-03-07T12:06:18.063" v="703" actId="478"/>
        <pc:sldMkLst>
          <pc:docMk/>
          <pc:sldMk cId="4216385414" sldId="425"/>
        </pc:sldMkLst>
        <pc:picChg chg="del">
          <ac:chgData name="Holmseth, Edvin" userId="3e469f5f-7596-406b-a96c-674b29881288" providerId="ADAL" clId="{5935FEC8-F948-46AB-B960-4CB9316E8EF5}" dt="2022-03-07T12:06:18.063" v="703" actId="478"/>
          <ac:picMkLst>
            <pc:docMk/>
            <pc:sldMk cId="4216385414" sldId="425"/>
            <ac:picMk id="5" creationId="{E234ACDC-0F13-4879-91E4-5BAB36E613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07.03.2022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07.03.2022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IDE: Integrated Development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6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239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orient="horz" pos="2436" userDrawn="1">
          <p15:clr>
            <a:srgbClr val="FBAE40"/>
          </p15:clr>
        </p15:guide>
        <p15:guide id="3" orient="horz" pos="16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6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6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60038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#2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4" y="2160038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792900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#3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792900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25762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#4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25762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58624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#5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58624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84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1239374"/>
            <a:ext cx="7921627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926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77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</p:spTree>
    <p:extLst>
      <p:ext uri="{BB962C8B-B14F-4D97-AF65-F5344CB8AC3E}">
        <p14:creationId xmlns:p14="http://schemas.microsoft.com/office/powerpoint/2010/main" val="169315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1239838"/>
            <a:ext cx="2614136" cy="3563937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675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5909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96775"/>
            <a:ext cx="2608165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47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8033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</p:spTree>
    <p:extLst>
      <p:ext uri="{BB962C8B-B14F-4D97-AF65-F5344CB8AC3E}">
        <p14:creationId xmlns:p14="http://schemas.microsoft.com/office/powerpoint/2010/main" val="3992497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05568" y="481048"/>
            <a:ext cx="8146726" cy="747573"/>
          </a:xfrm>
        </p:spPr>
        <p:txBody>
          <a:bodyPr/>
          <a:lstStyle>
            <a:lvl1pPr>
              <a:defRPr sz="3200">
                <a:latin typeface="+mj-lt"/>
                <a:cs typeface="Gotham Book" pitchFamily="50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5568" y="1365311"/>
            <a:ext cx="3713279" cy="3374939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2pPr>
            <a:lvl3pPr marL="504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 dirty="0" err="1"/>
              <a:t>ed</a:t>
            </a:r>
            <a:endParaRPr lang="en-US" dirty="0"/>
          </a:p>
          <a:p>
            <a:pPr lvl="0"/>
            <a:r>
              <a:rPr lang="en-US" dirty="0"/>
              <a:t>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471262" y="1365311"/>
            <a:ext cx="4181033" cy="3374939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None/>
              <a:defRPr sz="2000">
                <a:latin typeface="Gotham Light" pitchFamily="50" charset="0"/>
                <a:cs typeface="Gotham Light" pitchFamily="50" charset="0"/>
              </a:defRPr>
            </a:lvl1pPr>
            <a:lvl2pPr marL="252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2pPr>
            <a:lvl3pPr marL="504000" indent="-180000">
              <a:lnSpc>
                <a:spcPct val="100000"/>
              </a:lnSpc>
              <a:spcAft>
                <a:spcPts val="500"/>
              </a:spcAft>
              <a:buFont typeface="Wingdings 3" panose="05040102010807070707" pitchFamily="18" charset="2"/>
              <a:buChar char="}"/>
              <a:defRPr sz="1700">
                <a:latin typeface="Gotham Light" pitchFamily="50" charset="0"/>
                <a:cs typeface="Gotham Light" pitchFamily="50" charset="0"/>
              </a:defRPr>
            </a:lvl3pPr>
            <a:lvl5pPr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 dirty="0" err="1"/>
              <a:t>ed</a:t>
            </a:r>
            <a:endParaRPr lang="en-US" dirty="0"/>
          </a:p>
          <a:p>
            <a:pPr lvl="0"/>
            <a:r>
              <a:rPr lang="en-US" dirty="0"/>
              <a:t>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871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otham Light" pitchFamily="50" charset="0"/>
                <a:cs typeface="Gotham Light" pitchFamily="50" charset="0"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8960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400" baseline="0">
                <a:solidFill>
                  <a:schemeClr val="tx2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latin typeface="+mj-lt"/>
              </a:defRPr>
            </a:lvl1pPr>
          </a:lstStyle>
          <a:p>
            <a:pPr lvl="0"/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045600" y="-4483"/>
            <a:ext cx="3045600" cy="26077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-1763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-1763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400" y="1276350"/>
            <a:ext cx="3045600" cy="13268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098400" y="-17502"/>
            <a:ext cx="30456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521037" y="-17502"/>
            <a:ext cx="1522800" cy="1303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756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orient="horz" pos="2436" userDrawn="1">
          <p15:clr>
            <a:srgbClr val="FBAE40"/>
          </p15:clr>
        </p15:guide>
        <p15:guide id="3" orient="horz" pos="16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780003"/>
            <a:ext cx="5866483" cy="1087148"/>
          </a:xfrm>
          <a:prstGeom prst="rect">
            <a:avLst/>
          </a:prstGeom>
          <a:solidFill>
            <a:schemeClr val="bg1"/>
          </a:solidFill>
        </p:spPr>
        <p:txBody>
          <a:bodyPr lIns="612000" tIns="108000" rIns="180000" bIns="10800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/>
              <a:t>Dfdsfd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" y="3320477"/>
            <a:ext cx="5866483" cy="927677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620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239838"/>
            <a:ext cx="3960000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239374"/>
            <a:ext cx="3960000" cy="35644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418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64932" y="1239838"/>
            <a:ext cx="5267881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239839"/>
            <a:ext cx="2610730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4331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239838"/>
            <a:ext cx="5267881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239839"/>
            <a:ext cx="2610730" cy="35639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370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5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#1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0" y="2632213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#2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3737251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#3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06564" y="1527175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706564" y="2632213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1" y="3737251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0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139591" y="2632213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139590" y="3737251"/>
            <a:ext cx="5393223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512894"/>
            <a:ext cx="2528887" cy="112129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634189"/>
            <a:ext cx="2528887" cy="112129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6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39591" y="1527175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84304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139591" y="3266934"/>
            <a:ext cx="5393223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24063"/>
            <a:ext cx="2528887" cy="16021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"/>
            <a:ext cx="9144000" cy="337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7" name="Text Placeholder 27"/>
          <p:cNvSpPr txBox="1">
            <a:spLocks/>
          </p:cNvSpPr>
          <p:nvPr userDrawn="1"/>
        </p:nvSpPr>
        <p:spPr>
          <a:xfrm>
            <a:off x="518186" y="60099"/>
            <a:ext cx="3315687" cy="264318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1050" kern="1200" baseline="0">
                <a:solidFill>
                  <a:schemeClr val="accent1"/>
                </a:solidFill>
                <a:latin typeface="Gotham Medium" pitchFamily="50" charset="0"/>
                <a:ea typeface="+mn-ea"/>
                <a:cs typeface="Gotham Medium" pitchFamily="50" charset="0"/>
              </a:defRPr>
            </a:lvl1pPr>
            <a:lvl2pPr marL="457200" indent="-228600" algn="l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2pPr>
            <a:lvl3pPr marL="6858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3pPr>
            <a:lvl4pPr marL="9144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E4367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4pPr>
            <a:lvl5pPr marL="1143000" indent="-228600" algn="l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600" kern="1200">
                <a:solidFill>
                  <a:schemeClr val="tx2"/>
                </a:solidFill>
                <a:latin typeface="Gotham Book" pitchFamily="50" charset="0"/>
                <a:ea typeface="+mn-ea"/>
                <a:cs typeface="Gotham Book" pitchFamily="50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+mj-lt"/>
                <a:cs typeface="Gotham Book" pitchFamily="50" charset="0"/>
              </a:rPr>
              <a:t>© NORDIC SEMICONDUCTOR</a:t>
            </a:r>
            <a:endParaRPr lang="nb-NO" sz="800" dirty="0">
              <a:solidFill>
                <a:schemeClr val="bg1"/>
              </a:solidFill>
              <a:latin typeface="+mj-lt"/>
              <a:cs typeface="Gotham Book" pitchFamily="50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90" y="668360"/>
            <a:ext cx="7921625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/>
              <a:t>Titgle gdfgf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1239895"/>
            <a:ext cx="7921625" cy="349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 err="1"/>
              <a:t>Ffsdfd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1" r:id="rId2"/>
    <p:sldLayoutId id="2147483750" r:id="rId3"/>
    <p:sldLayoutId id="2147483742" r:id="rId4"/>
    <p:sldLayoutId id="2147483740" r:id="rId5"/>
    <p:sldLayoutId id="2147483743" r:id="rId6"/>
    <p:sldLayoutId id="2147483756" r:id="rId7"/>
    <p:sldLayoutId id="2147483757" r:id="rId8"/>
    <p:sldLayoutId id="2147483758" r:id="rId9"/>
    <p:sldLayoutId id="2147483759" r:id="rId10"/>
    <p:sldLayoutId id="2147483754" r:id="rId11"/>
    <p:sldLayoutId id="2147483744" r:id="rId12"/>
    <p:sldLayoutId id="2147483753" r:id="rId13"/>
    <p:sldLayoutId id="2147483760" r:id="rId14"/>
    <p:sldLayoutId id="2147483752" r:id="rId15"/>
    <p:sldLayoutId id="2147483745" r:id="rId16"/>
    <p:sldLayoutId id="2147483755" r:id="rId17"/>
    <p:sldLayoutId id="2147483747" r:id="rId18"/>
    <p:sldLayoutId id="2147483761" r:id="rId19"/>
  </p:sldLayoutIdLst>
  <p:hf sldNum="0" hd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21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645" userDrawn="1">
          <p15:clr>
            <a:srgbClr val="F26B43"/>
          </p15:clr>
        </p15:guide>
        <p15:guide id="3" orient="horz" pos="872" userDrawn="1">
          <p15:clr>
            <a:srgbClr val="F26B43"/>
          </p15:clr>
        </p15:guide>
        <p15:guide id="4" orient="horz" pos="3026" userDrawn="1">
          <p15:clr>
            <a:srgbClr val="F26B43"/>
          </p15:clr>
        </p15:guide>
        <p15:guide id="5" pos="5375" userDrawn="1">
          <p15:clr>
            <a:srgbClr val="F26B43"/>
          </p15:clr>
        </p15:guide>
        <p15:guide id="6" orient="horz" pos="781" userDrawn="1">
          <p15:clr>
            <a:srgbClr val="F26B43"/>
          </p15:clr>
        </p15:guide>
        <p15:guide id="7" orient="horz" pos="962" userDrawn="1">
          <p15:clr>
            <a:srgbClr val="F26B43"/>
          </p15:clr>
        </p15:guide>
        <p15:guide id="8" orient="horz" pos="20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b-NO" sz="2625" dirty="0" err="1"/>
              <a:t>nRF</a:t>
            </a:r>
            <a:r>
              <a:rPr lang="nb-NO" sz="2625" dirty="0"/>
              <a:t> Connect for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1200" dirty="0"/>
              <a:t>Introduction to the nRF52 Development Kit and Visual Studio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92842" y="3683280"/>
            <a:ext cx="2339975" cy="1014226"/>
          </a:xfrm>
        </p:spPr>
        <p:txBody>
          <a:bodyPr/>
          <a:lstStyle/>
          <a:p>
            <a:r>
              <a:rPr lang="nb-NO" dirty="0"/>
              <a:t>Edvin Holmseth</a:t>
            </a:r>
          </a:p>
          <a:p>
            <a:r>
              <a:rPr lang="nb-NO" dirty="0"/>
              <a:t>Norwegian </a:t>
            </a:r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Science and Technology</a:t>
            </a:r>
          </a:p>
          <a:p>
            <a:r>
              <a:rPr lang="nb-NO" dirty="0" err="1"/>
              <a:t>March</a:t>
            </a:r>
            <a:r>
              <a:rPr lang="nb-NO" dirty="0"/>
              <a:t> 2022</a:t>
            </a:r>
          </a:p>
          <a:p>
            <a:endParaRPr lang="nb-NO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9" name="Picture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1654"/>
          <a:stretch>
            <a:fillRect/>
          </a:stretch>
        </p:blipFill>
        <p:spPr bwMode="auto">
          <a:xfrm>
            <a:off x="0" y="0"/>
            <a:ext cx="9144000" cy="260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928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34449" y="1347169"/>
            <a:ext cx="8146726" cy="346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Gotham Book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IDE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User Controlled Extension Library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9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nb-NO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</a:t>
            </a:r>
            <a:r>
              <a:rPr lang="nb-NO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756348-396E-489A-8AB7-2AAD1D8FD0CA}"/>
              </a:ext>
            </a:extLst>
          </p:cNvPr>
          <p:cNvSpPr txBox="1">
            <a:spLocks/>
          </p:cNvSpPr>
          <p:nvPr/>
        </p:nvSpPr>
        <p:spPr bwMode="auto">
          <a:xfrm>
            <a:off x="505567" y="1491102"/>
            <a:ext cx="8146726" cy="346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Gotham Book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Visual Studio Code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Code.visualstudio.com/download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(Google “visual studio code download”)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it and check for updates to see that it is the latest version.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Command Line Tools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will lead you to: https://www.nordicsemi.com/Products/Development-tools/nrf-command-line-tools/download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Connect for Desktop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and open “Toolchain Manager”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Connect SDK v1.9.1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VS Code</a:t>
            </a:r>
          </a:p>
          <a:p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2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543416"/>
            <a:ext cx="7783505" cy="488610"/>
          </a:xfrm>
        </p:spPr>
        <p:txBody>
          <a:bodyPr anchor="t"/>
          <a:lstStyle/>
          <a:p>
            <a:r>
              <a:rPr lang="nb-NO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</a:t>
            </a:r>
            <a:r>
              <a:rPr lang="nb-NO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756348-396E-489A-8AB7-2AAD1D8FD0CA}"/>
              </a:ext>
            </a:extLst>
          </p:cNvPr>
          <p:cNvSpPr txBox="1">
            <a:spLocks/>
          </p:cNvSpPr>
          <p:nvPr/>
        </p:nvSpPr>
        <p:spPr bwMode="auto">
          <a:xfrm>
            <a:off x="505567" y="1491102"/>
            <a:ext cx="8146726" cy="346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Gotham Book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VS Code, install the extension: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B11F0-FC72-41E3-82D5-558231ABF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4" y="1996998"/>
            <a:ext cx="7404410" cy="22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8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299111"/>
            <a:ext cx="7783505" cy="488610"/>
          </a:xfrm>
        </p:spPr>
        <p:txBody>
          <a:bodyPr anchor="t"/>
          <a:lstStyle/>
          <a:p>
            <a:r>
              <a:rPr lang="nb-NO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and tell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4ACDC-0F13-4879-91E4-5BAB36E6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5" y="719988"/>
            <a:ext cx="8212270" cy="4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67" y="299111"/>
            <a:ext cx="7783505" cy="488610"/>
          </a:xfrm>
        </p:spPr>
        <p:txBody>
          <a:bodyPr anchor="t"/>
          <a:lstStyle/>
          <a:p>
            <a:r>
              <a:rPr lang="nb-NO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and tell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b-NO" sz="2625" dirty="0"/>
              <a:t>Segger Embedded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z="1200" dirty="0"/>
              <a:t>Introduction to the nRF52 Development Kit and Segger Embedded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92842" y="3683280"/>
            <a:ext cx="2339975" cy="1014226"/>
          </a:xfrm>
        </p:spPr>
        <p:txBody>
          <a:bodyPr/>
          <a:lstStyle/>
          <a:p>
            <a:r>
              <a:rPr lang="nb-NO" dirty="0"/>
              <a:t>Edvin Holmseth</a:t>
            </a:r>
          </a:p>
          <a:p>
            <a:r>
              <a:rPr lang="nb-NO" dirty="0"/>
              <a:t>Uni. Of Strathclyde</a:t>
            </a:r>
          </a:p>
          <a:p>
            <a:r>
              <a:rPr lang="nb-NO" dirty="0"/>
              <a:t>January 2020</a:t>
            </a:r>
          </a:p>
          <a:p>
            <a:endParaRPr lang="nb-NO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9" name="Picture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1654"/>
          <a:stretch>
            <a:fillRect/>
          </a:stretch>
        </p:blipFill>
        <p:spPr bwMode="auto">
          <a:xfrm>
            <a:off x="0" y="0"/>
            <a:ext cx="9144000" cy="260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108213"/>
      </p:ext>
    </p:extLst>
  </p:cSld>
  <p:clrMapOvr>
    <a:masterClrMapping/>
  </p:clrMapOvr>
</p:sld>
</file>

<file path=ppt/theme/theme1.xml><?xml version="1.0" encoding="utf-8"?>
<a:theme xmlns:a="http://schemas.openxmlformats.org/drawingml/2006/main" name="Nordic Semiconductor_MAY2015">
  <a:themeElements>
    <a:clrScheme name="Nordic">
      <a:dk1>
        <a:sysClr val="windowText" lastClr="000000"/>
      </a:dk1>
      <a:lt1>
        <a:srgbClr val="FFFFFF"/>
      </a:lt1>
      <a:dk2>
        <a:srgbClr val="585858"/>
      </a:dk2>
      <a:lt2>
        <a:srgbClr val="CDD4D7"/>
      </a:lt2>
      <a:accent1>
        <a:srgbClr val="009CDE"/>
      </a:accent1>
      <a:accent2>
        <a:srgbClr val="6DCFF6"/>
      </a:accent2>
      <a:accent3>
        <a:srgbClr val="0081B7"/>
      </a:accent3>
      <a:accent4>
        <a:srgbClr val="8ED8F8"/>
      </a:accent4>
      <a:accent5>
        <a:srgbClr val="C7EAFB"/>
      </a:accent5>
      <a:accent6>
        <a:srgbClr val="202A59"/>
      </a:accent6>
      <a:hlink>
        <a:srgbClr val="585858"/>
      </a:hlink>
      <a:folHlink>
        <a:srgbClr val="585858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  <a:effectLst>
          <a:innerShdw>
            <a:srgbClr val="FFFFFF"/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z="10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52797</TotalTime>
  <Words>171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Gotham Book</vt:lpstr>
      <vt:lpstr>Gotham Extra Light</vt:lpstr>
      <vt:lpstr>Gotham Light</vt:lpstr>
      <vt:lpstr>Wingdings</vt:lpstr>
      <vt:lpstr>Wingdings 2</vt:lpstr>
      <vt:lpstr>Wingdings 3</vt:lpstr>
      <vt:lpstr>Nordic Semiconductor_MAY2015</vt:lpstr>
      <vt:lpstr>nRF Connect for Visual Studio Code</vt:lpstr>
      <vt:lpstr>Visual Studio Code</vt:lpstr>
      <vt:lpstr>Todo:</vt:lpstr>
      <vt:lpstr>Todo:</vt:lpstr>
      <vt:lpstr>Show and tell</vt:lpstr>
      <vt:lpstr>Show and tell</vt:lpstr>
      <vt:lpstr>Segger Embedded Studio</vt:lpstr>
    </vt:vector>
  </TitlesOfParts>
  <Company>Nordic Semiconductor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 Bergerud</dc:creator>
  <cp:lastModifiedBy>Holmseth, Edvin</cp:lastModifiedBy>
  <cp:revision>1189</cp:revision>
  <dcterms:created xsi:type="dcterms:W3CDTF">2014-11-07T08:15:37Z</dcterms:created>
  <dcterms:modified xsi:type="dcterms:W3CDTF">2022-03-07T12:07:37Z</dcterms:modified>
</cp:coreProperties>
</file>