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712" autoAdjust="0"/>
  </p:normalViewPr>
  <p:slideViewPr>
    <p:cSldViewPr snapToGrid="0">
      <p:cViewPr varScale="1">
        <p:scale>
          <a:sx n="49" d="100"/>
          <a:sy n="49" d="100"/>
        </p:scale>
        <p:origin x="151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7828BE-0C95-403F-B2A0-7179C554AFB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42C6616-1D04-48EF-BDC4-A66130D6B063}">
      <dgm:prSet phldrT="[文本]"/>
      <dgm:spPr/>
      <dgm:t>
        <a:bodyPr/>
        <a:lstStyle/>
        <a:p>
          <a:r>
            <a:rPr lang="en-US" altLang="zh-CN" dirty="0"/>
            <a:t>HTTP</a:t>
          </a:r>
          <a:r>
            <a:rPr lang="zh-CN" altLang="en-US" dirty="0"/>
            <a:t>定义和作用</a:t>
          </a:r>
        </a:p>
      </dgm:t>
    </dgm:pt>
    <dgm:pt modelId="{42B5D795-7F75-4F25-8E13-1695BC730881}" type="parTrans" cxnId="{28C5BC71-EA6C-448C-9AEB-77D70E469B5D}">
      <dgm:prSet/>
      <dgm:spPr/>
      <dgm:t>
        <a:bodyPr/>
        <a:lstStyle/>
        <a:p>
          <a:endParaRPr lang="zh-CN" altLang="en-US"/>
        </a:p>
      </dgm:t>
    </dgm:pt>
    <dgm:pt modelId="{FF21A85E-DDD5-4106-9C29-1B639F804718}" type="sibTrans" cxnId="{28C5BC71-EA6C-448C-9AEB-77D70E469B5D}">
      <dgm:prSet/>
      <dgm:spPr/>
      <dgm:t>
        <a:bodyPr/>
        <a:lstStyle/>
        <a:p>
          <a:endParaRPr lang="zh-CN" altLang="en-US"/>
        </a:p>
      </dgm:t>
    </dgm:pt>
    <dgm:pt modelId="{C76C91E9-A9A0-4283-9266-18C96E7D7947}">
      <dgm:prSet phldrT="[文本]" phldr="1"/>
      <dgm:spPr/>
      <dgm:t>
        <a:bodyPr/>
        <a:lstStyle/>
        <a:p>
          <a:endParaRPr lang="zh-CN" altLang="en-US" dirty="0"/>
        </a:p>
      </dgm:t>
    </dgm:pt>
    <dgm:pt modelId="{5F49652D-5A51-4BE1-875F-47A80867D627}" type="parTrans" cxnId="{CC7D4051-F54F-4D71-83E5-AE917B71D472}">
      <dgm:prSet/>
      <dgm:spPr/>
      <dgm:t>
        <a:bodyPr/>
        <a:lstStyle/>
        <a:p>
          <a:endParaRPr lang="zh-CN" altLang="en-US"/>
        </a:p>
      </dgm:t>
    </dgm:pt>
    <dgm:pt modelId="{25E2D0CF-5FF7-4918-BF1E-9723B730D987}" type="sibTrans" cxnId="{CC7D4051-F54F-4D71-83E5-AE917B71D472}">
      <dgm:prSet/>
      <dgm:spPr/>
      <dgm:t>
        <a:bodyPr/>
        <a:lstStyle/>
        <a:p>
          <a:endParaRPr lang="zh-CN" altLang="en-US"/>
        </a:p>
      </dgm:t>
    </dgm:pt>
    <dgm:pt modelId="{40D5A9C1-2A51-4ED6-9D4D-9336197B3ECB}">
      <dgm:prSet phldrT="[文本]" phldr="1"/>
      <dgm:spPr/>
      <dgm:t>
        <a:bodyPr/>
        <a:lstStyle/>
        <a:p>
          <a:endParaRPr lang="zh-CN" altLang="en-US" dirty="0"/>
        </a:p>
      </dgm:t>
    </dgm:pt>
    <dgm:pt modelId="{A496DAB0-C2C8-4AD4-B707-DE9385926375}" type="parTrans" cxnId="{1125B5F3-277A-4329-A38B-2A12423ACFB6}">
      <dgm:prSet/>
      <dgm:spPr/>
      <dgm:t>
        <a:bodyPr/>
        <a:lstStyle/>
        <a:p>
          <a:endParaRPr lang="zh-CN" altLang="en-US"/>
        </a:p>
      </dgm:t>
    </dgm:pt>
    <dgm:pt modelId="{E8283CA6-2B15-49DA-923F-CB4BA7DB6448}" type="sibTrans" cxnId="{1125B5F3-277A-4329-A38B-2A12423ACFB6}">
      <dgm:prSet/>
      <dgm:spPr/>
      <dgm:t>
        <a:bodyPr/>
        <a:lstStyle/>
        <a:p>
          <a:endParaRPr lang="zh-CN" altLang="en-US"/>
        </a:p>
      </dgm:t>
    </dgm:pt>
    <dgm:pt modelId="{696FCD66-57BC-44C2-AE13-33256FB9FB32}" type="pres">
      <dgm:prSet presAssocID="{C47828BE-0C95-403F-B2A0-7179C554AFB1}" presName="Name0" presStyleCnt="0">
        <dgm:presLayoutVars>
          <dgm:chMax val="7"/>
          <dgm:chPref val="7"/>
          <dgm:dir/>
        </dgm:presLayoutVars>
      </dgm:prSet>
      <dgm:spPr/>
    </dgm:pt>
    <dgm:pt modelId="{5A19EF22-B430-481A-8085-DB96BCC4A769}" type="pres">
      <dgm:prSet presAssocID="{C47828BE-0C95-403F-B2A0-7179C554AFB1}" presName="Name1" presStyleCnt="0"/>
      <dgm:spPr/>
    </dgm:pt>
    <dgm:pt modelId="{DC805B11-9974-4F17-9559-7710F1E1FFBA}" type="pres">
      <dgm:prSet presAssocID="{C47828BE-0C95-403F-B2A0-7179C554AFB1}" presName="cycle" presStyleCnt="0"/>
      <dgm:spPr/>
    </dgm:pt>
    <dgm:pt modelId="{6A8FDC01-576B-46A0-A54A-70B22911013C}" type="pres">
      <dgm:prSet presAssocID="{C47828BE-0C95-403F-B2A0-7179C554AFB1}" presName="srcNode" presStyleLbl="node1" presStyleIdx="0" presStyleCnt="3"/>
      <dgm:spPr/>
    </dgm:pt>
    <dgm:pt modelId="{3553E21B-66AB-42AF-84EB-8B3D90962316}" type="pres">
      <dgm:prSet presAssocID="{C47828BE-0C95-403F-B2A0-7179C554AFB1}" presName="conn" presStyleLbl="parChTrans1D2" presStyleIdx="0" presStyleCnt="1"/>
      <dgm:spPr/>
    </dgm:pt>
    <dgm:pt modelId="{40D12563-B8F5-4BDC-BAD4-117D3FBB3AE6}" type="pres">
      <dgm:prSet presAssocID="{C47828BE-0C95-403F-B2A0-7179C554AFB1}" presName="extraNode" presStyleLbl="node1" presStyleIdx="0" presStyleCnt="3"/>
      <dgm:spPr/>
    </dgm:pt>
    <dgm:pt modelId="{1FDC4F4B-B805-4BA2-92D0-DF4BA4EEE1E7}" type="pres">
      <dgm:prSet presAssocID="{C47828BE-0C95-403F-B2A0-7179C554AFB1}" presName="dstNode" presStyleLbl="node1" presStyleIdx="0" presStyleCnt="3"/>
      <dgm:spPr/>
    </dgm:pt>
    <dgm:pt modelId="{B0EE2083-9874-43ED-9FFE-FCAB1CF5CC5E}" type="pres">
      <dgm:prSet presAssocID="{542C6616-1D04-48EF-BDC4-A66130D6B063}" presName="text_1" presStyleLbl="node1" presStyleIdx="0" presStyleCnt="3">
        <dgm:presLayoutVars>
          <dgm:bulletEnabled val="1"/>
        </dgm:presLayoutVars>
      </dgm:prSet>
      <dgm:spPr/>
    </dgm:pt>
    <dgm:pt modelId="{CD269631-A18B-47A0-97EF-E1CE3A3AC320}" type="pres">
      <dgm:prSet presAssocID="{542C6616-1D04-48EF-BDC4-A66130D6B063}" presName="accent_1" presStyleCnt="0"/>
      <dgm:spPr/>
    </dgm:pt>
    <dgm:pt modelId="{A745E8A8-A07A-4583-9CD2-ABE47BCE8D79}" type="pres">
      <dgm:prSet presAssocID="{542C6616-1D04-48EF-BDC4-A66130D6B063}" presName="accentRepeatNode" presStyleLbl="solidFgAcc1" presStyleIdx="0" presStyleCnt="3"/>
      <dgm:spPr/>
    </dgm:pt>
    <dgm:pt modelId="{77D11803-7D42-448A-97F5-01B359D29E03}" type="pres">
      <dgm:prSet presAssocID="{C76C91E9-A9A0-4283-9266-18C96E7D7947}" presName="text_2" presStyleLbl="node1" presStyleIdx="1" presStyleCnt="3">
        <dgm:presLayoutVars>
          <dgm:bulletEnabled val="1"/>
        </dgm:presLayoutVars>
      </dgm:prSet>
      <dgm:spPr/>
    </dgm:pt>
    <dgm:pt modelId="{DABEADA9-D8D2-4B3C-83B1-C71912FF652A}" type="pres">
      <dgm:prSet presAssocID="{C76C91E9-A9A0-4283-9266-18C96E7D7947}" presName="accent_2" presStyleCnt="0"/>
      <dgm:spPr/>
    </dgm:pt>
    <dgm:pt modelId="{6C1978F6-A658-4A12-92D7-6C63C487596E}" type="pres">
      <dgm:prSet presAssocID="{C76C91E9-A9A0-4283-9266-18C96E7D7947}" presName="accentRepeatNode" presStyleLbl="solidFgAcc1" presStyleIdx="1" presStyleCnt="3"/>
      <dgm:spPr/>
    </dgm:pt>
    <dgm:pt modelId="{73229F52-E740-49E0-9E4C-3169D6550D94}" type="pres">
      <dgm:prSet presAssocID="{40D5A9C1-2A51-4ED6-9D4D-9336197B3ECB}" presName="text_3" presStyleLbl="node1" presStyleIdx="2" presStyleCnt="3">
        <dgm:presLayoutVars>
          <dgm:bulletEnabled val="1"/>
        </dgm:presLayoutVars>
      </dgm:prSet>
      <dgm:spPr/>
    </dgm:pt>
    <dgm:pt modelId="{BAF25C87-49E9-4D52-8B89-43B5C21F0E56}" type="pres">
      <dgm:prSet presAssocID="{40D5A9C1-2A51-4ED6-9D4D-9336197B3ECB}" presName="accent_3" presStyleCnt="0"/>
      <dgm:spPr/>
    </dgm:pt>
    <dgm:pt modelId="{0CFD1C63-A858-4B43-A2D1-431D9FC55430}" type="pres">
      <dgm:prSet presAssocID="{40D5A9C1-2A51-4ED6-9D4D-9336197B3ECB}" presName="accentRepeatNode" presStyleLbl="solidFgAcc1" presStyleIdx="2" presStyleCnt="3"/>
      <dgm:spPr/>
    </dgm:pt>
  </dgm:ptLst>
  <dgm:cxnLst>
    <dgm:cxn modelId="{E7356D35-12F6-4B17-915B-7A288285219E}" type="presOf" srcId="{C47828BE-0C95-403F-B2A0-7179C554AFB1}" destId="{696FCD66-57BC-44C2-AE13-33256FB9FB32}" srcOrd="0" destOrd="0" presId="urn:microsoft.com/office/officeart/2008/layout/VerticalCurvedList"/>
    <dgm:cxn modelId="{FC95EC3A-7BA7-43D3-8DA3-BDE07EC76BC0}" type="presOf" srcId="{C76C91E9-A9A0-4283-9266-18C96E7D7947}" destId="{77D11803-7D42-448A-97F5-01B359D29E03}" srcOrd="0" destOrd="0" presId="urn:microsoft.com/office/officeart/2008/layout/VerticalCurvedList"/>
    <dgm:cxn modelId="{CC7D4051-F54F-4D71-83E5-AE917B71D472}" srcId="{C47828BE-0C95-403F-B2A0-7179C554AFB1}" destId="{C76C91E9-A9A0-4283-9266-18C96E7D7947}" srcOrd="1" destOrd="0" parTransId="{5F49652D-5A51-4BE1-875F-47A80867D627}" sibTransId="{25E2D0CF-5FF7-4918-BF1E-9723B730D987}"/>
    <dgm:cxn modelId="{28C5BC71-EA6C-448C-9AEB-77D70E469B5D}" srcId="{C47828BE-0C95-403F-B2A0-7179C554AFB1}" destId="{542C6616-1D04-48EF-BDC4-A66130D6B063}" srcOrd="0" destOrd="0" parTransId="{42B5D795-7F75-4F25-8E13-1695BC730881}" sibTransId="{FF21A85E-DDD5-4106-9C29-1B639F804718}"/>
    <dgm:cxn modelId="{5978D09A-0183-4D6F-AD38-BA114D80822F}" type="presOf" srcId="{FF21A85E-DDD5-4106-9C29-1B639F804718}" destId="{3553E21B-66AB-42AF-84EB-8B3D90962316}" srcOrd="0" destOrd="0" presId="urn:microsoft.com/office/officeart/2008/layout/VerticalCurvedList"/>
    <dgm:cxn modelId="{C50125B4-E565-4150-A073-58662EA366FA}" type="presOf" srcId="{40D5A9C1-2A51-4ED6-9D4D-9336197B3ECB}" destId="{73229F52-E740-49E0-9E4C-3169D6550D94}" srcOrd="0" destOrd="0" presId="urn:microsoft.com/office/officeart/2008/layout/VerticalCurvedList"/>
    <dgm:cxn modelId="{64EDE3CC-11E9-46DE-9411-6001738A52AA}" type="presOf" srcId="{542C6616-1D04-48EF-BDC4-A66130D6B063}" destId="{B0EE2083-9874-43ED-9FFE-FCAB1CF5CC5E}" srcOrd="0" destOrd="0" presId="urn:microsoft.com/office/officeart/2008/layout/VerticalCurvedList"/>
    <dgm:cxn modelId="{1125B5F3-277A-4329-A38B-2A12423ACFB6}" srcId="{C47828BE-0C95-403F-B2A0-7179C554AFB1}" destId="{40D5A9C1-2A51-4ED6-9D4D-9336197B3ECB}" srcOrd="2" destOrd="0" parTransId="{A496DAB0-C2C8-4AD4-B707-DE9385926375}" sibTransId="{E8283CA6-2B15-49DA-923F-CB4BA7DB6448}"/>
    <dgm:cxn modelId="{175AA768-224B-4ED6-96A9-2C22AD32AB86}" type="presParOf" srcId="{696FCD66-57BC-44C2-AE13-33256FB9FB32}" destId="{5A19EF22-B430-481A-8085-DB96BCC4A769}" srcOrd="0" destOrd="0" presId="urn:microsoft.com/office/officeart/2008/layout/VerticalCurvedList"/>
    <dgm:cxn modelId="{482829B5-66E5-4548-9145-E9FD9E3891A1}" type="presParOf" srcId="{5A19EF22-B430-481A-8085-DB96BCC4A769}" destId="{DC805B11-9974-4F17-9559-7710F1E1FFBA}" srcOrd="0" destOrd="0" presId="urn:microsoft.com/office/officeart/2008/layout/VerticalCurvedList"/>
    <dgm:cxn modelId="{56EAF71C-9212-4BA1-AA41-ADB8574A5BEF}" type="presParOf" srcId="{DC805B11-9974-4F17-9559-7710F1E1FFBA}" destId="{6A8FDC01-576B-46A0-A54A-70B22911013C}" srcOrd="0" destOrd="0" presId="urn:microsoft.com/office/officeart/2008/layout/VerticalCurvedList"/>
    <dgm:cxn modelId="{D2E6BE25-D7F9-4981-A442-1391BFA1983F}" type="presParOf" srcId="{DC805B11-9974-4F17-9559-7710F1E1FFBA}" destId="{3553E21B-66AB-42AF-84EB-8B3D90962316}" srcOrd="1" destOrd="0" presId="urn:microsoft.com/office/officeart/2008/layout/VerticalCurvedList"/>
    <dgm:cxn modelId="{985FB5B4-EC2B-485D-AD46-8F21107E1CA9}" type="presParOf" srcId="{DC805B11-9974-4F17-9559-7710F1E1FFBA}" destId="{40D12563-B8F5-4BDC-BAD4-117D3FBB3AE6}" srcOrd="2" destOrd="0" presId="urn:microsoft.com/office/officeart/2008/layout/VerticalCurvedList"/>
    <dgm:cxn modelId="{D92D8E59-79B9-49D8-BFFD-1DDE1F19458B}" type="presParOf" srcId="{DC805B11-9974-4F17-9559-7710F1E1FFBA}" destId="{1FDC4F4B-B805-4BA2-92D0-DF4BA4EEE1E7}" srcOrd="3" destOrd="0" presId="urn:microsoft.com/office/officeart/2008/layout/VerticalCurvedList"/>
    <dgm:cxn modelId="{F9580622-BEA6-4443-A7C7-61AD35697A21}" type="presParOf" srcId="{5A19EF22-B430-481A-8085-DB96BCC4A769}" destId="{B0EE2083-9874-43ED-9FFE-FCAB1CF5CC5E}" srcOrd="1" destOrd="0" presId="urn:microsoft.com/office/officeart/2008/layout/VerticalCurvedList"/>
    <dgm:cxn modelId="{5E346BEB-F15B-4CAE-A79C-B93CDECD9768}" type="presParOf" srcId="{5A19EF22-B430-481A-8085-DB96BCC4A769}" destId="{CD269631-A18B-47A0-97EF-E1CE3A3AC320}" srcOrd="2" destOrd="0" presId="urn:microsoft.com/office/officeart/2008/layout/VerticalCurvedList"/>
    <dgm:cxn modelId="{1EE1EC93-BA89-4412-866E-CFA3532A78BD}" type="presParOf" srcId="{CD269631-A18B-47A0-97EF-E1CE3A3AC320}" destId="{A745E8A8-A07A-4583-9CD2-ABE47BCE8D79}" srcOrd="0" destOrd="0" presId="urn:microsoft.com/office/officeart/2008/layout/VerticalCurvedList"/>
    <dgm:cxn modelId="{D95A6474-248D-4899-804D-92522384D1A2}" type="presParOf" srcId="{5A19EF22-B430-481A-8085-DB96BCC4A769}" destId="{77D11803-7D42-448A-97F5-01B359D29E03}" srcOrd="3" destOrd="0" presId="urn:microsoft.com/office/officeart/2008/layout/VerticalCurvedList"/>
    <dgm:cxn modelId="{6C5F3566-6307-46EB-8914-5B3B78104B72}" type="presParOf" srcId="{5A19EF22-B430-481A-8085-DB96BCC4A769}" destId="{DABEADA9-D8D2-4B3C-83B1-C71912FF652A}" srcOrd="4" destOrd="0" presId="urn:microsoft.com/office/officeart/2008/layout/VerticalCurvedList"/>
    <dgm:cxn modelId="{3E445770-CCCB-4531-9CE8-77F9644D3D87}" type="presParOf" srcId="{DABEADA9-D8D2-4B3C-83B1-C71912FF652A}" destId="{6C1978F6-A658-4A12-92D7-6C63C487596E}" srcOrd="0" destOrd="0" presId="urn:microsoft.com/office/officeart/2008/layout/VerticalCurvedList"/>
    <dgm:cxn modelId="{CF13B194-5388-4DDB-8DD1-94C7A69BE17A}" type="presParOf" srcId="{5A19EF22-B430-481A-8085-DB96BCC4A769}" destId="{73229F52-E740-49E0-9E4C-3169D6550D94}" srcOrd="5" destOrd="0" presId="urn:microsoft.com/office/officeart/2008/layout/VerticalCurvedList"/>
    <dgm:cxn modelId="{7034D9D9-51C5-46A5-9365-AD91AE875D1A}" type="presParOf" srcId="{5A19EF22-B430-481A-8085-DB96BCC4A769}" destId="{BAF25C87-49E9-4D52-8B89-43B5C21F0E56}" srcOrd="6" destOrd="0" presId="urn:microsoft.com/office/officeart/2008/layout/VerticalCurvedList"/>
    <dgm:cxn modelId="{9A135210-A65B-4C24-BC86-6B0A54D6EAD7}" type="presParOf" srcId="{BAF25C87-49E9-4D52-8B89-43B5C21F0E56}" destId="{0CFD1C63-A858-4B43-A2D1-431D9FC5543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53E21B-66AB-42AF-84EB-8B3D90962316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EE2083-9874-43ED-9FFE-FCAB1CF5CC5E}">
      <dsp:nvSpPr>
        <dsp:cNvPr id="0" name=""/>
        <dsp:cNvSpPr/>
      </dsp:nvSpPr>
      <dsp:spPr>
        <a:xfrm>
          <a:off x="752110" y="541866"/>
          <a:ext cx="7301111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29540" rIns="129540" bIns="12954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100" kern="1200" dirty="0"/>
            <a:t>HTTP</a:t>
          </a:r>
          <a:r>
            <a:rPr lang="zh-CN" altLang="en-US" sz="5100" kern="1200" dirty="0"/>
            <a:t>定义和作用</a:t>
          </a:r>
        </a:p>
      </dsp:txBody>
      <dsp:txXfrm>
        <a:off x="752110" y="541866"/>
        <a:ext cx="7301111" cy="1083733"/>
      </dsp:txXfrm>
    </dsp:sp>
    <dsp:sp modelId="{A745E8A8-A07A-4583-9CD2-ABE47BCE8D79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D11803-7D42-448A-97F5-01B359D29E03}">
      <dsp:nvSpPr>
        <dsp:cNvPr id="0" name=""/>
        <dsp:cNvSpPr/>
      </dsp:nvSpPr>
      <dsp:spPr>
        <a:xfrm>
          <a:off x="1146048" y="2167466"/>
          <a:ext cx="6907174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29540" rIns="129540" bIns="12954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100" kern="1200"/>
        </a:p>
      </dsp:txBody>
      <dsp:txXfrm>
        <a:off x="1146048" y="2167466"/>
        <a:ext cx="6907174" cy="1083733"/>
      </dsp:txXfrm>
    </dsp:sp>
    <dsp:sp modelId="{6C1978F6-A658-4A12-92D7-6C63C487596E}">
      <dsp:nvSpPr>
        <dsp:cNvPr id="0" name=""/>
        <dsp:cNvSpPr/>
      </dsp:nvSpPr>
      <dsp:spPr>
        <a:xfrm>
          <a:off x="468714" y="20320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229F52-E740-49E0-9E4C-3169D6550D94}">
      <dsp:nvSpPr>
        <dsp:cNvPr id="0" name=""/>
        <dsp:cNvSpPr/>
      </dsp:nvSpPr>
      <dsp:spPr>
        <a:xfrm>
          <a:off x="752110" y="3793066"/>
          <a:ext cx="7301111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29540" rIns="129540" bIns="12954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100" kern="1200" dirty="0"/>
        </a:p>
      </dsp:txBody>
      <dsp:txXfrm>
        <a:off x="752110" y="3793066"/>
        <a:ext cx="7301111" cy="1083733"/>
      </dsp:txXfrm>
    </dsp:sp>
    <dsp:sp modelId="{0CFD1C63-A858-4B43-A2D1-431D9FC55430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69536-7AD8-4309-9B8B-6ED9E310DCAC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E474C-5008-4691-855B-B7EE33567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905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域名解析</a:t>
            </a:r>
            <a:r>
              <a:rPr lang="en-US" altLang="zh-CN" dirty="0"/>
              <a:t>-&gt; </a:t>
            </a:r>
            <a:r>
              <a:rPr lang="zh-CN" altLang="en-US" dirty="0"/>
              <a:t>域名变为</a:t>
            </a:r>
            <a:r>
              <a:rPr lang="en-US" altLang="zh-CN" dirty="0"/>
              <a:t>IP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E474C-5008-4691-855B-B7EE335673A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621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E474C-5008-4691-855B-B7EE335673A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283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Referer</a:t>
            </a:r>
            <a:r>
              <a:rPr lang="zh-CN" altLang="en-US" dirty="0"/>
              <a:t> 防盗链</a:t>
            </a:r>
            <a:r>
              <a:rPr lang="en-US" altLang="zh-CN" dirty="0"/>
              <a:t> </a:t>
            </a:r>
            <a:r>
              <a:rPr lang="zh-CN" altLang="en-US" dirty="0"/>
              <a:t>和统计来源</a:t>
            </a:r>
            <a:endParaRPr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E474C-5008-4691-855B-B7EE335673A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816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E474C-5008-4691-855B-B7EE335673A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361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A2197-2D18-41F9-B468-7F9A382F9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59793C-77C2-4EB5-ABF4-0C35547FA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117ED2-3242-4416-8FC0-B274D5378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E2A2-C292-427F-A43D-AFB20B8F5E70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ACEADA-9570-4906-ABA0-9B17934A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6BF829-FED2-4521-9609-89762357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44D44-AD0C-4FBE-981F-E19C0A7C9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14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01093-F101-4A90-9A7B-1C393E849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C5DC88-99FC-4159-962B-FDDA920D1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890E8C-4CAA-4CA5-B062-27D95056A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E2A2-C292-427F-A43D-AFB20B8F5E70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804D8F-0DCD-449E-9FF8-3BB0511CB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3965EF-53A0-47C3-B5C1-6D6F2378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44D44-AD0C-4FBE-981F-E19C0A7C9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71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4B7887F-8132-43A5-86F9-1B2BCBAB3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725363-D05B-419A-9D48-76E6DCD9C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0EB40C-03A1-4873-94CE-43B0006C0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E2A2-C292-427F-A43D-AFB20B8F5E70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CBC8DB-6F6A-42AA-BF8F-867F459B9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CA46AE-5FAE-4AFC-8652-305F20E76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44D44-AD0C-4FBE-981F-E19C0A7C9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69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07373-FA7A-4E01-BB1F-CAC9545FD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9C07B8-7C73-4C6D-ACC3-31317D1A3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EF825A-B1BB-41A4-B9A8-346DD1B18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E2A2-C292-427F-A43D-AFB20B8F5E70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C4BDD1-D0B8-4AE8-89D3-16415DE48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487727-EDAF-44A6-880F-ADD6020E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44D44-AD0C-4FBE-981F-E19C0A7C9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71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C2938-5359-49C3-95CE-871DFB82F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0867B9-77C0-4564-B6D0-F78889694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B56596-2AA3-4176-9484-DCAAEE04B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E2A2-C292-427F-A43D-AFB20B8F5E70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671BD-63A9-4A7F-8B05-648B59844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23DB8-1172-474B-8183-C999EF101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44D44-AD0C-4FBE-981F-E19C0A7C9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5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38757-6E3C-45C7-B7B5-2C6F697E7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E8D4DF-8EBD-469D-8132-35632FEF0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22667C-ABF4-43A7-B691-84D187D68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E8CF3C-5F93-492E-A23B-7C19D302B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E2A2-C292-427F-A43D-AFB20B8F5E70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639519-704B-43B6-9131-93A745F5F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7E7FBB-1881-4B7B-9C20-9CA4EAA7D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44D44-AD0C-4FBE-981F-E19C0A7C9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1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901C0-FE4B-460F-AFB2-4EB313095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4605D7-55F9-4124-B702-F9C6AC823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3FB5AD-49CA-4EA9-B33A-332E0F557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5D22D-7F3B-4C7A-9916-1F4F19ABD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EFC83A-DBAD-4F0D-AC69-EFC2509D7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F3D3FC-7BE2-4ADC-881B-B313A30A7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E2A2-C292-427F-A43D-AFB20B8F5E70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21CD4F-AB01-4E3B-BB4A-20DDC066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B96BBC-0AA6-42CC-B9F6-1A06A628F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44D44-AD0C-4FBE-981F-E19C0A7C9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09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C901E-D05F-4C81-9A25-C4CA020DE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1CBE84-B195-4D23-A149-5525D2608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E2A2-C292-427F-A43D-AFB20B8F5E70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25BBCC-25EF-4B73-8BDC-70E2F5CD5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FD724A-7606-4975-926C-2BA66985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44D44-AD0C-4FBE-981F-E19C0A7C9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75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46431F-0EBF-4587-AD8C-510429E42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E2A2-C292-427F-A43D-AFB20B8F5E70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D89B43-DF93-42AE-B550-015C39D01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2733BF-DBCE-4B71-BA69-761AB12DA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44D44-AD0C-4FBE-981F-E19C0A7C9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97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3D1E4-5E06-4DEB-B480-61B60C0AC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7BE15E-4AF9-4BF3-B3EC-C72F99575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18D9DB-5F2C-4FD0-981E-62A72B953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16A35F-7918-4C3C-9798-172AEEF4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E2A2-C292-427F-A43D-AFB20B8F5E70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D21EB1-69F0-45FC-8607-7A78FB51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38E3F4-78EF-4B72-9388-74DB717A2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44D44-AD0C-4FBE-981F-E19C0A7C9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79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CD926-E5B1-4D2B-A475-BB387D29C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14FDB0-4846-42BB-9208-3AEDAD4DDD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C17D18-E23B-4547-804F-C7344093D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374519-D73D-41E4-8E0A-7A8808ADC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E2A2-C292-427F-A43D-AFB20B8F5E70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C17685-C66C-4BBC-96C8-4A972C90A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816C59-0230-49F7-959E-DC04F741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44D44-AD0C-4FBE-981F-E19C0A7C9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8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B8F487-0E2D-4411-9A78-CD910FAE0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087AD3-2CC6-4E72-8E4A-65E172CB8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5786F2-B3C6-448A-B796-7E9E4FCA6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EE2A2-C292-427F-A43D-AFB20B8F5E70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93E95C-620C-4330-A56F-94AD933DA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949C07-204E-47FF-B74C-98E9834E9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44D44-AD0C-4FBE-981F-E19C0A7C9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61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noob.com/http/http-method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runoob.com/http/http-status-code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json.com/httpReques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E00FC-2F3B-494E-947A-D0D1688CC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介绍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E7BCF1-0D34-4267-A1E5-8F1F28B5A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842695" cy="1655762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9037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57EA1-210A-4C60-8ABE-A6CF4A86B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4019F0-6AAA-405F-9572-E68A32748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3200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63E44A60-8D56-4EBA-A8CA-BB7BE386AA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297168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5663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02DF5-C441-4059-B6FC-6130D5DBA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CB2EA1-61C0-4093-856B-190BCC8C0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HTTP(</a:t>
            </a:r>
            <a:r>
              <a:rPr lang="en-US" altLang="zh-CN" sz="2400" dirty="0" err="1"/>
              <a:t>HyperText</a:t>
            </a:r>
            <a:r>
              <a:rPr lang="en-US" altLang="zh-CN" sz="2400" dirty="0"/>
              <a:t> Transfer Protocol)</a:t>
            </a:r>
            <a:r>
              <a:rPr lang="zh-CN" altLang="en-US" sz="2400" dirty="0"/>
              <a:t>超文本传输协议</a:t>
            </a:r>
            <a:r>
              <a:rPr lang="en-US" altLang="zh-CN" sz="2400" dirty="0"/>
              <a:t>(</a:t>
            </a:r>
            <a:r>
              <a:rPr lang="zh-CN" altLang="en-US" sz="2400" dirty="0"/>
              <a:t>超文本转移协议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HTTP</a:t>
            </a:r>
            <a:r>
              <a:rPr lang="zh-CN" altLang="en-US" sz="2400" dirty="0"/>
              <a:t>是一种不保存状态，即无状态协议</a:t>
            </a:r>
            <a:r>
              <a:rPr lang="en-US" altLang="zh-CN" sz="2400" dirty="0"/>
              <a:t>(</a:t>
            </a:r>
            <a:r>
              <a:rPr lang="zh-CN" altLang="en-US" sz="2400" dirty="0"/>
              <a:t>状态保存引入</a:t>
            </a:r>
            <a:r>
              <a:rPr lang="en-US" altLang="zh-CN" sz="2400" dirty="0"/>
              <a:t>Cookie)</a:t>
            </a:r>
          </a:p>
          <a:p>
            <a:r>
              <a:rPr lang="en-US" altLang="zh-CN" sz="2400" dirty="0"/>
              <a:t>HTTP</a:t>
            </a:r>
            <a:r>
              <a:rPr lang="zh-CN" altLang="en-US" sz="2400" dirty="0"/>
              <a:t>是应用层协议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3172A43-CF0F-49E9-8C2F-A5ADDF14B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1288"/>
            <a:ext cx="5233181" cy="335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9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23C65-C429-468E-99D7-F27DFFAEE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60268" cy="10551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与</a:t>
            </a:r>
            <a:r>
              <a:rPr lang="en-US" altLang="zh-CN" sz="3200" dirty="0"/>
              <a:t>HTTP</a:t>
            </a:r>
            <a:r>
              <a:rPr lang="zh-CN" altLang="en-US" sz="3200" dirty="0"/>
              <a:t>协议相关的</a:t>
            </a:r>
            <a:r>
              <a:rPr lang="en-US" altLang="zh-CN" sz="3200" dirty="0"/>
              <a:t>DNS,TCP</a:t>
            </a:r>
            <a:r>
              <a:rPr lang="zh-CN" altLang="en-US" sz="3200" dirty="0"/>
              <a:t>和</a:t>
            </a:r>
            <a:r>
              <a:rPr lang="en-US" altLang="zh-CN" sz="3200" dirty="0"/>
              <a:t>IP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F9B2C2-F186-47BB-913D-A11467F47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60268" cy="1603375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DNS </a:t>
            </a:r>
            <a:r>
              <a:rPr lang="zh-CN" altLang="en-US" sz="2400" dirty="0"/>
              <a:t>负责解析域名</a:t>
            </a:r>
            <a:endParaRPr lang="en-US" altLang="zh-CN" sz="2400" dirty="0"/>
          </a:p>
          <a:p>
            <a:r>
              <a:rPr lang="en-US" altLang="zh-CN" sz="2400" dirty="0"/>
              <a:t>TCP </a:t>
            </a:r>
            <a:r>
              <a:rPr lang="zh-CN" altLang="en-US" sz="2400" dirty="0"/>
              <a:t>负责可靠性</a:t>
            </a:r>
            <a:endParaRPr lang="en-US" altLang="zh-CN" sz="2400" dirty="0"/>
          </a:p>
          <a:p>
            <a:r>
              <a:rPr lang="en-US" altLang="zh-CN" sz="2400" dirty="0"/>
              <a:t>IP </a:t>
            </a:r>
            <a:r>
              <a:rPr lang="zh-CN" altLang="en-US" sz="2400" dirty="0"/>
              <a:t>负责传输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4C2A3B2-9023-40C0-BA40-4A89C2F14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290" y="0"/>
            <a:ext cx="4688710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5BA3433-C05F-4760-947B-C5730D4179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8999"/>
            <a:ext cx="3717726" cy="338313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55A3D44-1ECB-47E3-8665-22AF9A04EA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726" y="4682277"/>
            <a:ext cx="3841740" cy="203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091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2BECC-3EA4-49B7-801C-BF2E9CAF1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请求报文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5810C62-4200-4DE9-8A95-16BB93B1F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1450"/>
            <a:ext cx="7187047" cy="198755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FB8E14C-D521-436E-B0C9-0BD34D9459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22141"/>
            <a:ext cx="7644319" cy="383585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C9B9C78-796F-4977-ABA1-2A8F73729D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728" y="4940070"/>
            <a:ext cx="6430272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76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75DE8-6C1C-4723-9342-55F27F50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请求方法实战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19874C-3290-4D03-9D80-5B186A6E2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请求方法</a:t>
            </a:r>
            <a:r>
              <a:rPr lang="en-US" altLang="zh-CN" dirty="0"/>
              <a:t>:</a:t>
            </a:r>
            <a:r>
              <a:rPr lang="en-US" altLang="zh-CN" dirty="0">
                <a:hlinkClick r:id="rId3"/>
              </a:rPr>
              <a:t>https://www.runoob.com/http/http-methods.html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6CE45E-4CCB-418C-9CDE-EC866AECC4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231" y="2856942"/>
            <a:ext cx="7973538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117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9903C-E40C-4AE1-A386-B522A09E2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响应报文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351D062-ED8B-4418-803B-6A96778E6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115300" cy="226695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58C112-33FF-4926-A6BB-29451C096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73357"/>
            <a:ext cx="2981741" cy="12098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6AD9F3F-8A77-41D5-A76B-9DFE01AE91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462" y="4438312"/>
            <a:ext cx="7973538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21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1B54D-0BE3-46C8-BE89-E20AF323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状态码实战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018ED7-1E87-4C55-AF0B-8B1B34184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3762"/>
          </a:xfrm>
        </p:spPr>
        <p:txBody>
          <a:bodyPr/>
          <a:lstStyle/>
          <a:p>
            <a:r>
              <a:rPr lang="zh-CN" altLang="en-US" dirty="0"/>
              <a:t>详细网址</a:t>
            </a:r>
            <a:r>
              <a:rPr lang="en-US" altLang="zh-CN" dirty="0"/>
              <a:t>:</a:t>
            </a:r>
            <a:r>
              <a:rPr lang="en-US" altLang="zh-CN" dirty="0">
                <a:hlinkClick r:id="rId2"/>
              </a:rPr>
              <a:t>https://www.runoob.com/http/http-status-codes.html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DED5B6-12E5-462A-82AF-9A77DCAE0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231" y="2768770"/>
            <a:ext cx="7973538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83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D1BF8-146F-41A1-8CEC-CE7DC517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首部字段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125129-A289-4E76-BF88-FC66C05E9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字段</a:t>
            </a:r>
            <a:endParaRPr lang="en-US" altLang="zh-CN" dirty="0">
              <a:hlinkClick r:id="rId3"/>
            </a:endParaRPr>
          </a:p>
          <a:p>
            <a:r>
              <a:rPr lang="en-US" altLang="zh-CN" dirty="0">
                <a:hlinkClick r:id="rId3"/>
              </a:rPr>
              <a:t>https://www.sojson.com/httpRequest/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Referer</a:t>
            </a:r>
            <a:endParaRPr lang="en-US" altLang="zh-CN" dirty="0"/>
          </a:p>
          <a:p>
            <a:r>
              <a:rPr lang="en-US" altLang="zh-CN" dirty="0"/>
              <a:t>Range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782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138</Words>
  <Application>Microsoft Office PowerPoint</Application>
  <PresentationFormat>宽屏</PresentationFormat>
  <Paragraphs>30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HTTP介绍</vt:lpstr>
      <vt:lpstr>PowerPoint 演示文稿</vt:lpstr>
      <vt:lpstr>HTTP定义</vt:lpstr>
      <vt:lpstr>与HTTP协议相关的DNS,TCP和IP</vt:lpstr>
      <vt:lpstr>请求报文</vt:lpstr>
      <vt:lpstr>请求方法实战</vt:lpstr>
      <vt:lpstr>响应报文</vt:lpstr>
      <vt:lpstr>状态码实战</vt:lpstr>
      <vt:lpstr>首部字段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HTTP介绍</dc:title>
  <dc:creator>ZY</dc:creator>
  <cp:lastModifiedBy>ZY</cp:lastModifiedBy>
  <cp:revision>13</cp:revision>
  <dcterms:created xsi:type="dcterms:W3CDTF">2020-02-23T02:31:25Z</dcterms:created>
  <dcterms:modified xsi:type="dcterms:W3CDTF">2020-02-23T07:56:08Z</dcterms:modified>
</cp:coreProperties>
</file>