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68"/>
  </p:normalViewPr>
  <p:slideViewPr>
    <p:cSldViewPr snapToGrid="0">
      <p:cViewPr varScale="1">
        <p:scale>
          <a:sx n="118" d="100"/>
          <a:sy n="118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0989-54B0-E947-BA9D-1D8FB23006E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0F98-8D79-BB49-930C-9571077878D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8096" y="493776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Activity</a:t>
            </a:r>
            <a:endParaRPr kumimoji="1" lang="zh-CN" altLang="en-US" sz="3600" b="1" dirty="0"/>
          </a:p>
        </p:txBody>
      </p:sp>
      <p:pic>
        <p:nvPicPr>
          <p:cNvPr id="6" name="图片 5" descr="图标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096" y="1678211"/>
            <a:ext cx="3600000" cy="3600000"/>
          </a:xfrm>
          <a:prstGeom prst="rect">
            <a:avLst/>
          </a:prstGeom>
        </p:spPr>
      </p:pic>
      <p:pic>
        <p:nvPicPr>
          <p:cNvPr id="8" name="图片 7" descr="卡通人物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722605"/>
            <a:ext cx="3600000" cy="3600000"/>
          </a:xfrm>
          <a:prstGeom prst="rect">
            <a:avLst/>
          </a:prstGeom>
        </p:spPr>
      </p:pic>
      <p:pic>
        <p:nvPicPr>
          <p:cNvPr id="10" name="图片 9" descr="卡通人物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469" y="1887704"/>
            <a:ext cx="3600000" cy="36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69382" y="5725886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1</a:t>
            </a:r>
            <a:endParaRPr kumimoji="1"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497286" y="5725885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2</a:t>
            </a:r>
            <a:endParaRPr kumimoji="1"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490755" y="5725885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3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8096" y="493776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Person</a:t>
            </a:r>
            <a:endParaRPr kumimoji="1" lang="zh-CN" altLang="en-US" sz="3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969382" y="5725886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1</a:t>
            </a:r>
            <a:endParaRPr kumimoji="1"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497286" y="5725885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2</a:t>
            </a:r>
            <a:endParaRPr kumimoji="1"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490755" y="5725885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3</a:t>
            </a:r>
            <a:endParaRPr kumimoji="1" lang="zh-CN" altLang="en-US" sz="2400" b="1" dirty="0"/>
          </a:p>
        </p:txBody>
      </p:sp>
      <p:pic>
        <p:nvPicPr>
          <p:cNvPr id="3" name="图片 2" descr="图标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50" y="2124681"/>
            <a:ext cx="3154891" cy="3154891"/>
          </a:xfrm>
          <a:prstGeom prst="rect">
            <a:avLst/>
          </a:prstGeom>
        </p:spPr>
      </p:pic>
      <p:pic>
        <p:nvPicPr>
          <p:cNvPr id="7" name="图片 6" descr="图标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18" y="1897974"/>
            <a:ext cx="3600000" cy="3600000"/>
          </a:xfrm>
          <a:prstGeom prst="rect">
            <a:avLst/>
          </a:prstGeom>
        </p:spPr>
      </p:pic>
      <p:pic>
        <p:nvPicPr>
          <p:cNvPr id="14" name="图片 13" descr="图标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469" y="1800000"/>
            <a:ext cx="360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8096" y="493776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Range</a:t>
            </a:r>
            <a:endParaRPr kumimoji="1" lang="zh-CN" altLang="en-US" sz="3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969382" y="5725886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1</a:t>
            </a:r>
            <a:endParaRPr kumimoji="1"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497286" y="5725885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2</a:t>
            </a:r>
            <a:endParaRPr kumimoji="1"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490755" y="5725885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3</a:t>
            </a:r>
            <a:endParaRPr kumimoji="1" lang="zh-CN" altLang="en-US" sz="2400" b="1" dirty="0"/>
          </a:p>
        </p:txBody>
      </p:sp>
      <p:pic>
        <p:nvPicPr>
          <p:cNvPr id="3" name="图片 2" descr="图标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956" y="2476500"/>
            <a:ext cx="1905000" cy="1905000"/>
          </a:xfrm>
          <a:prstGeom prst="rect">
            <a:avLst/>
          </a:prstGeom>
        </p:spPr>
      </p:pic>
      <p:pic>
        <p:nvPicPr>
          <p:cNvPr id="7" name="图片 6" descr="图片包含 游戏机, 电脑, 桌子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pic>
        <p:nvPicPr>
          <p:cNvPr id="14" name="图片 13" descr="图片包含 图标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183" y="24765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8096" y="493776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Range</a:t>
            </a:r>
            <a:endParaRPr kumimoji="1" lang="zh-CN" altLang="en-US" sz="3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969382" y="5725886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1</a:t>
            </a:r>
            <a:endParaRPr kumimoji="1"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497286" y="5725885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2</a:t>
            </a:r>
            <a:endParaRPr kumimoji="1"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490755" y="5725885"/>
            <a:ext cx="119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Level 3</a:t>
            </a:r>
            <a:endParaRPr kumimoji="1" lang="zh-CN" altLang="en-US" sz="2400" b="1" dirty="0"/>
          </a:p>
        </p:txBody>
      </p:sp>
      <p:pic>
        <p:nvPicPr>
          <p:cNvPr id="5" name="图片 4" descr="形状&#10;&#10;低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786" y="1899557"/>
            <a:ext cx="2880000" cy="2880000"/>
          </a:xfrm>
          <a:prstGeom prst="rect">
            <a:avLst/>
          </a:prstGeom>
        </p:spPr>
      </p:pic>
      <p:pic>
        <p:nvPicPr>
          <p:cNvPr id="8" name="图片 7" descr="形状&#10;&#10;低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14" y="1899557"/>
            <a:ext cx="2880000" cy="2880000"/>
          </a:xfrm>
          <a:prstGeom prst="rect">
            <a:avLst/>
          </a:prstGeom>
        </p:spPr>
      </p:pic>
      <p:pic>
        <p:nvPicPr>
          <p:cNvPr id="10" name="图片 9" descr="形状&#10;&#10;低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000" y="1809000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8096" y="493776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UI</a:t>
            </a:r>
            <a:endParaRPr kumimoji="1" lang="zh-CN" altLang="en-US" sz="3600" b="1" dirty="0"/>
          </a:p>
        </p:txBody>
      </p:sp>
      <p:pic>
        <p:nvPicPr>
          <p:cNvPr id="3" name="图片 2" descr="图片包含 游戏机, 钟表, 光盘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8096" y="493776"/>
            <a:ext cx="290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Property Tag</a:t>
            </a:r>
            <a:endParaRPr kumimoji="1" lang="zh-CN" altLang="en-US" sz="3600" b="1" dirty="0"/>
          </a:p>
        </p:txBody>
      </p:sp>
      <p:pic>
        <p:nvPicPr>
          <p:cNvPr id="7" name="图片 6" descr="图片包含 图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8486" y="1216307"/>
            <a:ext cx="5978572" cy="54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Shangjie Du</dc:creator>
  <cp:lastModifiedBy>Aintyou1418904870</cp:lastModifiedBy>
  <cp:revision>2</cp:revision>
  <dcterms:created xsi:type="dcterms:W3CDTF">2023-10-16T04:34:30Z</dcterms:created>
  <dcterms:modified xsi:type="dcterms:W3CDTF">2023-10-16T04:34:30Z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E79DCA8F07A6485E56BD2C65474DD57E_42</vt:lpwstr>
  </property>
  <property fmtid="{D5CDD505-2E9C-101B-9397-08002B2CF9AE}" pid="3" name="KSOProductBuildVer">
    <vt:lpwstr>2052-5.5.1.7991</vt:lpwstr>
  </property>
</Properties>
</file>