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0" r:id="rId2"/>
    <p:sldId id="295" r:id="rId3"/>
    <p:sldId id="317" r:id="rId4"/>
    <p:sldId id="314" r:id="rId5"/>
    <p:sldId id="315" r:id="rId6"/>
    <p:sldId id="301" r:id="rId7"/>
    <p:sldId id="278" r:id="rId8"/>
    <p:sldId id="304" r:id="rId9"/>
    <p:sldId id="298" r:id="rId10"/>
    <p:sldId id="277" r:id="rId11"/>
    <p:sldId id="316" r:id="rId12"/>
    <p:sldId id="283" r:id="rId13"/>
    <p:sldId id="320" r:id="rId14"/>
    <p:sldId id="321" r:id="rId15"/>
    <p:sldId id="322" r:id="rId16"/>
    <p:sldId id="319" r:id="rId17"/>
    <p:sldId id="307" r:id="rId18"/>
    <p:sldId id="323" r:id="rId19"/>
    <p:sldId id="313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24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7" orient="horz" pos="175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050"/>
    <a:srgbClr val="404040"/>
    <a:srgbClr val="9BC2DF"/>
    <a:srgbClr val="A6CAEE"/>
    <a:srgbClr val="CCCC33"/>
    <a:srgbClr val="FFC885"/>
    <a:srgbClr val="FEE3AD"/>
    <a:srgbClr val="FFFFFF"/>
    <a:srgbClr val="92B5DB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1" autoAdjust="0"/>
    <p:restoredTop sz="94312" autoAdjust="0"/>
  </p:normalViewPr>
  <p:slideViewPr>
    <p:cSldViewPr snapToGrid="0" showGuides="1">
      <p:cViewPr>
        <p:scale>
          <a:sx n="70" d="100"/>
          <a:sy n="70" d="100"/>
        </p:scale>
        <p:origin x="-1373" y="-370"/>
      </p:cViewPr>
      <p:guideLst>
        <p:guide orient="horz" pos="4224"/>
        <p:guide orient="horz" pos="1752"/>
        <p:guide pos="5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2322" y="-31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E96E-66E5-4AE0-97D7-7FDAD5BCA6DB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71971-2C66-405E-A74D-7E371BACBA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3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8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03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99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9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99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99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18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86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86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4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9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5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81B92-63BF-4514-891A-D3A71E65F7F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38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81B92-63BF-4514-891A-D3A71E65F7F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14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45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6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0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3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8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0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8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5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5918-C45C-46E3-971A-E05B32712711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F99F-76E7-41BC-BC3B-28E0C2273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3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320000">
            <a:off x="2327988" y="208478"/>
            <a:ext cx="5374594" cy="4630173"/>
            <a:chOff x="3404893" y="666070"/>
            <a:chExt cx="5374594" cy="4630173"/>
          </a:xfrm>
        </p:grpSpPr>
        <p:sp>
          <p:nvSpPr>
            <p:cNvPr id="5" name="等腰三角形 4"/>
            <p:cNvSpPr/>
            <p:nvPr/>
          </p:nvSpPr>
          <p:spPr>
            <a:xfrm>
              <a:off x="3466513" y="704830"/>
              <a:ext cx="5258974" cy="4533598"/>
            </a:xfrm>
            <a:prstGeom prst="triangle">
              <a:avLst/>
            </a:prstGeom>
            <a:noFill/>
            <a:ln w="127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49620" y="666070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404893" y="5188243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671487" y="5188243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42449" y="1309912"/>
            <a:ext cx="4122058" cy="4122058"/>
            <a:chOff x="4034971" y="1530614"/>
            <a:chExt cx="4122058" cy="4122058"/>
          </a:xfrm>
        </p:grpSpPr>
        <p:sp>
          <p:nvSpPr>
            <p:cNvPr id="10" name="椭圆 9"/>
            <p:cNvSpPr/>
            <p:nvPr/>
          </p:nvSpPr>
          <p:spPr>
            <a:xfrm>
              <a:off x="4034971" y="1530614"/>
              <a:ext cx="4122058" cy="4122058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78368" y="2405932"/>
              <a:ext cx="24933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第八组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892994" y="3790381"/>
              <a:ext cx="23862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437527" y="3729370"/>
              <a:ext cx="34234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拉</a:t>
              </a:r>
              <a:r>
                <a:rPr lang="zh-CN" altLang="en-US" sz="60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菲</a:t>
              </a:r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酒庄</a:t>
              </a:r>
              <a:endPara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32060" y="5022216"/>
            <a:ext cx="753746" cy="734645"/>
            <a:chOff x="1032060" y="5022216"/>
            <a:chExt cx="753746" cy="734645"/>
          </a:xfrm>
        </p:grpSpPr>
        <p:sp>
          <p:nvSpPr>
            <p:cNvPr id="15" name="等腰三角形 14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16200000" flipH="1" flipV="1">
            <a:off x="7015529" y="821037"/>
            <a:ext cx="466193" cy="401891"/>
          </a:xfrm>
          <a:prstGeom prst="triangle">
            <a:avLst/>
          </a:prstGeom>
          <a:solidFill>
            <a:srgbClr val="C75050"/>
          </a:solidFill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 flipV="1">
            <a:off x="7923894" y="1434527"/>
            <a:ext cx="312202" cy="269140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20034423" flipH="1" flipV="1">
            <a:off x="10835275" y="5684965"/>
            <a:ext cx="466193" cy="401891"/>
          </a:xfrm>
          <a:prstGeom prst="triangle">
            <a:avLst/>
          </a:prstGeom>
          <a:noFill/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3050067" flipH="1" flipV="1">
            <a:off x="1101977" y="3288413"/>
            <a:ext cx="466193" cy="401891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117BA8C9-628D-4DC7-A033-52FF4EC78498}"/>
              </a:ext>
            </a:extLst>
          </p:cNvPr>
          <p:cNvSpPr txBox="1"/>
          <p:nvPr/>
        </p:nvSpPr>
        <p:spPr>
          <a:xfrm>
            <a:off x="6793246" y="2118804"/>
            <a:ext cx="32697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/>
              <a:t>组长：张志斌</a:t>
            </a:r>
            <a:endParaRPr lang="en-US" altLang="zh-CN" sz="4000" dirty="0"/>
          </a:p>
          <a:p>
            <a:pPr algn="r"/>
            <a:r>
              <a:rPr lang="zh-CN" altLang="en-US" sz="4000" dirty="0"/>
              <a:t>组员：陈志杰</a:t>
            </a:r>
            <a:endParaRPr lang="en-US" altLang="zh-CN" sz="4000" dirty="0"/>
          </a:p>
          <a:p>
            <a:pPr algn="r"/>
            <a:r>
              <a:rPr lang="zh-CN" altLang="en-US" sz="4000" dirty="0"/>
              <a:t>刘鸿伟</a:t>
            </a:r>
            <a:endParaRPr lang="en-US" altLang="zh-CN" sz="4000" dirty="0"/>
          </a:p>
          <a:p>
            <a:pPr algn="r"/>
            <a:r>
              <a:rPr lang="zh-CN" altLang="en-US" sz="4000" dirty="0"/>
              <a:t>李煜彬</a:t>
            </a:r>
            <a:endParaRPr lang="en-US" altLang="zh-CN" sz="4000" dirty="0"/>
          </a:p>
          <a:p>
            <a:pPr algn="r"/>
            <a:r>
              <a:rPr lang="zh-CN" altLang="en-US" sz="4000" dirty="0"/>
              <a:t>邹文杰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00649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后台管理员登录界面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6651405" y="2085926"/>
            <a:ext cx="504000" cy="504000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9"/>
          <p:cNvSpPr>
            <a:spLocks noEditPoints="1"/>
          </p:cNvSpPr>
          <p:nvPr/>
        </p:nvSpPr>
        <p:spPr bwMode="auto">
          <a:xfrm>
            <a:off x="6651405" y="4240349"/>
            <a:ext cx="504000" cy="504000"/>
          </a:xfrm>
          <a:custGeom>
            <a:avLst/>
            <a:gdLst>
              <a:gd name="T0" fmla="*/ 132 w 144"/>
              <a:gd name="T1" fmla="*/ 61 h 144"/>
              <a:gd name="T2" fmla="*/ 121 w 144"/>
              <a:gd name="T3" fmla="*/ 46 h 144"/>
              <a:gd name="T4" fmla="*/ 127 w 144"/>
              <a:gd name="T5" fmla="*/ 33 h 144"/>
              <a:gd name="T6" fmla="*/ 119 w 144"/>
              <a:gd name="T7" fmla="*/ 17 h 144"/>
              <a:gd name="T8" fmla="*/ 106 w 144"/>
              <a:gd name="T9" fmla="*/ 22 h 144"/>
              <a:gd name="T10" fmla="*/ 88 w 144"/>
              <a:gd name="T11" fmla="*/ 19 h 144"/>
              <a:gd name="T12" fmla="*/ 83 w 144"/>
              <a:gd name="T13" fmla="*/ 6 h 144"/>
              <a:gd name="T14" fmla="*/ 66 w 144"/>
              <a:gd name="T15" fmla="*/ 0 h 144"/>
              <a:gd name="T16" fmla="*/ 61 w 144"/>
              <a:gd name="T17" fmla="*/ 12 h 144"/>
              <a:gd name="T18" fmla="*/ 46 w 144"/>
              <a:gd name="T19" fmla="*/ 23 h 144"/>
              <a:gd name="T20" fmla="*/ 33 w 144"/>
              <a:gd name="T21" fmla="*/ 17 h 144"/>
              <a:gd name="T22" fmla="*/ 17 w 144"/>
              <a:gd name="T23" fmla="*/ 25 h 144"/>
              <a:gd name="T24" fmla="*/ 22 w 144"/>
              <a:gd name="T25" fmla="*/ 38 h 144"/>
              <a:gd name="T26" fmla="*/ 19 w 144"/>
              <a:gd name="T27" fmla="*/ 56 h 144"/>
              <a:gd name="T28" fmla="*/ 6 w 144"/>
              <a:gd name="T29" fmla="*/ 61 h 144"/>
              <a:gd name="T30" fmla="*/ 0 w 144"/>
              <a:gd name="T31" fmla="*/ 78 h 144"/>
              <a:gd name="T32" fmla="*/ 12 w 144"/>
              <a:gd name="T33" fmla="*/ 83 h 144"/>
              <a:gd name="T34" fmla="*/ 23 w 144"/>
              <a:gd name="T35" fmla="*/ 98 h 144"/>
              <a:gd name="T36" fmla="*/ 17 w 144"/>
              <a:gd name="T37" fmla="*/ 111 h 144"/>
              <a:gd name="T38" fmla="*/ 25 w 144"/>
              <a:gd name="T39" fmla="*/ 127 h 144"/>
              <a:gd name="T40" fmla="*/ 38 w 144"/>
              <a:gd name="T41" fmla="*/ 122 h 144"/>
              <a:gd name="T42" fmla="*/ 56 w 144"/>
              <a:gd name="T43" fmla="*/ 125 h 144"/>
              <a:gd name="T44" fmla="*/ 61 w 144"/>
              <a:gd name="T45" fmla="*/ 138 h 144"/>
              <a:gd name="T46" fmla="*/ 78 w 144"/>
              <a:gd name="T47" fmla="*/ 144 h 144"/>
              <a:gd name="T48" fmla="*/ 83 w 144"/>
              <a:gd name="T49" fmla="*/ 132 h 144"/>
              <a:gd name="T50" fmla="*/ 98 w 144"/>
              <a:gd name="T51" fmla="*/ 121 h 144"/>
              <a:gd name="T52" fmla="*/ 111 w 144"/>
              <a:gd name="T53" fmla="*/ 127 h 144"/>
              <a:gd name="T54" fmla="*/ 127 w 144"/>
              <a:gd name="T55" fmla="*/ 119 h 144"/>
              <a:gd name="T56" fmla="*/ 122 w 144"/>
              <a:gd name="T57" fmla="*/ 106 h 144"/>
              <a:gd name="T58" fmla="*/ 125 w 144"/>
              <a:gd name="T59" fmla="*/ 88 h 144"/>
              <a:gd name="T60" fmla="*/ 138 w 144"/>
              <a:gd name="T61" fmla="*/ 83 h 144"/>
              <a:gd name="T62" fmla="*/ 144 w 144"/>
              <a:gd name="T63" fmla="*/ 66 h 144"/>
              <a:gd name="T64" fmla="*/ 100 w 144"/>
              <a:gd name="T65" fmla="*/ 72 h 144"/>
              <a:gd name="T66" fmla="*/ 44 w 144"/>
              <a:gd name="T67" fmla="*/ 72 h 144"/>
              <a:gd name="T68" fmla="*/ 100 w 144"/>
              <a:gd name="T69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Group 12"/>
          <p:cNvGrpSpPr>
            <a:grpSpLocks/>
          </p:cNvGrpSpPr>
          <p:nvPr/>
        </p:nvGrpSpPr>
        <p:grpSpPr bwMode="auto">
          <a:xfrm>
            <a:off x="10613706" y="3157129"/>
            <a:ext cx="522500" cy="468000"/>
            <a:chOff x="4638" y="1688"/>
            <a:chExt cx="418" cy="361"/>
          </a:xfrm>
          <a:solidFill>
            <a:schemeClr val="bg1"/>
          </a:solidFill>
        </p:grpSpPr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4638" y="1782"/>
              <a:ext cx="331" cy="267"/>
            </a:xfrm>
            <a:custGeom>
              <a:avLst/>
              <a:gdLst>
                <a:gd name="T0" fmla="*/ 123 w 138"/>
                <a:gd name="T1" fmla="*/ 83 h 111"/>
                <a:gd name="T2" fmla="*/ 89 w 138"/>
                <a:gd name="T3" fmla="*/ 93 h 111"/>
                <a:gd name="T4" fmla="*/ 85 w 138"/>
                <a:gd name="T5" fmla="*/ 93 h 111"/>
                <a:gd name="T6" fmla="*/ 83 w 138"/>
                <a:gd name="T7" fmla="*/ 92 h 111"/>
                <a:gd name="T8" fmla="*/ 79 w 138"/>
                <a:gd name="T9" fmla="*/ 92 h 111"/>
                <a:gd name="T10" fmla="*/ 77 w 138"/>
                <a:gd name="T11" fmla="*/ 91 h 111"/>
                <a:gd name="T12" fmla="*/ 74 w 138"/>
                <a:gd name="T13" fmla="*/ 91 h 111"/>
                <a:gd name="T14" fmla="*/ 72 w 138"/>
                <a:gd name="T15" fmla="*/ 90 h 111"/>
                <a:gd name="T16" fmla="*/ 68 w 138"/>
                <a:gd name="T17" fmla="*/ 89 h 111"/>
                <a:gd name="T18" fmla="*/ 67 w 138"/>
                <a:gd name="T19" fmla="*/ 88 h 111"/>
                <a:gd name="T20" fmla="*/ 63 w 138"/>
                <a:gd name="T21" fmla="*/ 86 h 111"/>
                <a:gd name="T22" fmla="*/ 63 w 138"/>
                <a:gd name="T23" fmla="*/ 86 h 111"/>
                <a:gd name="T24" fmla="*/ 50 w 138"/>
                <a:gd name="T25" fmla="*/ 76 h 111"/>
                <a:gd name="T26" fmla="*/ 50 w 138"/>
                <a:gd name="T27" fmla="*/ 76 h 111"/>
                <a:gd name="T28" fmla="*/ 46 w 138"/>
                <a:gd name="T29" fmla="*/ 72 h 111"/>
                <a:gd name="T30" fmla="*/ 45 w 138"/>
                <a:gd name="T31" fmla="*/ 71 h 111"/>
                <a:gd name="T32" fmla="*/ 33 w 138"/>
                <a:gd name="T33" fmla="*/ 36 h 111"/>
                <a:gd name="T34" fmla="*/ 48 w 138"/>
                <a:gd name="T35" fmla="*/ 36 h 111"/>
                <a:gd name="T36" fmla="*/ 24 w 138"/>
                <a:gd name="T37" fmla="*/ 0 h 111"/>
                <a:gd name="T38" fmla="*/ 0 w 138"/>
                <a:gd name="T39" fmla="*/ 36 h 111"/>
                <a:gd name="T40" fmla="*/ 15 w 138"/>
                <a:gd name="T41" fmla="*/ 36 h 111"/>
                <a:gd name="T42" fmla="*/ 28 w 138"/>
                <a:gd name="T43" fmla="*/ 78 h 111"/>
                <a:gd name="T44" fmla="*/ 29 w 138"/>
                <a:gd name="T45" fmla="*/ 79 h 111"/>
                <a:gd name="T46" fmla="*/ 31 w 138"/>
                <a:gd name="T47" fmla="*/ 83 h 111"/>
                <a:gd name="T48" fmla="*/ 32 w 138"/>
                <a:gd name="T49" fmla="*/ 84 h 111"/>
                <a:gd name="T50" fmla="*/ 37 w 138"/>
                <a:gd name="T51" fmla="*/ 89 h 111"/>
                <a:gd name="T52" fmla="*/ 37 w 138"/>
                <a:gd name="T53" fmla="*/ 89 h 111"/>
                <a:gd name="T54" fmla="*/ 54 w 138"/>
                <a:gd name="T55" fmla="*/ 102 h 111"/>
                <a:gd name="T56" fmla="*/ 54 w 138"/>
                <a:gd name="T57" fmla="*/ 102 h 111"/>
                <a:gd name="T58" fmla="*/ 60 w 138"/>
                <a:gd name="T59" fmla="*/ 105 h 111"/>
                <a:gd name="T60" fmla="*/ 61 w 138"/>
                <a:gd name="T61" fmla="*/ 105 h 111"/>
                <a:gd name="T62" fmla="*/ 66 w 138"/>
                <a:gd name="T63" fmla="*/ 107 h 111"/>
                <a:gd name="T64" fmla="*/ 68 w 138"/>
                <a:gd name="T65" fmla="*/ 108 h 111"/>
                <a:gd name="T66" fmla="*/ 73 w 138"/>
                <a:gd name="T67" fmla="*/ 109 h 111"/>
                <a:gd name="T68" fmla="*/ 76 w 138"/>
                <a:gd name="T69" fmla="*/ 110 h 111"/>
                <a:gd name="T70" fmla="*/ 77 w 138"/>
                <a:gd name="T71" fmla="*/ 110 h 111"/>
                <a:gd name="T72" fmla="*/ 81 w 138"/>
                <a:gd name="T73" fmla="*/ 110 h 111"/>
                <a:gd name="T74" fmla="*/ 83 w 138"/>
                <a:gd name="T75" fmla="*/ 111 h 111"/>
                <a:gd name="T76" fmla="*/ 90 w 138"/>
                <a:gd name="T77" fmla="*/ 111 h 111"/>
                <a:gd name="T78" fmla="*/ 133 w 138"/>
                <a:gd name="T79" fmla="*/ 97 h 111"/>
                <a:gd name="T80" fmla="*/ 135 w 138"/>
                <a:gd name="T81" fmla="*/ 85 h 111"/>
                <a:gd name="T82" fmla="*/ 123 w 138"/>
                <a:gd name="T8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111">
                  <a:moveTo>
                    <a:pt x="123" y="83"/>
                  </a:moveTo>
                  <a:cubicBezTo>
                    <a:pt x="113" y="90"/>
                    <a:pt x="101" y="93"/>
                    <a:pt x="89" y="93"/>
                  </a:cubicBezTo>
                  <a:cubicBezTo>
                    <a:pt x="88" y="93"/>
                    <a:pt x="86" y="93"/>
                    <a:pt x="85" y="93"/>
                  </a:cubicBezTo>
                  <a:cubicBezTo>
                    <a:pt x="84" y="93"/>
                    <a:pt x="83" y="93"/>
                    <a:pt x="83" y="92"/>
                  </a:cubicBezTo>
                  <a:cubicBezTo>
                    <a:pt x="82" y="92"/>
                    <a:pt x="80" y="92"/>
                    <a:pt x="79" y="92"/>
                  </a:cubicBezTo>
                  <a:cubicBezTo>
                    <a:pt x="78" y="92"/>
                    <a:pt x="78" y="92"/>
                    <a:pt x="77" y="91"/>
                  </a:cubicBezTo>
                  <a:cubicBezTo>
                    <a:pt x="76" y="91"/>
                    <a:pt x="75" y="91"/>
                    <a:pt x="74" y="91"/>
                  </a:cubicBezTo>
                  <a:cubicBezTo>
                    <a:pt x="73" y="90"/>
                    <a:pt x="72" y="90"/>
                    <a:pt x="72" y="90"/>
                  </a:cubicBezTo>
                  <a:cubicBezTo>
                    <a:pt x="71" y="90"/>
                    <a:pt x="69" y="89"/>
                    <a:pt x="68" y="89"/>
                  </a:cubicBezTo>
                  <a:cubicBezTo>
                    <a:pt x="68" y="88"/>
                    <a:pt x="68" y="88"/>
                    <a:pt x="67" y="88"/>
                  </a:cubicBezTo>
                  <a:cubicBezTo>
                    <a:pt x="66" y="88"/>
                    <a:pt x="64" y="87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58" y="83"/>
                    <a:pt x="54" y="80"/>
                    <a:pt x="5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5"/>
                    <a:pt x="47" y="74"/>
                    <a:pt x="46" y="72"/>
                  </a:cubicBezTo>
                  <a:cubicBezTo>
                    <a:pt x="46" y="72"/>
                    <a:pt x="46" y="72"/>
                    <a:pt x="45" y="71"/>
                  </a:cubicBezTo>
                  <a:cubicBezTo>
                    <a:pt x="38" y="62"/>
                    <a:pt x="33" y="49"/>
                    <a:pt x="33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52"/>
                    <a:pt x="20" y="66"/>
                    <a:pt x="28" y="78"/>
                  </a:cubicBezTo>
                  <a:cubicBezTo>
                    <a:pt x="28" y="79"/>
                    <a:pt x="28" y="79"/>
                    <a:pt x="29" y="79"/>
                  </a:cubicBezTo>
                  <a:cubicBezTo>
                    <a:pt x="29" y="80"/>
                    <a:pt x="30" y="81"/>
                    <a:pt x="31" y="83"/>
                  </a:cubicBezTo>
                  <a:cubicBezTo>
                    <a:pt x="32" y="83"/>
                    <a:pt x="32" y="83"/>
                    <a:pt x="32" y="84"/>
                  </a:cubicBezTo>
                  <a:cubicBezTo>
                    <a:pt x="34" y="86"/>
                    <a:pt x="35" y="87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42" y="94"/>
                    <a:pt x="48" y="98"/>
                    <a:pt x="54" y="10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6" y="103"/>
                    <a:pt x="58" y="104"/>
                    <a:pt x="60" y="105"/>
                  </a:cubicBezTo>
                  <a:cubicBezTo>
                    <a:pt x="60" y="105"/>
                    <a:pt x="61" y="105"/>
                    <a:pt x="61" y="105"/>
                  </a:cubicBezTo>
                  <a:cubicBezTo>
                    <a:pt x="63" y="106"/>
                    <a:pt x="64" y="106"/>
                    <a:pt x="66" y="107"/>
                  </a:cubicBezTo>
                  <a:cubicBezTo>
                    <a:pt x="67" y="107"/>
                    <a:pt x="68" y="108"/>
                    <a:pt x="68" y="108"/>
                  </a:cubicBezTo>
                  <a:cubicBezTo>
                    <a:pt x="70" y="108"/>
                    <a:pt x="71" y="109"/>
                    <a:pt x="73" y="109"/>
                  </a:cubicBezTo>
                  <a:cubicBezTo>
                    <a:pt x="74" y="109"/>
                    <a:pt x="75" y="109"/>
                    <a:pt x="76" y="110"/>
                  </a:cubicBezTo>
                  <a:cubicBezTo>
                    <a:pt x="76" y="110"/>
                    <a:pt x="77" y="110"/>
                    <a:pt x="77" y="110"/>
                  </a:cubicBezTo>
                  <a:cubicBezTo>
                    <a:pt x="78" y="110"/>
                    <a:pt x="80" y="110"/>
                    <a:pt x="81" y="110"/>
                  </a:cubicBezTo>
                  <a:cubicBezTo>
                    <a:pt x="82" y="110"/>
                    <a:pt x="82" y="111"/>
                    <a:pt x="83" y="111"/>
                  </a:cubicBezTo>
                  <a:cubicBezTo>
                    <a:pt x="85" y="111"/>
                    <a:pt x="88" y="111"/>
                    <a:pt x="90" y="111"/>
                  </a:cubicBezTo>
                  <a:cubicBezTo>
                    <a:pt x="105" y="111"/>
                    <a:pt x="120" y="106"/>
                    <a:pt x="133" y="97"/>
                  </a:cubicBezTo>
                  <a:cubicBezTo>
                    <a:pt x="137" y="95"/>
                    <a:pt x="138" y="89"/>
                    <a:pt x="135" y="85"/>
                  </a:cubicBezTo>
                  <a:cubicBezTo>
                    <a:pt x="132" y="81"/>
                    <a:pt x="127" y="80"/>
                    <a:pt x="123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4739" y="1688"/>
              <a:ext cx="317" cy="267"/>
            </a:xfrm>
            <a:custGeom>
              <a:avLst/>
              <a:gdLst>
                <a:gd name="T0" fmla="*/ 123 w 138"/>
                <a:gd name="T1" fmla="*/ 75 h 111"/>
                <a:gd name="T2" fmla="*/ 110 w 138"/>
                <a:gd name="T3" fmla="*/ 33 h 111"/>
                <a:gd name="T4" fmla="*/ 109 w 138"/>
                <a:gd name="T5" fmla="*/ 32 h 111"/>
                <a:gd name="T6" fmla="*/ 106 w 138"/>
                <a:gd name="T7" fmla="*/ 28 h 111"/>
                <a:gd name="T8" fmla="*/ 106 w 138"/>
                <a:gd name="T9" fmla="*/ 27 h 111"/>
                <a:gd name="T10" fmla="*/ 78 w 138"/>
                <a:gd name="T11" fmla="*/ 6 h 111"/>
                <a:gd name="T12" fmla="*/ 77 w 138"/>
                <a:gd name="T13" fmla="*/ 6 h 111"/>
                <a:gd name="T14" fmla="*/ 72 w 138"/>
                <a:gd name="T15" fmla="*/ 4 h 111"/>
                <a:gd name="T16" fmla="*/ 70 w 138"/>
                <a:gd name="T17" fmla="*/ 3 h 111"/>
                <a:gd name="T18" fmla="*/ 65 w 138"/>
                <a:gd name="T19" fmla="*/ 2 h 111"/>
                <a:gd name="T20" fmla="*/ 62 w 138"/>
                <a:gd name="T21" fmla="*/ 1 h 111"/>
                <a:gd name="T22" fmla="*/ 61 w 138"/>
                <a:gd name="T23" fmla="*/ 1 h 111"/>
                <a:gd name="T24" fmla="*/ 57 w 138"/>
                <a:gd name="T25" fmla="*/ 1 h 111"/>
                <a:gd name="T26" fmla="*/ 55 w 138"/>
                <a:gd name="T27" fmla="*/ 0 h 111"/>
                <a:gd name="T28" fmla="*/ 49 w 138"/>
                <a:gd name="T29" fmla="*/ 0 h 111"/>
                <a:gd name="T30" fmla="*/ 48 w 138"/>
                <a:gd name="T31" fmla="*/ 0 h 111"/>
                <a:gd name="T32" fmla="*/ 48 w 138"/>
                <a:gd name="T33" fmla="*/ 0 h 111"/>
                <a:gd name="T34" fmla="*/ 5 w 138"/>
                <a:gd name="T35" fmla="*/ 14 h 111"/>
                <a:gd name="T36" fmla="*/ 3 w 138"/>
                <a:gd name="T37" fmla="*/ 26 h 111"/>
                <a:gd name="T38" fmla="*/ 15 w 138"/>
                <a:gd name="T39" fmla="*/ 28 h 111"/>
                <a:gd name="T40" fmla="*/ 48 w 138"/>
                <a:gd name="T41" fmla="*/ 18 h 111"/>
                <a:gd name="T42" fmla="*/ 53 w 138"/>
                <a:gd name="T43" fmla="*/ 18 h 111"/>
                <a:gd name="T44" fmla="*/ 55 w 138"/>
                <a:gd name="T45" fmla="*/ 18 h 111"/>
                <a:gd name="T46" fmla="*/ 59 w 138"/>
                <a:gd name="T47" fmla="*/ 19 h 111"/>
                <a:gd name="T48" fmla="*/ 61 w 138"/>
                <a:gd name="T49" fmla="*/ 19 h 111"/>
                <a:gd name="T50" fmla="*/ 65 w 138"/>
                <a:gd name="T51" fmla="*/ 20 h 111"/>
                <a:gd name="T52" fmla="*/ 66 w 138"/>
                <a:gd name="T53" fmla="*/ 21 h 111"/>
                <a:gd name="T54" fmla="*/ 70 w 138"/>
                <a:gd name="T55" fmla="*/ 22 h 111"/>
                <a:gd name="T56" fmla="*/ 70 w 138"/>
                <a:gd name="T57" fmla="*/ 23 h 111"/>
                <a:gd name="T58" fmla="*/ 92 w 138"/>
                <a:gd name="T59" fmla="*/ 39 h 111"/>
                <a:gd name="T60" fmla="*/ 92 w 138"/>
                <a:gd name="T61" fmla="*/ 39 h 111"/>
                <a:gd name="T62" fmla="*/ 105 w 138"/>
                <a:gd name="T63" fmla="*/ 75 h 111"/>
                <a:gd name="T64" fmla="*/ 90 w 138"/>
                <a:gd name="T65" fmla="*/ 75 h 111"/>
                <a:gd name="T66" fmla="*/ 114 w 138"/>
                <a:gd name="T67" fmla="*/ 111 h 111"/>
                <a:gd name="T68" fmla="*/ 138 w 138"/>
                <a:gd name="T69" fmla="*/ 75 h 111"/>
                <a:gd name="T70" fmla="*/ 123 w 138"/>
                <a:gd name="T71" fmla="*/ 7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8" h="111">
                  <a:moveTo>
                    <a:pt x="123" y="75"/>
                  </a:moveTo>
                  <a:cubicBezTo>
                    <a:pt x="123" y="59"/>
                    <a:pt x="118" y="45"/>
                    <a:pt x="110" y="33"/>
                  </a:cubicBezTo>
                  <a:cubicBezTo>
                    <a:pt x="110" y="32"/>
                    <a:pt x="110" y="32"/>
                    <a:pt x="109" y="32"/>
                  </a:cubicBezTo>
                  <a:cubicBezTo>
                    <a:pt x="108" y="30"/>
                    <a:pt x="107" y="29"/>
                    <a:pt x="106" y="28"/>
                  </a:cubicBezTo>
                  <a:cubicBezTo>
                    <a:pt x="106" y="28"/>
                    <a:pt x="106" y="27"/>
                    <a:pt x="106" y="27"/>
                  </a:cubicBezTo>
                  <a:cubicBezTo>
                    <a:pt x="98" y="18"/>
                    <a:pt x="89" y="11"/>
                    <a:pt x="78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5" y="5"/>
                    <a:pt x="73" y="4"/>
                    <a:pt x="72" y="4"/>
                  </a:cubicBezTo>
                  <a:cubicBezTo>
                    <a:pt x="71" y="4"/>
                    <a:pt x="70" y="3"/>
                    <a:pt x="70" y="3"/>
                  </a:cubicBezTo>
                  <a:cubicBezTo>
                    <a:pt x="68" y="3"/>
                    <a:pt x="67" y="2"/>
                    <a:pt x="65" y="2"/>
                  </a:cubicBezTo>
                  <a:cubicBezTo>
                    <a:pt x="64" y="2"/>
                    <a:pt x="63" y="2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3" y="0"/>
                    <a:pt x="51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0"/>
                    <a:pt x="18" y="5"/>
                    <a:pt x="5" y="14"/>
                  </a:cubicBezTo>
                  <a:cubicBezTo>
                    <a:pt x="1" y="16"/>
                    <a:pt x="0" y="22"/>
                    <a:pt x="3" y="26"/>
                  </a:cubicBezTo>
                  <a:cubicBezTo>
                    <a:pt x="6" y="30"/>
                    <a:pt x="11" y="31"/>
                    <a:pt x="15" y="28"/>
                  </a:cubicBezTo>
                  <a:cubicBezTo>
                    <a:pt x="25" y="21"/>
                    <a:pt x="37" y="18"/>
                    <a:pt x="48" y="18"/>
                  </a:cubicBezTo>
                  <a:cubicBezTo>
                    <a:pt x="50" y="18"/>
                    <a:pt x="52" y="18"/>
                    <a:pt x="53" y="18"/>
                  </a:cubicBezTo>
                  <a:cubicBezTo>
                    <a:pt x="54" y="18"/>
                    <a:pt x="54" y="18"/>
                    <a:pt x="55" y="18"/>
                  </a:cubicBezTo>
                  <a:cubicBezTo>
                    <a:pt x="56" y="19"/>
                    <a:pt x="58" y="19"/>
                    <a:pt x="59" y="19"/>
                  </a:cubicBezTo>
                  <a:cubicBezTo>
                    <a:pt x="60" y="19"/>
                    <a:pt x="60" y="19"/>
                    <a:pt x="61" y="19"/>
                  </a:cubicBezTo>
                  <a:cubicBezTo>
                    <a:pt x="62" y="20"/>
                    <a:pt x="63" y="20"/>
                    <a:pt x="65" y="20"/>
                  </a:cubicBezTo>
                  <a:cubicBezTo>
                    <a:pt x="65" y="21"/>
                    <a:pt x="65" y="21"/>
                    <a:pt x="66" y="21"/>
                  </a:cubicBezTo>
                  <a:cubicBezTo>
                    <a:pt x="67" y="21"/>
                    <a:pt x="69" y="22"/>
                    <a:pt x="70" y="22"/>
                  </a:cubicBezTo>
                  <a:cubicBezTo>
                    <a:pt x="70" y="22"/>
                    <a:pt x="70" y="23"/>
                    <a:pt x="70" y="23"/>
                  </a:cubicBezTo>
                  <a:cubicBezTo>
                    <a:pt x="79" y="26"/>
                    <a:pt x="86" y="32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100" y="49"/>
                    <a:pt x="105" y="61"/>
                    <a:pt x="105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114" y="111"/>
                    <a:pt x="114" y="111"/>
                    <a:pt x="114" y="111"/>
                  </a:cubicBezTo>
                  <a:cubicBezTo>
                    <a:pt x="138" y="75"/>
                    <a:pt x="138" y="75"/>
                    <a:pt x="138" y="75"/>
                  </a:cubicBezTo>
                  <a:lnTo>
                    <a:pt x="123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Group 17"/>
          <p:cNvGrpSpPr>
            <a:grpSpLocks noChangeAspect="1"/>
          </p:cNvGrpSpPr>
          <p:nvPr/>
        </p:nvGrpSpPr>
        <p:grpSpPr bwMode="auto">
          <a:xfrm>
            <a:off x="10753406" y="5348917"/>
            <a:ext cx="341525" cy="504000"/>
            <a:chOff x="3735" y="2006"/>
            <a:chExt cx="206" cy="304"/>
          </a:xfrm>
          <a:solidFill>
            <a:schemeClr val="bg1"/>
          </a:solidFill>
        </p:grpSpPr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823" y="2295"/>
              <a:ext cx="2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793" y="2237"/>
              <a:ext cx="8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793" y="2266"/>
              <a:ext cx="8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3735" y="2006"/>
              <a:ext cx="206" cy="217"/>
            </a:xfrm>
            <a:custGeom>
              <a:avLst/>
              <a:gdLst>
                <a:gd name="T0" fmla="*/ 84 w 84"/>
                <a:gd name="T1" fmla="*/ 42 h 90"/>
                <a:gd name="T2" fmla="*/ 42 w 84"/>
                <a:gd name="T3" fmla="*/ 0 h 90"/>
                <a:gd name="T4" fmla="*/ 0 w 84"/>
                <a:gd name="T5" fmla="*/ 42 h 90"/>
                <a:gd name="T6" fmla="*/ 24 w 84"/>
                <a:gd name="T7" fmla="*/ 80 h 90"/>
                <a:gd name="T8" fmla="*/ 24 w 84"/>
                <a:gd name="T9" fmla="*/ 90 h 90"/>
                <a:gd name="T10" fmla="*/ 60 w 84"/>
                <a:gd name="T11" fmla="*/ 90 h 90"/>
                <a:gd name="T12" fmla="*/ 60 w 84"/>
                <a:gd name="T13" fmla="*/ 80 h 90"/>
                <a:gd name="T14" fmla="*/ 84 w 84"/>
                <a:gd name="T15" fmla="*/ 4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90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9"/>
                    <a:pt x="10" y="73"/>
                    <a:pt x="24" y="8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74" y="73"/>
                    <a:pt x="84" y="59"/>
                    <a:pt x="84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926993B-A142-4050-B252-26B5100203EE}"/>
              </a:ext>
            </a:extLst>
          </p:cNvPr>
          <p:cNvSpPr txBox="1"/>
          <p:nvPr/>
        </p:nvSpPr>
        <p:spPr>
          <a:xfrm>
            <a:off x="6985063" y="1877568"/>
            <a:ext cx="3170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后台管理帐号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管理员密码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登录校验</a:t>
            </a:r>
            <a:endParaRPr lang="en-US" altLang="zh-CN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04" y="1486916"/>
            <a:ext cx="4275137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2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登陆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01127"/>
              </p:ext>
            </p:extLst>
          </p:nvPr>
        </p:nvGraphicFramePr>
        <p:xfrm>
          <a:off x="6538786" y="1926833"/>
          <a:ext cx="4716667" cy="39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3731804523"/>
                    </a:ext>
                  </a:extLst>
                </a:gridCol>
                <a:gridCol w="3276667">
                  <a:extLst>
                    <a:ext uri="{9D8B030D-6E8A-4147-A177-3AD203B41FA5}">
                      <a16:colId xmlns="" xmlns:a16="http://schemas.microsoft.com/office/drawing/2014/main" val="975111632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379454417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57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10893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2921144"/>
                  </a:ext>
                </a:extLst>
              </a:tr>
              <a:tr h="72000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75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5458158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261206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AC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3600" dirty="0"/>
                        <a:t>验证码确认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24809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2590698"/>
                  </a:ext>
                </a:extLst>
              </a:tr>
              <a:tr h="72000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646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6303397"/>
                  </a:ext>
                </a:extLst>
              </a:tr>
            </a:tbl>
          </a:graphicData>
        </a:graphic>
      </p:graphicFrame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6651405" y="2085926"/>
            <a:ext cx="504000" cy="504000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9"/>
          <p:cNvSpPr>
            <a:spLocks noEditPoints="1"/>
          </p:cNvSpPr>
          <p:nvPr/>
        </p:nvSpPr>
        <p:spPr bwMode="auto">
          <a:xfrm>
            <a:off x="6651405" y="4240349"/>
            <a:ext cx="504000" cy="504000"/>
          </a:xfrm>
          <a:custGeom>
            <a:avLst/>
            <a:gdLst>
              <a:gd name="T0" fmla="*/ 132 w 144"/>
              <a:gd name="T1" fmla="*/ 61 h 144"/>
              <a:gd name="T2" fmla="*/ 121 w 144"/>
              <a:gd name="T3" fmla="*/ 46 h 144"/>
              <a:gd name="T4" fmla="*/ 127 w 144"/>
              <a:gd name="T5" fmla="*/ 33 h 144"/>
              <a:gd name="T6" fmla="*/ 119 w 144"/>
              <a:gd name="T7" fmla="*/ 17 h 144"/>
              <a:gd name="T8" fmla="*/ 106 w 144"/>
              <a:gd name="T9" fmla="*/ 22 h 144"/>
              <a:gd name="T10" fmla="*/ 88 w 144"/>
              <a:gd name="T11" fmla="*/ 19 h 144"/>
              <a:gd name="T12" fmla="*/ 83 w 144"/>
              <a:gd name="T13" fmla="*/ 6 h 144"/>
              <a:gd name="T14" fmla="*/ 66 w 144"/>
              <a:gd name="T15" fmla="*/ 0 h 144"/>
              <a:gd name="T16" fmla="*/ 61 w 144"/>
              <a:gd name="T17" fmla="*/ 12 h 144"/>
              <a:gd name="T18" fmla="*/ 46 w 144"/>
              <a:gd name="T19" fmla="*/ 23 h 144"/>
              <a:gd name="T20" fmla="*/ 33 w 144"/>
              <a:gd name="T21" fmla="*/ 17 h 144"/>
              <a:gd name="T22" fmla="*/ 17 w 144"/>
              <a:gd name="T23" fmla="*/ 25 h 144"/>
              <a:gd name="T24" fmla="*/ 22 w 144"/>
              <a:gd name="T25" fmla="*/ 38 h 144"/>
              <a:gd name="T26" fmla="*/ 19 w 144"/>
              <a:gd name="T27" fmla="*/ 56 h 144"/>
              <a:gd name="T28" fmla="*/ 6 w 144"/>
              <a:gd name="T29" fmla="*/ 61 h 144"/>
              <a:gd name="T30" fmla="*/ 0 w 144"/>
              <a:gd name="T31" fmla="*/ 78 h 144"/>
              <a:gd name="T32" fmla="*/ 12 w 144"/>
              <a:gd name="T33" fmla="*/ 83 h 144"/>
              <a:gd name="T34" fmla="*/ 23 w 144"/>
              <a:gd name="T35" fmla="*/ 98 h 144"/>
              <a:gd name="T36" fmla="*/ 17 w 144"/>
              <a:gd name="T37" fmla="*/ 111 h 144"/>
              <a:gd name="T38" fmla="*/ 25 w 144"/>
              <a:gd name="T39" fmla="*/ 127 h 144"/>
              <a:gd name="T40" fmla="*/ 38 w 144"/>
              <a:gd name="T41" fmla="*/ 122 h 144"/>
              <a:gd name="T42" fmla="*/ 56 w 144"/>
              <a:gd name="T43" fmla="*/ 125 h 144"/>
              <a:gd name="T44" fmla="*/ 61 w 144"/>
              <a:gd name="T45" fmla="*/ 138 h 144"/>
              <a:gd name="T46" fmla="*/ 78 w 144"/>
              <a:gd name="T47" fmla="*/ 144 h 144"/>
              <a:gd name="T48" fmla="*/ 83 w 144"/>
              <a:gd name="T49" fmla="*/ 132 h 144"/>
              <a:gd name="T50" fmla="*/ 98 w 144"/>
              <a:gd name="T51" fmla="*/ 121 h 144"/>
              <a:gd name="T52" fmla="*/ 111 w 144"/>
              <a:gd name="T53" fmla="*/ 127 h 144"/>
              <a:gd name="T54" fmla="*/ 127 w 144"/>
              <a:gd name="T55" fmla="*/ 119 h 144"/>
              <a:gd name="T56" fmla="*/ 122 w 144"/>
              <a:gd name="T57" fmla="*/ 106 h 144"/>
              <a:gd name="T58" fmla="*/ 125 w 144"/>
              <a:gd name="T59" fmla="*/ 88 h 144"/>
              <a:gd name="T60" fmla="*/ 138 w 144"/>
              <a:gd name="T61" fmla="*/ 83 h 144"/>
              <a:gd name="T62" fmla="*/ 144 w 144"/>
              <a:gd name="T63" fmla="*/ 66 h 144"/>
              <a:gd name="T64" fmla="*/ 100 w 144"/>
              <a:gd name="T65" fmla="*/ 72 h 144"/>
              <a:gd name="T66" fmla="*/ 44 w 144"/>
              <a:gd name="T67" fmla="*/ 72 h 144"/>
              <a:gd name="T68" fmla="*/ 100 w 144"/>
              <a:gd name="T69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Group 12"/>
          <p:cNvGrpSpPr>
            <a:grpSpLocks/>
          </p:cNvGrpSpPr>
          <p:nvPr/>
        </p:nvGrpSpPr>
        <p:grpSpPr bwMode="auto">
          <a:xfrm>
            <a:off x="10613706" y="3157129"/>
            <a:ext cx="522500" cy="468000"/>
            <a:chOff x="4638" y="1688"/>
            <a:chExt cx="418" cy="361"/>
          </a:xfrm>
          <a:solidFill>
            <a:schemeClr val="bg1"/>
          </a:solidFill>
        </p:grpSpPr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4638" y="1782"/>
              <a:ext cx="331" cy="267"/>
            </a:xfrm>
            <a:custGeom>
              <a:avLst/>
              <a:gdLst>
                <a:gd name="T0" fmla="*/ 123 w 138"/>
                <a:gd name="T1" fmla="*/ 83 h 111"/>
                <a:gd name="T2" fmla="*/ 89 w 138"/>
                <a:gd name="T3" fmla="*/ 93 h 111"/>
                <a:gd name="T4" fmla="*/ 85 w 138"/>
                <a:gd name="T5" fmla="*/ 93 h 111"/>
                <a:gd name="T6" fmla="*/ 83 w 138"/>
                <a:gd name="T7" fmla="*/ 92 h 111"/>
                <a:gd name="T8" fmla="*/ 79 w 138"/>
                <a:gd name="T9" fmla="*/ 92 h 111"/>
                <a:gd name="T10" fmla="*/ 77 w 138"/>
                <a:gd name="T11" fmla="*/ 91 h 111"/>
                <a:gd name="T12" fmla="*/ 74 w 138"/>
                <a:gd name="T13" fmla="*/ 91 h 111"/>
                <a:gd name="T14" fmla="*/ 72 w 138"/>
                <a:gd name="T15" fmla="*/ 90 h 111"/>
                <a:gd name="T16" fmla="*/ 68 w 138"/>
                <a:gd name="T17" fmla="*/ 89 h 111"/>
                <a:gd name="T18" fmla="*/ 67 w 138"/>
                <a:gd name="T19" fmla="*/ 88 h 111"/>
                <a:gd name="T20" fmla="*/ 63 w 138"/>
                <a:gd name="T21" fmla="*/ 86 h 111"/>
                <a:gd name="T22" fmla="*/ 63 w 138"/>
                <a:gd name="T23" fmla="*/ 86 h 111"/>
                <a:gd name="T24" fmla="*/ 50 w 138"/>
                <a:gd name="T25" fmla="*/ 76 h 111"/>
                <a:gd name="T26" fmla="*/ 50 w 138"/>
                <a:gd name="T27" fmla="*/ 76 h 111"/>
                <a:gd name="T28" fmla="*/ 46 w 138"/>
                <a:gd name="T29" fmla="*/ 72 h 111"/>
                <a:gd name="T30" fmla="*/ 45 w 138"/>
                <a:gd name="T31" fmla="*/ 71 h 111"/>
                <a:gd name="T32" fmla="*/ 33 w 138"/>
                <a:gd name="T33" fmla="*/ 36 h 111"/>
                <a:gd name="T34" fmla="*/ 48 w 138"/>
                <a:gd name="T35" fmla="*/ 36 h 111"/>
                <a:gd name="T36" fmla="*/ 24 w 138"/>
                <a:gd name="T37" fmla="*/ 0 h 111"/>
                <a:gd name="T38" fmla="*/ 0 w 138"/>
                <a:gd name="T39" fmla="*/ 36 h 111"/>
                <a:gd name="T40" fmla="*/ 15 w 138"/>
                <a:gd name="T41" fmla="*/ 36 h 111"/>
                <a:gd name="T42" fmla="*/ 28 w 138"/>
                <a:gd name="T43" fmla="*/ 78 h 111"/>
                <a:gd name="T44" fmla="*/ 29 w 138"/>
                <a:gd name="T45" fmla="*/ 79 h 111"/>
                <a:gd name="T46" fmla="*/ 31 w 138"/>
                <a:gd name="T47" fmla="*/ 83 h 111"/>
                <a:gd name="T48" fmla="*/ 32 w 138"/>
                <a:gd name="T49" fmla="*/ 84 h 111"/>
                <a:gd name="T50" fmla="*/ 37 w 138"/>
                <a:gd name="T51" fmla="*/ 89 h 111"/>
                <a:gd name="T52" fmla="*/ 37 w 138"/>
                <a:gd name="T53" fmla="*/ 89 h 111"/>
                <a:gd name="T54" fmla="*/ 54 w 138"/>
                <a:gd name="T55" fmla="*/ 102 h 111"/>
                <a:gd name="T56" fmla="*/ 54 w 138"/>
                <a:gd name="T57" fmla="*/ 102 h 111"/>
                <a:gd name="T58" fmla="*/ 60 w 138"/>
                <a:gd name="T59" fmla="*/ 105 h 111"/>
                <a:gd name="T60" fmla="*/ 61 w 138"/>
                <a:gd name="T61" fmla="*/ 105 h 111"/>
                <a:gd name="T62" fmla="*/ 66 w 138"/>
                <a:gd name="T63" fmla="*/ 107 h 111"/>
                <a:gd name="T64" fmla="*/ 68 w 138"/>
                <a:gd name="T65" fmla="*/ 108 h 111"/>
                <a:gd name="T66" fmla="*/ 73 w 138"/>
                <a:gd name="T67" fmla="*/ 109 h 111"/>
                <a:gd name="T68" fmla="*/ 76 w 138"/>
                <a:gd name="T69" fmla="*/ 110 h 111"/>
                <a:gd name="T70" fmla="*/ 77 w 138"/>
                <a:gd name="T71" fmla="*/ 110 h 111"/>
                <a:gd name="T72" fmla="*/ 81 w 138"/>
                <a:gd name="T73" fmla="*/ 110 h 111"/>
                <a:gd name="T74" fmla="*/ 83 w 138"/>
                <a:gd name="T75" fmla="*/ 111 h 111"/>
                <a:gd name="T76" fmla="*/ 90 w 138"/>
                <a:gd name="T77" fmla="*/ 111 h 111"/>
                <a:gd name="T78" fmla="*/ 133 w 138"/>
                <a:gd name="T79" fmla="*/ 97 h 111"/>
                <a:gd name="T80" fmla="*/ 135 w 138"/>
                <a:gd name="T81" fmla="*/ 85 h 111"/>
                <a:gd name="T82" fmla="*/ 123 w 138"/>
                <a:gd name="T8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111">
                  <a:moveTo>
                    <a:pt x="123" y="83"/>
                  </a:moveTo>
                  <a:cubicBezTo>
                    <a:pt x="113" y="90"/>
                    <a:pt x="101" y="93"/>
                    <a:pt x="89" y="93"/>
                  </a:cubicBezTo>
                  <a:cubicBezTo>
                    <a:pt x="88" y="93"/>
                    <a:pt x="86" y="93"/>
                    <a:pt x="85" y="93"/>
                  </a:cubicBezTo>
                  <a:cubicBezTo>
                    <a:pt x="84" y="93"/>
                    <a:pt x="83" y="93"/>
                    <a:pt x="83" y="92"/>
                  </a:cubicBezTo>
                  <a:cubicBezTo>
                    <a:pt x="82" y="92"/>
                    <a:pt x="80" y="92"/>
                    <a:pt x="79" y="92"/>
                  </a:cubicBezTo>
                  <a:cubicBezTo>
                    <a:pt x="78" y="92"/>
                    <a:pt x="78" y="92"/>
                    <a:pt x="77" y="91"/>
                  </a:cubicBezTo>
                  <a:cubicBezTo>
                    <a:pt x="76" y="91"/>
                    <a:pt x="75" y="91"/>
                    <a:pt x="74" y="91"/>
                  </a:cubicBezTo>
                  <a:cubicBezTo>
                    <a:pt x="73" y="90"/>
                    <a:pt x="72" y="90"/>
                    <a:pt x="72" y="90"/>
                  </a:cubicBezTo>
                  <a:cubicBezTo>
                    <a:pt x="71" y="90"/>
                    <a:pt x="69" y="89"/>
                    <a:pt x="68" y="89"/>
                  </a:cubicBezTo>
                  <a:cubicBezTo>
                    <a:pt x="68" y="88"/>
                    <a:pt x="68" y="88"/>
                    <a:pt x="67" y="88"/>
                  </a:cubicBezTo>
                  <a:cubicBezTo>
                    <a:pt x="66" y="88"/>
                    <a:pt x="64" y="87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58" y="83"/>
                    <a:pt x="54" y="80"/>
                    <a:pt x="5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5"/>
                    <a:pt x="47" y="74"/>
                    <a:pt x="46" y="72"/>
                  </a:cubicBezTo>
                  <a:cubicBezTo>
                    <a:pt x="46" y="72"/>
                    <a:pt x="46" y="72"/>
                    <a:pt x="45" y="71"/>
                  </a:cubicBezTo>
                  <a:cubicBezTo>
                    <a:pt x="38" y="62"/>
                    <a:pt x="33" y="49"/>
                    <a:pt x="33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52"/>
                    <a:pt x="20" y="66"/>
                    <a:pt x="28" y="78"/>
                  </a:cubicBezTo>
                  <a:cubicBezTo>
                    <a:pt x="28" y="79"/>
                    <a:pt x="28" y="79"/>
                    <a:pt x="29" y="79"/>
                  </a:cubicBezTo>
                  <a:cubicBezTo>
                    <a:pt x="29" y="80"/>
                    <a:pt x="30" y="81"/>
                    <a:pt x="31" y="83"/>
                  </a:cubicBezTo>
                  <a:cubicBezTo>
                    <a:pt x="32" y="83"/>
                    <a:pt x="32" y="83"/>
                    <a:pt x="32" y="84"/>
                  </a:cubicBezTo>
                  <a:cubicBezTo>
                    <a:pt x="34" y="86"/>
                    <a:pt x="35" y="87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42" y="94"/>
                    <a:pt x="48" y="98"/>
                    <a:pt x="54" y="10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6" y="103"/>
                    <a:pt x="58" y="104"/>
                    <a:pt x="60" y="105"/>
                  </a:cubicBezTo>
                  <a:cubicBezTo>
                    <a:pt x="60" y="105"/>
                    <a:pt x="61" y="105"/>
                    <a:pt x="61" y="105"/>
                  </a:cubicBezTo>
                  <a:cubicBezTo>
                    <a:pt x="63" y="106"/>
                    <a:pt x="64" y="106"/>
                    <a:pt x="66" y="107"/>
                  </a:cubicBezTo>
                  <a:cubicBezTo>
                    <a:pt x="67" y="107"/>
                    <a:pt x="68" y="108"/>
                    <a:pt x="68" y="108"/>
                  </a:cubicBezTo>
                  <a:cubicBezTo>
                    <a:pt x="70" y="108"/>
                    <a:pt x="71" y="109"/>
                    <a:pt x="73" y="109"/>
                  </a:cubicBezTo>
                  <a:cubicBezTo>
                    <a:pt x="74" y="109"/>
                    <a:pt x="75" y="109"/>
                    <a:pt x="76" y="110"/>
                  </a:cubicBezTo>
                  <a:cubicBezTo>
                    <a:pt x="76" y="110"/>
                    <a:pt x="77" y="110"/>
                    <a:pt x="77" y="110"/>
                  </a:cubicBezTo>
                  <a:cubicBezTo>
                    <a:pt x="78" y="110"/>
                    <a:pt x="80" y="110"/>
                    <a:pt x="81" y="110"/>
                  </a:cubicBezTo>
                  <a:cubicBezTo>
                    <a:pt x="82" y="110"/>
                    <a:pt x="82" y="111"/>
                    <a:pt x="83" y="111"/>
                  </a:cubicBezTo>
                  <a:cubicBezTo>
                    <a:pt x="85" y="111"/>
                    <a:pt x="88" y="111"/>
                    <a:pt x="90" y="111"/>
                  </a:cubicBezTo>
                  <a:cubicBezTo>
                    <a:pt x="105" y="111"/>
                    <a:pt x="120" y="106"/>
                    <a:pt x="133" y="97"/>
                  </a:cubicBezTo>
                  <a:cubicBezTo>
                    <a:pt x="137" y="95"/>
                    <a:pt x="138" y="89"/>
                    <a:pt x="135" y="85"/>
                  </a:cubicBezTo>
                  <a:cubicBezTo>
                    <a:pt x="132" y="81"/>
                    <a:pt x="127" y="80"/>
                    <a:pt x="123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4739" y="1688"/>
              <a:ext cx="317" cy="267"/>
            </a:xfrm>
            <a:custGeom>
              <a:avLst/>
              <a:gdLst>
                <a:gd name="T0" fmla="*/ 123 w 138"/>
                <a:gd name="T1" fmla="*/ 75 h 111"/>
                <a:gd name="T2" fmla="*/ 110 w 138"/>
                <a:gd name="T3" fmla="*/ 33 h 111"/>
                <a:gd name="T4" fmla="*/ 109 w 138"/>
                <a:gd name="T5" fmla="*/ 32 h 111"/>
                <a:gd name="T6" fmla="*/ 106 w 138"/>
                <a:gd name="T7" fmla="*/ 28 h 111"/>
                <a:gd name="T8" fmla="*/ 106 w 138"/>
                <a:gd name="T9" fmla="*/ 27 h 111"/>
                <a:gd name="T10" fmla="*/ 78 w 138"/>
                <a:gd name="T11" fmla="*/ 6 h 111"/>
                <a:gd name="T12" fmla="*/ 77 w 138"/>
                <a:gd name="T13" fmla="*/ 6 h 111"/>
                <a:gd name="T14" fmla="*/ 72 w 138"/>
                <a:gd name="T15" fmla="*/ 4 h 111"/>
                <a:gd name="T16" fmla="*/ 70 w 138"/>
                <a:gd name="T17" fmla="*/ 3 h 111"/>
                <a:gd name="T18" fmla="*/ 65 w 138"/>
                <a:gd name="T19" fmla="*/ 2 h 111"/>
                <a:gd name="T20" fmla="*/ 62 w 138"/>
                <a:gd name="T21" fmla="*/ 1 h 111"/>
                <a:gd name="T22" fmla="*/ 61 w 138"/>
                <a:gd name="T23" fmla="*/ 1 h 111"/>
                <a:gd name="T24" fmla="*/ 57 w 138"/>
                <a:gd name="T25" fmla="*/ 1 h 111"/>
                <a:gd name="T26" fmla="*/ 55 w 138"/>
                <a:gd name="T27" fmla="*/ 0 h 111"/>
                <a:gd name="T28" fmla="*/ 49 w 138"/>
                <a:gd name="T29" fmla="*/ 0 h 111"/>
                <a:gd name="T30" fmla="*/ 48 w 138"/>
                <a:gd name="T31" fmla="*/ 0 h 111"/>
                <a:gd name="T32" fmla="*/ 48 w 138"/>
                <a:gd name="T33" fmla="*/ 0 h 111"/>
                <a:gd name="T34" fmla="*/ 5 w 138"/>
                <a:gd name="T35" fmla="*/ 14 h 111"/>
                <a:gd name="T36" fmla="*/ 3 w 138"/>
                <a:gd name="T37" fmla="*/ 26 h 111"/>
                <a:gd name="T38" fmla="*/ 15 w 138"/>
                <a:gd name="T39" fmla="*/ 28 h 111"/>
                <a:gd name="T40" fmla="*/ 48 w 138"/>
                <a:gd name="T41" fmla="*/ 18 h 111"/>
                <a:gd name="T42" fmla="*/ 53 w 138"/>
                <a:gd name="T43" fmla="*/ 18 h 111"/>
                <a:gd name="T44" fmla="*/ 55 w 138"/>
                <a:gd name="T45" fmla="*/ 18 h 111"/>
                <a:gd name="T46" fmla="*/ 59 w 138"/>
                <a:gd name="T47" fmla="*/ 19 h 111"/>
                <a:gd name="T48" fmla="*/ 61 w 138"/>
                <a:gd name="T49" fmla="*/ 19 h 111"/>
                <a:gd name="T50" fmla="*/ 65 w 138"/>
                <a:gd name="T51" fmla="*/ 20 h 111"/>
                <a:gd name="T52" fmla="*/ 66 w 138"/>
                <a:gd name="T53" fmla="*/ 21 h 111"/>
                <a:gd name="T54" fmla="*/ 70 w 138"/>
                <a:gd name="T55" fmla="*/ 22 h 111"/>
                <a:gd name="T56" fmla="*/ 70 w 138"/>
                <a:gd name="T57" fmla="*/ 23 h 111"/>
                <a:gd name="T58" fmla="*/ 92 w 138"/>
                <a:gd name="T59" fmla="*/ 39 h 111"/>
                <a:gd name="T60" fmla="*/ 92 w 138"/>
                <a:gd name="T61" fmla="*/ 39 h 111"/>
                <a:gd name="T62" fmla="*/ 105 w 138"/>
                <a:gd name="T63" fmla="*/ 75 h 111"/>
                <a:gd name="T64" fmla="*/ 90 w 138"/>
                <a:gd name="T65" fmla="*/ 75 h 111"/>
                <a:gd name="T66" fmla="*/ 114 w 138"/>
                <a:gd name="T67" fmla="*/ 111 h 111"/>
                <a:gd name="T68" fmla="*/ 138 w 138"/>
                <a:gd name="T69" fmla="*/ 75 h 111"/>
                <a:gd name="T70" fmla="*/ 123 w 138"/>
                <a:gd name="T71" fmla="*/ 7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8" h="111">
                  <a:moveTo>
                    <a:pt x="123" y="75"/>
                  </a:moveTo>
                  <a:cubicBezTo>
                    <a:pt x="123" y="59"/>
                    <a:pt x="118" y="45"/>
                    <a:pt x="110" y="33"/>
                  </a:cubicBezTo>
                  <a:cubicBezTo>
                    <a:pt x="110" y="32"/>
                    <a:pt x="110" y="32"/>
                    <a:pt x="109" y="32"/>
                  </a:cubicBezTo>
                  <a:cubicBezTo>
                    <a:pt x="108" y="30"/>
                    <a:pt x="107" y="29"/>
                    <a:pt x="106" y="28"/>
                  </a:cubicBezTo>
                  <a:cubicBezTo>
                    <a:pt x="106" y="28"/>
                    <a:pt x="106" y="27"/>
                    <a:pt x="106" y="27"/>
                  </a:cubicBezTo>
                  <a:cubicBezTo>
                    <a:pt x="98" y="18"/>
                    <a:pt x="89" y="11"/>
                    <a:pt x="78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5" y="5"/>
                    <a:pt x="73" y="4"/>
                    <a:pt x="72" y="4"/>
                  </a:cubicBezTo>
                  <a:cubicBezTo>
                    <a:pt x="71" y="4"/>
                    <a:pt x="70" y="3"/>
                    <a:pt x="70" y="3"/>
                  </a:cubicBezTo>
                  <a:cubicBezTo>
                    <a:pt x="68" y="3"/>
                    <a:pt x="67" y="2"/>
                    <a:pt x="65" y="2"/>
                  </a:cubicBezTo>
                  <a:cubicBezTo>
                    <a:pt x="64" y="2"/>
                    <a:pt x="63" y="2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3" y="0"/>
                    <a:pt x="51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0"/>
                    <a:pt x="18" y="5"/>
                    <a:pt x="5" y="14"/>
                  </a:cubicBezTo>
                  <a:cubicBezTo>
                    <a:pt x="1" y="16"/>
                    <a:pt x="0" y="22"/>
                    <a:pt x="3" y="26"/>
                  </a:cubicBezTo>
                  <a:cubicBezTo>
                    <a:pt x="6" y="30"/>
                    <a:pt x="11" y="31"/>
                    <a:pt x="15" y="28"/>
                  </a:cubicBezTo>
                  <a:cubicBezTo>
                    <a:pt x="25" y="21"/>
                    <a:pt x="37" y="18"/>
                    <a:pt x="48" y="18"/>
                  </a:cubicBezTo>
                  <a:cubicBezTo>
                    <a:pt x="50" y="18"/>
                    <a:pt x="52" y="18"/>
                    <a:pt x="53" y="18"/>
                  </a:cubicBezTo>
                  <a:cubicBezTo>
                    <a:pt x="54" y="18"/>
                    <a:pt x="54" y="18"/>
                    <a:pt x="55" y="18"/>
                  </a:cubicBezTo>
                  <a:cubicBezTo>
                    <a:pt x="56" y="19"/>
                    <a:pt x="58" y="19"/>
                    <a:pt x="59" y="19"/>
                  </a:cubicBezTo>
                  <a:cubicBezTo>
                    <a:pt x="60" y="19"/>
                    <a:pt x="60" y="19"/>
                    <a:pt x="61" y="19"/>
                  </a:cubicBezTo>
                  <a:cubicBezTo>
                    <a:pt x="62" y="20"/>
                    <a:pt x="63" y="20"/>
                    <a:pt x="65" y="20"/>
                  </a:cubicBezTo>
                  <a:cubicBezTo>
                    <a:pt x="65" y="21"/>
                    <a:pt x="65" y="21"/>
                    <a:pt x="66" y="21"/>
                  </a:cubicBezTo>
                  <a:cubicBezTo>
                    <a:pt x="67" y="21"/>
                    <a:pt x="69" y="22"/>
                    <a:pt x="70" y="22"/>
                  </a:cubicBezTo>
                  <a:cubicBezTo>
                    <a:pt x="70" y="22"/>
                    <a:pt x="70" y="23"/>
                    <a:pt x="70" y="23"/>
                  </a:cubicBezTo>
                  <a:cubicBezTo>
                    <a:pt x="79" y="26"/>
                    <a:pt x="86" y="32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100" y="49"/>
                    <a:pt x="105" y="61"/>
                    <a:pt x="105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114" y="111"/>
                    <a:pt x="114" y="111"/>
                    <a:pt x="114" y="111"/>
                  </a:cubicBezTo>
                  <a:cubicBezTo>
                    <a:pt x="138" y="75"/>
                    <a:pt x="138" y="75"/>
                    <a:pt x="138" y="75"/>
                  </a:cubicBezTo>
                  <a:lnTo>
                    <a:pt x="123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Group 17"/>
          <p:cNvGrpSpPr>
            <a:grpSpLocks noChangeAspect="1"/>
          </p:cNvGrpSpPr>
          <p:nvPr/>
        </p:nvGrpSpPr>
        <p:grpSpPr bwMode="auto">
          <a:xfrm>
            <a:off x="10753406" y="5348917"/>
            <a:ext cx="341525" cy="504000"/>
            <a:chOff x="3735" y="2006"/>
            <a:chExt cx="206" cy="304"/>
          </a:xfrm>
          <a:solidFill>
            <a:schemeClr val="bg1"/>
          </a:solidFill>
        </p:grpSpPr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823" y="2295"/>
              <a:ext cx="2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793" y="2237"/>
              <a:ext cx="8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793" y="2266"/>
              <a:ext cx="8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3735" y="2006"/>
              <a:ext cx="206" cy="217"/>
            </a:xfrm>
            <a:custGeom>
              <a:avLst/>
              <a:gdLst>
                <a:gd name="T0" fmla="*/ 84 w 84"/>
                <a:gd name="T1" fmla="*/ 42 h 90"/>
                <a:gd name="T2" fmla="*/ 42 w 84"/>
                <a:gd name="T3" fmla="*/ 0 h 90"/>
                <a:gd name="T4" fmla="*/ 0 w 84"/>
                <a:gd name="T5" fmla="*/ 42 h 90"/>
                <a:gd name="T6" fmla="*/ 24 w 84"/>
                <a:gd name="T7" fmla="*/ 80 h 90"/>
                <a:gd name="T8" fmla="*/ 24 w 84"/>
                <a:gd name="T9" fmla="*/ 90 h 90"/>
                <a:gd name="T10" fmla="*/ 60 w 84"/>
                <a:gd name="T11" fmla="*/ 90 h 90"/>
                <a:gd name="T12" fmla="*/ 60 w 84"/>
                <a:gd name="T13" fmla="*/ 80 h 90"/>
                <a:gd name="T14" fmla="*/ 84 w 84"/>
                <a:gd name="T15" fmla="*/ 4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90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9"/>
                    <a:pt x="10" y="73"/>
                    <a:pt x="24" y="8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74" y="73"/>
                    <a:pt x="84" y="59"/>
                    <a:pt x="84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269894" y="1988194"/>
            <a:ext cx="477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dirty="0"/>
              <a:t>用户名</a:t>
            </a:r>
            <a:endParaRPr lang="en-US" altLang="zh-CN" sz="3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710406" y="3046607"/>
            <a:ext cx="477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/>
              <a:t>密码确认</a:t>
            </a:r>
            <a:endParaRPr lang="en-US" altLang="zh-CN" sz="3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8228666" y="5246345"/>
            <a:ext cx="477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dirty="0"/>
              <a:t>登录校验</a:t>
            </a:r>
            <a:endParaRPr lang="en-US" altLang="zh-CN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6" y="1178093"/>
            <a:ext cx="5702042" cy="538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4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9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商城主页</a:t>
            </a:r>
          </a:p>
        </p:txBody>
      </p:sp>
      <p:grpSp>
        <p:nvGrpSpPr>
          <p:cNvPr id="26" name="组合 25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33" name="等腰三角形 32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49" y="1504168"/>
            <a:ext cx="9120958" cy="459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826520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商城主页</a:t>
            </a:r>
          </a:p>
        </p:txBody>
      </p:sp>
      <p:grpSp>
        <p:nvGrpSpPr>
          <p:cNvPr id="26" name="组合 25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33" name="等腰三角形 32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34" y="923338"/>
            <a:ext cx="9262836" cy="566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32449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商品详情页</a:t>
            </a:r>
          </a:p>
        </p:txBody>
      </p:sp>
      <p:grpSp>
        <p:nvGrpSpPr>
          <p:cNvPr id="26" name="组合 25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33" name="等腰三角形 32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52" y="1001485"/>
            <a:ext cx="10308594" cy="558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300405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商品详情页</a:t>
            </a:r>
          </a:p>
        </p:txBody>
      </p:sp>
      <p:grpSp>
        <p:nvGrpSpPr>
          <p:cNvPr id="26" name="组合 25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33" name="等腰三角形 32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50" y="925286"/>
            <a:ext cx="10573900" cy="5666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08839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客户详情页</a:t>
            </a:r>
          </a:p>
        </p:txBody>
      </p:sp>
      <p:grpSp>
        <p:nvGrpSpPr>
          <p:cNvPr id="26" name="组合 25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33" name="等腰三角形 32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86" y="1035503"/>
            <a:ext cx="10374539" cy="498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306413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购物车界面</a:t>
            </a:r>
          </a:p>
        </p:txBody>
      </p:sp>
      <p:grpSp>
        <p:nvGrpSpPr>
          <p:cNvPr id="7" name="组合 6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8" name="等腰三角形 7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Freeform 13"/>
          <p:cNvSpPr>
            <a:spLocks/>
          </p:cNvSpPr>
          <p:nvPr/>
        </p:nvSpPr>
        <p:spPr bwMode="auto">
          <a:xfrm>
            <a:off x="1038569" y="859590"/>
            <a:ext cx="918633" cy="925269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1032033" y="3728329"/>
            <a:ext cx="918633" cy="925269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1032219" y="1815096"/>
            <a:ext cx="924983" cy="925268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1032033" y="4698575"/>
            <a:ext cx="920749" cy="925268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48252" y="5392815"/>
            <a:ext cx="1301751" cy="1300035"/>
            <a:chOff x="9038169" y="3887400"/>
            <a:chExt cx="1301751" cy="1300035"/>
          </a:xfrm>
        </p:grpSpPr>
        <p:sp>
          <p:nvSpPr>
            <p:cNvPr id="29" name="Oval 18"/>
            <p:cNvSpPr>
              <a:spLocks noChangeArrowheads="1"/>
            </p:cNvSpPr>
            <p:nvPr/>
          </p:nvSpPr>
          <p:spPr bwMode="auto">
            <a:xfrm>
              <a:off x="9038169" y="3887400"/>
              <a:ext cx="1301751" cy="1300035"/>
            </a:xfrm>
            <a:prstGeom prst="ellipse">
              <a:avLst/>
            </a:prstGeom>
            <a:solidFill>
              <a:srgbClr val="C75050"/>
            </a:solidFill>
            <a:ln w="6350">
              <a:solidFill>
                <a:schemeClr val="bg1"/>
              </a:solidFill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9502446" y="4249420"/>
              <a:ext cx="371077" cy="575997"/>
              <a:chOff x="8402638" y="-3309938"/>
              <a:chExt cx="212725" cy="330201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8420100" y="-3309938"/>
                <a:ext cx="176212" cy="146050"/>
              </a:xfrm>
              <a:custGeom>
                <a:avLst/>
                <a:gdLst>
                  <a:gd name="T0" fmla="*/ 47 w 47"/>
                  <a:gd name="T1" fmla="*/ 39 h 39"/>
                  <a:gd name="T2" fmla="*/ 47 w 47"/>
                  <a:gd name="T3" fmla="*/ 21 h 39"/>
                  <a:gd name="T4" fmla="*/ 47 w 47"/>
                  <a:gd name="T5" fmla="*/ 21 h 39"/>
                  <a:gd name="T6" fmla="*/ 24 w 47"/>
                  <a:gd name="T7" fmla="*/ 0 h 39"/>
                  <a:gd name="T8" fmla="*/ 0 w 47"/>
                  <a:gd name="T9" fmla="*/ 21 h 39"/>
                  <a:gd name="T10" fmla="*/ 0 w 47"/>
                  <a:gd name="T11" fmla="*/ 26 h 39"/>
                  <a:gd name="T12" fmla="*/ 0 w 47"/>
                  <a:gd name="T1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39">
                    <a:moveTo>
                      <a:pt x="47" y="39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9"/>
                      <a:pt x="36" y="0"/>
                      <a:pt x="24" y="0"/>
                    </a:cubicBezTo>
                    <a:cubicBezTo>
                      <a:pt x="11" y="0"/>
                      <a:pt x="0" y="9"/>
                      <a:pt x="0" y="21"/>
                    </a:cubicBezTo>
                    <a:cubicBezTo>
                      <a:pt x="0" y="21"/>
                      <a:pt x="0" y="26"/>
                      <a:pt x="0" y="26"/>
                    </a:cubicBezTo>
                    <a:cubicBezTo>
                      <a:pt x="0" y="39"/>
                      <a:pt x="0" y="39"/>
                      <a:pt x="0" y="39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Freeform 7"/>
              <p:cNvSpPr>
                <a:spLocks noEditPoints="1"/>
              </p:cNvSpPr>
              <p:nvPr/>
            </p:nvSpPr>
            <p:spPr bwMode="auto">
              <a:xfrm>
                <a:off x="8402638" y="-3133725"/>
                <a:ext cx="212725" cy="153988"/>
              </a:xfrm>
              <a:custGeom>
                <a:avLst/>
                <a:gdLst>
                  <a:gd name="T0" fmla="*/ 55 w 57"/>
                  <a:gd name="T1" fmla="*/ 0 h 41"/>
                  <a:gd name="T2" fmla="*/ 3 w 57"/>
                  <a:gd name="T3" fmla="*/ 0 h 41"/>
                  <a:gd name="T4" fmla="*/ 0 w 57"/>
                  <a:gd name="T5" fmla="*/ 2 h 41"/>
                  <a:gd name="T6" fmla="*/ 0 w 57"/>
                  <a:gd name="T7" fmla="*/ 39 h 41"/>
                  <a:gd name="T8" fmla="*/ 3 w 57"/>
                  <a:gd name="T9" fmla="*/ 41 h 41"/>
                  <a:gd name="T10" fmla="*/ 55 w 57"/>
                  <a:gd name="T11" fmla="*/ 41 h 41"/>
                  <a:gd name="T12" fmla="*/ 57 w 57"/>
                  <a:gd name="T13" fmla="*/ 39 h 41"/>
                  <a:gd name="T14" fmla="*/ 57 w 57"/>
                  <a:gd name="T15" fmla="*/ 2 h 41"/>
                  <a:gd name="T16" fmla="*/ 55 w 57"/>
                  <a:gd name="T17" fmla="*/ 0 h 41"/>
                  <a:gd name="T18" fmla="*/ 30 w 57"/>
                  <a:gd name="T19" fmla="*/ 19 h 41"/>
                  <a:gd name="T20" fmla="*/ 32 w 57"/>
                  <a:gd name="T21" fmla="*/ 26 h 41"/>
                  <a:gd name="T22" fmla="*/ 31 w 57"/>
                  <a:gd name="T23" fmla="*/ 27 h 41"/>
                  <a:gd name="T24" fmla="*/ 30 w 57"/>
                  <a:gd name="T25" fmla="*/ 27 h 41"/>
                  <a:gd name="T26" fmla="*/ 27 w 57"/>
                  <a:gd name="T27" fmla="*/ 27 h 41"/>
                  <a:gd name="T28" fmla="*/ 26 w 57"/>
                  <a:gd name="T29" fmla="*/ 27 h 41"/>
                  <a:gd name="T30" fmla="*/ 26 w 57"/>
                  <a:gd name="T31" fmla="*/ 26 h 41"/>
                  <a:gd name="T32" fmla="*/ 27 w 57"/>
                  <a:gd name="T33" fmla="*/ 19 h 41"/>
                  <a:gd name="T34" fmla="*/ 24 w 57"/>
                  <a:gd name="T35" fmla="*/ 15 h 41"/>
                  <a:gd name="T36" fmla="*/ 29 w 57"/>
                  <a:gd name="T37" fmla="*/ 10 h 41"/>
                  <a:gd name="T38" fmla="*/ 33 w 57"/>
                  <a:gd name="T39" fmla="*/ 15 h 41"/>
                  <a:gd name="T40" fmla="*/ 30 w 57"/>
                  <a:gd name="T41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7" h="41">
                    <a:moveTo>
                      <a:pt x="5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0"/>
                      <a:pt x="1" y="41"/>
                      <a:pt x="3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6" y="41"/>
                      <a:pt x="57" y="40"/>
                      <a:pt x="57" y="39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1"/>
                      <a:pt x="56" y="0"/>
                      <a:pt x="55" y="0"/>
                    </a:cubicBezTo>
                    <a:close/>
                    <a:moveTo>
                      <a:pt x="30" y="19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26"/>
                      <a:pt x="32" y="27"/>
                      <a:pt x="31" y="27"/>
                    </a:cubicBezTo>
                    <a:cubicBezTo>
                      <a:pt x="31" y="27"/>
                      <a:pt x="31" y="27"/>
                      <a:pt x="30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6" y="27"/>
                      <a:pt x="26" y="26"/>
                      <a:pt x="26" y="26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8"/>
                      <a:pt x="24" y="17"/>
                      <a:pt x="24" y="15"/>
                    </a:cubicBezTo>
                    <a:cubicBezTo>
                      <a:pt x="24" y="12"/>
                      <a:pt x="26" y="10"/>
                      <a:pt x="29" y="10"/>
                    </a:cubicBezTo>
                    <a:cubicBezTo>
                      <a:pt x="31" y="10"/>
                      <a:pt x="33" y="12"/>
                      <a:pt x="33" y="15"/>
                    </a:cubicBezTo>
                    <a:cubicBezTo>
                      <a:pt x="33" y="17"/>
                      <a:pt x="32" y="18"/>
                      <a:pt x="30" y="19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29151" y="3958961"/>
            <a:ext cx="1295400" cy="1302152"/>
            <a:chOff x="6680200" y="2511143"/>
            <a:chExt cx="1295400" cy="1302152"/>
          </a:xfrm>
        </p:grpSpPr>
        <p:sp>
          <p:nvSpPr>
            <p:cNvPr id="34" name="Oval 14"/>
            <p:cNvSpPr>
              <a:spLocks noChangeArrowheads="1"/>
            </p:cNvSpPr>
            <p:nvPr/>
          </p:nvSpPr>
          <p:spPr bwMode="auto">
            <a:xfrm>
              <a:off x="6680200" y="2511143"/>
              <a:ext cx="1295400" cy="1302152"/>
            </a:xfrm>
            <a:prstGeom prst="ellipse">
              <a:avLst/>
            </a:prstGeom>
            <a:solidFill>
              <a:srgbClr val="404040"/>
            </a:solidFill>
            <a:ln w="6350">
              <a:solidFill>
                <a:schemeClr val="bg1"/>
              </a:solidFill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7089775" y="2895795"/>
              <a:ext cx="484716" cy="520700"/>
            </a:xfrm>
            <a:custGeom>
              <a:avLst/>
              <a:gdLst>
                <a:gd name="T0" fmla="*/ 91 w 97"/>
                <a:gd name="T1" fmla="*/ 56 h 104"/>
                <a:gd name="T2" fmla="*/ 53 w 97"/>
                <a:gd name="T3" fmla="*/ 93 h 104"/>
                <a:gd name="T4" fmla="*/ 11 w 97"/>
                <a:gd name="T5" fmla="*/ 93 h 104"/>
                <a:gd name="T6" fmla="*/ 11 w 97"/>
                <a:gd name="T7" fmla="*/ 53 h 104"/>
                <a:gd name="T8" fmla="*/ 59 w 97"/>
                <a:gd name="T9" fmla="*/ 8 h 104"/>
                <a:gd name="T10" fmla="*/ 88 w 97"/>
                <a:gd name="T11" fmla="*/ 8 h 104"/>
                <a:gd name="T12" fmla="*/ 88 w 97"/>
                <a:gd name="T13" fmla="*/ 36 h 104"/>
                <a:gd name="T14" fmla="*/ 47 w 97"/>
                <a:gd name="T15" fmla="*/ 76 h 104"/>
                <a:gd name="T16" fmla="*/ 29 w 97"/>
                <a:gd name="T17" fmla="*/ 76 h 104"/>
                <a:gd name="T18" fmla="*/ 29 w 97"/>
                <a:gd name="T19" fmla="*/ 59 h 104"/>
                <a:gd name="T20" fmla="*/ 62 w 97"/>
                <a:gd name="T21" fmla="*/ 2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4">
                  <a:moveTo>
                    <a:pt x="91" y="56"/>
                  </a:moveTo>
                  <a:cubicBezTo>
                    <a:pt x="53" y="93"/>
                    <a:pt x="53" y="93"/>
                    <a:pt x="53" y="93"/>
                  </a:cubicBezTo>
                  <a:cubicBezTo>
                    <a:pt x="42" y="104"/>
                    <a:pt x="23" y="104"/>
                    <a:pt x="11" y="93"/>
                  </a:cubicBezTo>
                  <a:cubicBezTo>
                    <a:pt x="0" y="82"/>
                    <a:pt x="0" y="64"/>
                    <a:pt x="11" y="5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7" y="0"/>
                    <a:pt x="80" y="0"/>
                    <a:pt x="88" y="8"/>
                  </a:cubicBezTo>
                  <a:cubicBezTo>
                    <a:pt x="97" y="15"/>
                    <a:pt x="97" y="28"/>
                    <a:pt x="88" y="3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80"/>
                    <a:pt x="34" y="80"/>
                    <a:pt x="29" y="76"/>
                  </a:cubicBezTo>
                  <a:cubicBezTo>
                    <a:pt x="24" y="71"/>
                    <a:pt x="24" y="63"/>
                    <a:pt x="29" y="59"/>
                  </a:cubicBezTo>
                  <a:cubicBezTo>
                    <a:pt x="62" y="27"/>
                    <a:pt x="62" y="27"/>
                    <a:pt x="62" y="2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56486" y="1089135"/>
            <a:ext cx="1299633" cy="1302152"/>
            <a:chOff x="1943102" y="2511143"/>
            <a:chExt cx="1299633" cy="1302152"/>
          </a:xfrm>
        </p:grpSpPr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1943102" y="2511143"/>
              <a:ext cx="1299633" cy="1302152"/>
            </a:xfrm>
            <a:prstGeom prst="ellipse">
              <a:avLst/>
            </a:prstGeom>
            <a:solidFill>
              <a:srgbClr val="404040"/>
            </a:solidFill>
            <a:ln w="6350">
              <a:solidFill>
                <a:schemeClr val="bg1"/>
              </a:solidFill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2345269" y="2934677"/>
              <a:ext cx="495300" cy="455084"/>
            </a:xfrm>
            <a:custGeom>
              <a:avLst/>
              <a:gdLst>
                <a:gd name="T0" fmla="*/ 71 w 99"/>
                <a:gd name="T1" fmla="*/ 0 h 91"/>
                <a:gd name="T2" fmla="*/ 50 w 99"/>
                <a:gd name="T3" fmla="*/ 12 h 91"/>
                <a:gd name="T4" fmla="*/ 28 w 99"/>
                <a:gd name="T5" fmla="*/ 0 h 91"/>
                <a:gd name="T6" fmla="*/ 0 w 99"/>
                <a:gd name="T7" fmla="*/ 28 h 91"/>
                <a:gd name="T8" fmla="*/ 50 w 99"/>
                <a:gd name="T9" fmla="*/ 91 h 91"/>
                <a:gd name="T10" fmla="*/ 99 w 99"/>
                <a:gd name="T11" fmla="*/ 28 h 91"/>
                <a:gd name="T12" fmla="*/ 71 w 99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91">
                  <a:moveTo>
                    <a:pt x="71" y="0"/>
                  </a:moveTo>
                  <a:cubicBezTo>
                    <a:pt x="60" y="0"/>
                    <a:pt x="50" y="12"/>
                    <a:pt x="50" y="12"/>
                  </a:cubicBezTo>
                  <a:cubicBezTo>
                    <a:pt x="50" y="12"/>
                    <a:pt x="40" y="0"/>
                    <a:pt x="28" y="0"/>
                  </a:cubicBezTo>
                  <a:cubicBezTo>
                    <a:pt x="16" y="0"/>
                    <a:pt x="0" y="8"/>
                    <a:pt x="0" y="28"/>
                  </a:cubicBezTo>
                  <a:cubicBezTo>
                    <a:pt x="0" y="52"/>
                    <a:pt x="34" y="83"/>
                    <a:pt x="50" y="91"/>
                  </a:cubicBezTo>
                  <a:cubicBezTo>
                    <a:pt x="65" y="83"/>
                    <a:pt x="99" y="52"/>
                    <a:pt x="99" y="28"/>
                  </a:cubicBezTo>
                  <a:cubicBezTo>
                    <a:pt x="99" y="8"/>
                    <a:pt x="83" y="0"/>
                    <a:pt x="71" y="0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89530" y="2525106"/>
            <a:ext cx="1299633" cy="1300035"/>
            <a:chOff x="4229102" y="3887400"/>
            <a:chExt cx="1299633" cy="1300035"/>
          </a:xfrm>
        </p:grpSpPr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4229102" y="3887400"/>
              <a:ext cx="1299633" cy="1300035"/>
            </a:xfrm>
            <a:prstGeom prst="ellipse">
              <a:avLst/>
            </a:prstGeom>
            <a:solidFill>
              <a:srgbClr val="C75050"/>
            </a:solidFill>
            <a:ln w="6350">
              <a:solidFill>
                <a:schemeClr val="bg1"/>
              </a:solidFill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669367" y="4287652"/>
              <a:ext cx="419100" cy="499533"/>
              <a:chOff x="6932613" y="-3332163"/>
              <a:chExt cx="314325" cy="374650"/>
            </a:xfrm>
          </p:grpSpPr>
          <p:sp>
            <p:nvSpPr>
              <p:cNvPr id="42" name="Oval 28"/>
              <p:cNvSpPr>
                <a:spLocks noChangeArrowheads="1"/>
              </p:cNvSpPr>
              <p:nvPr/>
            </p:nvSpPr>
            <p:spPr bwMode="auto">
              <a:xfrm>
                <a:off x="6932613" y="-3271838"/>
                <a:ext cx="314325" cy="314325"/>
              </a:xfrm>
              <a:prstGeom prst="ellips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Line 29"/>
              <p:cNvSpPr>
                <a:spLocks noChangeShapeType="1"/>
              </p:cNvSpPr>
              <p:nvPr/>
            </p:nvSpPr>
            <p:spPr bwMode="auto">
              <a:xfrm flipV="1">
                <a:off x="7089775" y="-3241675"/>
                <a:ext cx="0" cy="12700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Line 30"/>
              <p:cNvSpPr>
                <a:spLocks noChangeShapeType="1"/>
              </p:cNvSpPr>
              <p:nvPr/>
            </p:nvSpPr>
            <p:spPr bwMode="auto">
              <a:xfrm>
                <a:off x="7089775" y="-3321050"/>
                <a:ext cx="0" cy="3810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Line 31"/>
              <p:cNvSpPr>
                <a:spLocks noChangeShapeType="1"/>
              </p:cNvSpPr>
              <p:nvPr/>
            </p:nvSpPr>
            <p:spPr bwMode="auto">
              <a:xfrm>
                <a:off x="7059613" y="-3332163"/>
                <a:ext cx="60325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6" name="Line 32"/>
              <p:cNvSpPr>
                <a:spLocks noChangeShapeType="1"/>
              </p:cNvSpPr>
              <p:nvPr/>
            </p:nvSpPr>
            <p:spPr bwMode="auto">
              <a:xfrm flipV="1">
                <a:off x="7089775" y="-3208338"/>
                <a:ext cx="93662" cy="93663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Line 33"/>
              <p:cNvSpPr>
                <a:spLocks noChangeShapeType="1"/>
              </p:cNvSpPr>
              <p:nvPr/>
            </p:nvSpPr>
            <p:spPr bwMode="auto">
              <a:xfrm flipV="1">
                <a:off x="7213600" y="-3271838"/>
                <a:ext cx="33337" cy="333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ED182114-0348-4A1B-8529-AAED40B2E51C}"/>
              </a:ext>
            </a:extLst>
          </p:cNvPr>
          <p:cNvSpPr txBox="1"/>
          <p:nvPr/>
        </p:nvSpPr>
        <p:spPr>
          <a:xfrm>
            <a:off x="2299128" y="1098169"/>
            <a:ext cx="2444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客户购物车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添加商品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FC4679B-A054-4990-A8AD-43FE2F91CA2A}"/>
              </a:ext>
            </a:extLst>
          </p:cNvPr>
          <p:cNvSpPr txBox="1"/>
          <p:nvPr/>
        </p:nvSpPr>
        <p:spPr>
          <a:xfrm>
            <a:off x="2401785" y="3874675"/>
            <a:ext cx="2058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价格及数量</a:t>
            </a:r>
          </a:p>
          <a:p>
            <a:endParaRPr lang="en-US" altLang="zh-CN" sz="2800" dirty="0"/>
          </a:p>
          <a:p>
            <a:r>
              <a:rPr lang="zh-CN" altLang="en-US" sz="2800" dirty="0"/>
              <a:t>确认支付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673" y="1294830"/>
            <a:ext cx="7546963" cy="43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24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分工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8" name="等腰三角形 7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Freeform 13"/>
          <p:cNvSpPr>
            <a:spLocks/>
          </p:cNvSpPr>
          <p:nvPr/>
        </p:nvSpPr>
        <p:spPr bwMode="auto">
          <a:xfrm>
            <a:off x="1038569" y="859590"/>
            <a:ext cx="918633" cy="925269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1032033" y="3728329"/>
            <a:ext cx="918633" cy="925269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1032219" y="1815096"/>
            <a:ext cx="924983" cy="925268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1248131" y="4292729"/>
            <a:ext cx="920749" cy="925268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719509" y="3861174"/>
            <a:ext cx="1301751" cy="1300035"/>
            <a:chOff x="9038169" y="3887400"/>
            <a:chExt cx="1301751" cy="1300035"/>
          </a:xfrm>
        </p:grpSpPr>
        <p:sp>
          <p:nvSpPr>
            <p:cNvPr id="29" name="Oval 18"/>
            <p:cNvSpPr>
              <a:spLocks noChangeArrowheads="1"/>
            </p:cNvSpPr>
            <p:nvPr/>
          </p:nvSpPr>
          <p:spPr bwMode="auto">
            <a:xfrm>
              <a:off x="9038169" y="3887400"/>
              <a:ext cx="1301751" cy="1300035"/>
            </a:xfrm>
            <a:prstGeom prst="ellipse">
              <a:avLst/>
            </a:prstGeom>
            <a:solidFill>
              <a:srgbClr val="C75050"/>
            </a:solidFill>
            <a:ln w="6350">
              <a:solidFill>
                <a:schemeClr val="bg1"/>
              </a:solidFill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9502446" y="4249420"/>
              <a:ext cx="371077" cy="575997"/>
              <a:chOff x="8402638" y="-3309938"/>
              <a:chExt cx="212725" cy="330201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8420100" y="-3309938"/>
                <a:ext cx="176212" cy="146050"/>
              </a:xfrm>
              <a:custGeom>
                <a:avLst/>
                <a:gdLst>
                  <a:gd name="T0" fmla="*/ 47 w 47"/>
                  <a:gd name="T1" fmla="*/ 39 h 39"/>
                  <a:gd name="T2" fmla="*/ 47 w 47"/>
                  <a:gd name="T3" fmla="*/ 21 h 39"/>
                  <a:gd name="T4" fmla="*/ 47 w 47"/>
                  <a:gd name="T5" fmla="*/ 21 h 39"/>
                  <a:gd name="T6" fmla="*/ 24 w 47"/>
                  <a:gd name="T7" fmla="*/ 0 h 39"/>
                  <a:gd name="T8" fmla="*/ 0 w 47"/>
                  <a:gd name="T9" fmla="*/ 21 h 39"/>
                  <a:gd name="T10" fmla="*/ 0 w 47"/>
                  <a:gd name="T11" fmla="*/ 26 h 39"/>
                  <a:gd name="T12" fmla="*/ 0 w 47"/>
                  <a:gd name="T1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39">
                    <a:moveTo>
                      <a:pt x="47" y="39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9"/>
                      <a:pt x="36" y="0"/>
                      <a:pt x="24" y="0"/>
                    </a:cubicBezTo>
                    <a:cubicBezTo>
                      <a:pt x="11" y="0"/>
                      <a:pt x="0" y="9"/>
                      <a:pt x="0" y="21"/>
                    </a:cubicBezTo>
                    <a:cubicBezTo>
                      <a:pt x="0" y="21"/>
                      <a:pt x="0" y="26"/>
                      <a:pt x="0" y="26"/>
                    </a:cubicBezTo>
                    <a:cubicBezTo>
                      <a:pt x="0" y="39"/>
                      <a:pt x="0" y="39"/>
                      <a:pt x="0" y="39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Freeform 7"/>
              <p:cNvSpPr>
                <a:spLocks noEditPoints="1"/>
              </p:cNvSpPr>
              <p:nvPr/>
            </p:nvSpPr>
            <p:spPr bwMode="auto">
              <a:xfrm>
                <a:off x="8402638" y="-3133725"/>
                <a:ext cx="212725" cy="153988"/>
              </a:xfrm>
              <a:custGeom>
                <a:avLst/>
                <a:gdLst>
                  <a:gd name="T0" fmla="*/ 55 w 57"/>
                  <a:gd name="T1" fmla="*/ 0 h 41"/>
                  <a:gd name="T2" fmla="*/ 3 w 57"/>
                  <a:gd name="T3" fmla="*/ 0 h 41"/>
                  <a:gd name="T4" fmla="*/ 0 w 57"/>
                  <a:gd name="T5" fmla="*/ 2 h 41"/>
                  <a:gd name="T6" fmla="*/ 0 w 57"/>
                  <a:gd name="T7" fmla="*/ 39 h 41"/>
                  <a:gd name="T8" fmla="*/ 3 w 57"/>
                  <a:gd name="T9" fmla="*/ 41 h 41"/>
                  <a:gd name="T10" fmla="*/ 55 w 57"/>
                  <a:gd name="T11" fmla="*/ 41 h 41"/>
                  <a:gd name="T12" fmla="*/ 57 w 57"/>
                  <a:gd name="T13" fmla="*/ 39 h 41"/>
                  <a:gd name="T14" fmla="*/ 57 w 57"/>
                  <a:gd name="T15" fmla="*/ 2 h 41"/>
                  <a:gd name="T16" fmla="*/ 55 w 57"/>
                  <a:gd name="T17" fmla="*/ 0 h 41"/>
                  <a:gd name="T18" fmla="*/ 30 w 57"/>
                  <a:gd name="T19" fmla="*/ 19 h 41"/>
                  <a:gd name="T20" fmla="*/ 32 w 57"/>
                  <a:gd name="T21" fmla="*/ 26 h 41"/>
                  <a:gd name="T22" fmla="*/ 31 w 57"/>
                  <a:gd name="T23" fmla="*/ 27 h 41"/>
                  <a:gd name="T24" fmla="*/ 30 w 57"/>
                  <a:gd name="T25" fmla="*/ 27 h 41"/>
                  <a:gd name="T26" fmla="*/ 27 w 57"/>
                  <a:gd name="T27" fmla="*/ 27 h 41"/>
                  <a:gd name="T28" fmla="*/ 26 w 57"/>
                  <a:gd name="T29" fmla="*/ 27 h 41"/>
                  <a:gd name="T30" fmla="*/ 26 w 57"/>
                  <a:gd name="T31" fmla="*/ 26 h 41"/>
                  <a:gd name="T32" fmla="*/ 27 w 57"/>
                  <a:gd name="T33" fmla="*/ 19 h 41"/>
                  <a:gd name="T34" fmla="*/ 24 w 57"/>
                  <a:gd name="T35" fmla="*/ 15 h 41"/>
                  <a:gd name="T36" fmla="*/ 29 w 57"/>
                  <a:gd name="T37" fmla="*/ 10 h 41"/>
                  <a:gd name="T38" fmla="*/ 33 w 57"/>
                  <a:gd name="T39" fmla="*/ 15 h 41"/>
                  <a:gd name="T40" fmla="*/ 30 w 57"/>
                  <a:gd name="T41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7" h="41">
                    <a:moveTo>
                      <a:pt x="5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0"/>
                      <a:pt x="1" y="41"/>
                      <a:pt x="3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6" y="41"/>
                      <a:pt x="57" y="40"/>
                      <a:pt x="57" y="39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1"/>
                      <a:pt x="56" y="0"/>
                      <a:pt x="55" y="0"/>
                    </a:cubicBezTo>
                    <a:close/>
                    <a:moveTo>
                      <a:pt x="30" y="19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26"/>
                      <a:pt x="32" y="27"/>
                      <a:pt x="31" y="27"/>
                    </a:cubicBezTo>
                    <a:cubicBezTo>
                      <a:pt x="31" y="27"/>
                      <a:pt x="31" y="27"/>
                      <a:pt x="30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6" y="27"/>
                      <a:pt x="26" y="26"/>
                      <a:pt x="26" y="26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8"/>
                      <a:pt x="24" y="17"/>
                      <a:pt x="24" y="15"/>
                    </a:cubicBezTo>
                    <a:cubicBezTo>
                      <a:pt x="24" y="12"/>
                      <a:pt x="26" y="10"/>
                      <a:pt x="29" y="10"/>
                    </a:cubicBezTo>
                    <a:cubicBezTo>
                      <a:pt x="31" y="10"/>
                      <a:pt x="33" y="12"/>
                      <a:pt x="33" y="15"/>
                    </a:cubicBezTo>
                    <a:cubicBezTo>
                      <a:pt x="33" y="17"/>
                      <a:pt x="32" y="18"/>
                      <a:pt x="30" y="19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64952" y="3825937"/>
            <a:ext cx="1295400" cy="1302152"/>
            <a:chOff x="6680200" y="2511143"/>
            <a:chExt cx="1295400" cy="1302152"/>
          </a:xfrm>
        </p:grpSpPr>
        <p:sp>
          <p:nvSpPr>
            <p:cNvPr id="34" name="Oval 14"/>
            <p:cNvSpPr>
              <a:spLocks noChangeArrowheads="1"/>
            </p:cNvSpPr>
            <p:nvPr/>
          </p:nvSpPr>
          <p:spPr bwMode="auto">
            <a:xfrm>
              <a:off x="6680200" y="2511143"/>
              <a:ext cx="1295400" cy="1302152"/>
            </a:xfrm>
            <a:prstGeom prst="ellipse">
              <a:avLst/>
            </a:prstGeom>
            <a:solidFill>
              <a:srgbClr val="404040"/>
            </a:solidFill>
            <a:ln w="6350">
              <a:solidFill>
                <a:schemeClr val="bg1"/>
              </a:solidFill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7089775" y="2895795"/>
              <a:ext cx="484716" cy="520700"/>
            </a:xfrm>
            <a:custGeom>
              <a:avLst/>
              <a:gdLst>
                <a:gd name="T0" fmla="*/ 91 w 97"/>
                <a:gd name="T1" fmla="*/ 56 h 104"/>
                <a:gd name="T2" fmla="*/ 53 w 97"/>
                <a:gd name="T3" fmla="*/ 93 h 104"/>
                <a:gd name="T4" fmla="*/ 11 w 97"/>
                <a:gd name="T5" fmla="*/ 93 h 104"/>
                <a:gd name="T6" fmla="*/ 11 w 97"/>
                <a:gd name="T7" fmla="*/ 53 h 104"/>
                <a:gd name="T8" fmla="*/ 59 w 97"/>
                <a:gd name="T9" fmla="*/ 8 h 104"/>
                <a:gd name="T10" fmla="*/ 88 w 97"/>
                <a:gd name="T11" fmla="*/ 8 h 104"/>
                <a:gd name="T12" fmla="*/ 88 w 97"/>
                <a:gd name="T13" fmla="*/ 36 h 104"/>
                <a:gd name="T14" fmla="*/ 47 w 97"/>
                <a:gd name="T15" fmla="*/ 76 h 104"/>
                <a:gd name="T16" fmla="*/ 29 w 97"/>
                <a:gd name="T17" fmla="*/ 76 h 104"/>
                <a:gd name="T18" fmla="*/ 29 w 97"/>
                <a:gd name="T19" fmla="*/ 59 h 104"/>
                <a:gd name="T20" fmla="*/ 62 w 97"/>
                <a:gd name="T21" fmla="*/ 2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4">
                  <a:moveTo>
                    <a:pt x="91" y="56"/>
                  </a:moveTo>
                  <a:cubicBezTo>
                    <a:pt x="53" y="93"/>
                    <a:pt x="53" y="93"/>
                    <a:pt x="53" y="93"/>
                  </a:cubicBezTo>
                  <a:cubicBezTo>
                    <a:pt x="42" y="104"/>
                    <a:pt x="23" y="104"/>
                    <a:pt x="11" y="93"/>
                  </a:cubicBezTo>
                  <a:cubicBezTo>
                    <a:pt x="0" y="82"/>
                    <a:pt x="0" y="64"/>
                    <a:pt x="11" y="5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7" y="0"/>
                    <a:pt x="80" y="0"/>
                    <a:pt x="88" y="8"/>
                  </a:cubicBezTo>
                  <a:cubicBezTo>
                    <a:pt x="97" y="15"/>
                    <a:pt x="97" y="28"/>
                    <a:pt x="88" y="3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80"/>
                    <a:pt x="34" y="80"/>
                    <a:pt x="29" y="76"/>
                  </a:cubicBezTo>
                  <a:cubicBezTo>
                    <a:pt x="24" y="71"/>
                    <a:pt x="24" y="63"/>
                    <a:pt x="29" y="59"/>
                  </a:cubicBezTo>
                  <a:cubicBezTo>
                    <a:pt x="62" y="27"/>
                    <a:pt x="62" y="27"/>
                    <a:pt x="62" y="2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56486" y="1089135"/>
            <a:ext cx="1299633" cy="1302152"/>
            <a:chOff x="1943102" y="2511143"/>
            <a:chExt cx="1299633" cy="1302152"/>
          </a:xfrm>
        </p:grpSpPr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1943102" y="2511143"/>
              <a:ext cx="1299633" cy="1302152"/>
            </a:xfrm>
            <a:prstGeom prst="ellipse">
              <a:avLst/>
            </a:prstGeom>
            <a:solidFill>
              <a:srgbClr val="404040"/>
            </a:solidFill>
            <a:ln w="6350">
              <a:solidFill>
                <a:schemeClr val="bg1"/>
              </a:solidFill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2345269" y="2934677"/>
              <a:ext cx="495300" cy="455084"/>
            </a:xfrm>
            <a:custGeom>
              <a:avLst/>
              <a:gdLst>
                <a:gd name="T0" fmla="*/ 71 w 99"/>
                <a:gd name="T1" fmla="*/ 0 h 91"/>
                <a:gd name="T2" fmla="*/ 50 w 99"/>
                <a:gd name="T3" fmla="*/ 12 h 91"/>
                <a:gd name="T4" fmla="*/ 28 w 99"/>
                <a:gd name="T5" fmla="*/ 0 h 91"/>
                <a:gd name="T6" fmla="*/ 0 w 99"/>
                <a:gd name="T7" fmla="*/ 28 h 91"/>
                <a:gd name="T8" fmla="*/ 50 w 99"/>
                <a:gd name="T9" fmla="*/ 91 h 91"/>
                <a:gd name="T10" fmla="*/ 99 w 99"/>
                <a:gd name="T11" fmla="*/ 28 h 91"/>
                <a:gd name="T12" fmla="*/ 71 w 99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91">
                  <a:moveTo>
                    <a:pt x="71" y="0"/>
                  </a:moveTo>
                  <a:cubicBezTo>
                    <a:pt x="60" y="0"/>
                    <a:pt x="50" y="12"/>
                    <a:pt x="50" y="12"/>
                  </a:cubicBezTo>
                  <a:cubicBezTo>
                    <a:pt x="50" y="12"/>
                    <a:pt x="40" y="0"/>
                    <a:pt x="28" y="0"/>
                  </a:cubicBezTo>
                  <a:cubicBezTo>
                    <a:pt x="16" y="0"/>
                    <a:pt x="0" y="8"/>
                    <a:pt x="0" y="28"/>
                  </a:cubicBezTo>
                  <a:cubicBezTo>
                    <a:pt x="0" y="52"/>
                    <a:pt x="34" y="83"/>
                    <a:pt x="50" y="91"/>
                  </a:cubicBezTo>
                  <a:cubicBezTo>
                    <a:pt x="65" y="83"/>
                    <a:pt x="99" y="52"/>
                    <a:pt x="99" y="28"/>
                  </a:cubicBezTo>
                  <a:cubicBezTo>
                    <a:pt x="99" y="8"/>
                    <a:pt x="83" y="0"/>
                    <a:pt x="71" y="0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60787" y="977695"/>
            <a:ext cx="1299633" cy="1300035"/>
            <a:chOff x="4229102" y="3887400"/>
            <a:chExt cx="1299633" cy="1300035"/>
          </a:xfrm>
        </p:grpSpPr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4229102" y="3887400"/>
              <a:ext cx="1299633" cy="1300035"/>
            </a:xfrm>
            <a:prstGeom prst="ellipse">
              <a:avLst/>
            </a:prstGeom>
            <a:solidFill>
              <a:srgbClr val="C75050"/>
            </a:solidFill>
            <a:ln w="6350">
              <a:solidFill>
                <a:schemeClr val="bg1"/>
              </a:solidFill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669367" y="4287652"/>
              <a:ext cx="419100" cy="499533"/>
              <a:chOff x="6932613" y="-3332163"/>
              <a:chExt cx="314325" cy="374650"/>
            </a:xfrm>
          </p:grpSpPr>
          <p:sp>
            <p:nvSpPr>
              <p:cNvPr id="42" name="Oval 28"/>
              <p:cNvSpPr>
                <a:spLocks noChangeArrowheads="1"/>
              </p:cNvSpPr>
              <p:nvPr/>
            </p:nvSpPr>
            <p:spPr bwMode="auto">
              <a:xfrm>
                <a:off x="6932613" y="-3271838"/>
                <a:ext cx="314325" cy="314325"/>
              </a:xfrm>
              <a:prstGeom prst="ellips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Line 29"/>
              <p:cNvSpPr>
                <a:spLocks noChangeShapeType="1"/>
              </p:cNvSpPr>
              <p:nvPr/>
            </p:nvSpPr>
            <p:spPr bwMode="auto">
              <a:xfrm flipV="1">
                <a:off x="7089775" y="-3241675"/>
                <a:ext cx="0" cy="12700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Line 30"/>
              <p:cNvSpPr>
                <a:spLocks noChangeShapeType="1"/>
              </p:cNvSpPr>
              <p:nvPr/>
            </p:nvSpPr>
            <p:spPr bwMode="auto">
              <a:xfrm>
                <a:off x="7089775" y="-3321050"/>
                <a:ext cx="0" cy="3810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Line 31"/>
              <p:cNvSpPr>
                <a:spLocks noChangeShapeType="1"/>
              </p:cNvSpPr>
              <p:nvPr/>
            </p:nvSpPr>
            <p:spPr bwMode="auto">
              <a:xfrm>
                <a:off x="7059613" y="-3332163"/>
                <a:ext cx="60325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6" name="Line 32"/>
              <p:cNvSpPr>
                <a:spLocks noChangeShapeType="1"/>
              </p:cNvSpPr>
              <p:nvPr/>
            </p:nvSpPr>
            <p:spPr bwMode="auto">
              <a:xfrm flipV="1">
                <a:off x="7089775" y="-3208338"/>
                <a:ext cx="93662" cy="93663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Line 33"/>
              <p:cNvSpPr>
                <a:spLocks noChangeShapeType="1"/>
              </p:cNvSpPr>
              <p:nvPr/>
            </p:nvSpPr>
            <p:spPr bwMode="auto">
              <a:xfrm flipV="1">
                <a:off x="7213600" y="-3271838"/>
                <a:ext cx="33337" cy="333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ED182114-0348-4A1B-8529-AAED40B2E51C}"/>
              </a:ext>
            </a:extLst>
          </p:cNvPr>
          <p:cNvSpPr txBox="1"/>
          <p:nvPr/>
        </p:nvSpPr>
        <p:spPr>
          <a:xfrm>
            <a:off x="2464359" y="1035215"/>
            <a:ext cx="2444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鸿伟</a:t>
            </a:r>
            <a:endParaRPr lang="en-US" altLang="zh-CN" sz="2000" dirty="0" smtClean="0"/>
          </a:p>
          <a:p>
            <a:r>
              <a:rPr lang="zh-CN" altLang="en-US" sz="2000" dirty="0"/>
              <a:t>用</a:t>
            </a:r>
            <a:r>
              <a:rPr lang="zh-CN" altLang="en-US" sz="2000" dirty="0" smtClean="0"/>
              <a:t>户信息前台</a:t>
            </a:r>
            <a:endParaRPr lang="en-US" altLang="zh-CN" sz="2000" dirty="0" smtClean="0"/>
          </a:p>
          <a:p>
            <a:r>
              <a:rPr lang="zh-CN" altLang="en-US" sz="2000" dirty="0"/>
              <a:t>用</a:t>
            </a:r>
            <a:r>
              <a:rPr lang="zh-CN" altLang="en-US" sz="2000" dirty="0" smtClean="0"/>
              <a:t>户管理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FC4679B-A054-4990-A8AD-43FE2F91CA2A}"/>
              </a:ext>
            </a:extLst>
          </p:cNvPr>
          <p:cNvSpPr txBox="1"/>
          <p:nvPr/>
        </p:nvSpPr>
        <p:spPr>
          <a:xfrm>
            <a:off x="2401785" y="2404890"/>
            <a:ext cx="2058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志斌</a:t>
            </a:r>
            <a:endParaRPr lang="en-US" altLang="zh-CN" sz="2000" dirty="0" smtClean="0"/>
          </a:p>
          <a:p>
            <a:r>
              <a:rPr lang="zh-CN" altLang="en-US" sz="2000" dirty="0" smtClean="0"/>
              <a:t>用户登陆注册</a:t>
            </a:r>
            <a:endParaRPr lang="en-US" altLang="zh-CN" sz="2000" dirty="0" smtClean="0"/>
          </a:p>
          <a:p>
            <a:r>
              <a:rPr lang="zh-CN" altLang="en-US" sz="2000" dirty="0"/>
              <a:t>支</a:t>
            </a:r>
            <a:r>
              <a:rPr lang="zh-CN" altLang="en-US" sz="2000" dirty="0" smtClean="0"/>
              <a:t>付</a:t>
            </a:r>
            <a:endParaRPr lang="en-US" altLang="zh-CN" sz="2000" dirty="0" smtClean="0"/>
          </a:p>
          <a:p>
            <a:r>
              <a:rPr lang="zh-CN" altLang="en-US" sz="2000" dirty="0"/>
              <a:t>订</a:t>
            </a:r>
            <a:r>
              <a:rPr lang="zh-CN" altLang="en-US" sz="2000" dirty="0" smtClean="0"/>
              <a:t>单</a:t>
            </a:r>
            <a:endParaRPr lang="zh-CN" altLang="en-US" sz="2000" dirty="0"/>
          </a:p>
        </p:txBody>
      </p:sp>
      <p:sp>
        <p:nvSpPr>
          <p:cNvPr id="48" name="文本框 2">
            <a:extLst>
              <a:ext uri="{FF2B5EF4-FFF2-40B4-BE49-F238E27FC236}">
                <a16:creationId xmlns="" xmlns:a16="http://schemas.microsoft.com/office/drawing/2014/main" id="{2FC4679B-A054-4990-A8AD-43FE2F91CA2A}"/>
              </a:ext>
            </a:extLst>
          </p:cNvPr>
          <p:cNvSpPr txBox="1"/>
          <p:nvPr/>
        </p:nvSpPr>
        <p:spPr>
          <a:xfrm>
            <a:off x="2361304" y="4058683"/>
            <a:ext cx="205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志杰</a:t>
            </a:r>
            <a:endParaRPr lang="en-US" altLang="zh-CN" sz="2000" dirty="0" smtClean="0"/>
          </a:p>
          <a:p>
            <a:r>
              <a:rPr lang="zh-CN" altLang="en-US" sz="2000" dirty="0" smtClean="0"/>
              <a:t>购物车</a:t>
            </a:r>
            <a:endParaRPr lang="zh-CN" altLang="en-US" sz="2000" dirty="0"/>
          </a:p>
        </p:txBody>
      </p:sp>
      <p:sp>
        <p:nvSpPr>
          <p:cNvPr id="49" name="文本框 2">
            <a:extLst>
              <a:ext uri="{FF2B5EF4-FFF2-40B4-BE49-F238E27FC236}">
                <a16:creationId xmlns="" xmlns:a16="http://schemas.microsoft.com/office/drawing/2014/main" id="{2FC4679B-A054-4990-A8AD-43FE2F91CA2A}"/>
              </a:ext>
            </a:extLst>
          </p:cNvPr>
          <p:cNvSpPr txBox="1"/>
          <p:nvPr/>
        </p:nvSpPr>
        <p:spPr>
          <a:xfrm>
            <a:off x="7836819" y="1107210"/>
            <a:ext cx="205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文杰</a:t>
            </a:r>
            <a:endParaRPr lang="en-US" altLang="zh-CN" sz="2000" dirty="0" smtClean="0"/>
          </a:p>
          <a:p>
            <a:r>
              <a:rPr lang="zh-CN" altLang="en-US" sz="2000" dirty="0"/>
              <a:t>拉</a:t>
            </a:r>
            <a:r>
              <a:rPr lang="zh-CN" altLang="en-US" sz="2000" dirty="0" smtClean="0"/>
              <a:t>菲管理</a:t>
            </a:r>
            <a:endParaRPr lang="en-US" altLang="zh-CN" sz="2000" dirty="0" smtClean="0"/>
          </a:p>
        </p:txBody>
      </p:sp>
      <p:sp>
        <p:nvSpPr>
          <p:cNvPr id="50" name="文本框 2">
            <a:extLst>
              <a:ext uri="{FF2B5EF4-FFF2-40B4-BE49-F238E27FC236}">
                <a16:creationId xmlns="" xmlns:a16="http://schemas.microsoft.com/office/drawing/2014/main" id="{2FC4679B-A054-4990-A8AD-43FE2F91CA2A}"/>
              </a:ext>
            </a:extLst>
          </p:cNvPr>
          <p:cNvSpPr txBox="1"/>
          <p:nvPr/>
        </p:nvSpPr>
        <p:spPr>
          <a:xfrm>
            <a:off x="7836819" y="4003359"/>
            <a:ext cx="205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煜彬</a:t>
            </a:r>
          </a:p>
          <a:p>
            <a:r>
              <a:rPr lang="zh-CN" altLang="en-US" sz="2000" dirty="0" smtClean="0"/>
              <a:t>拉菲列表</a:t>
            </a:r>
          </a:p>
          <a:p>
            <a:r>
              <a:rPr lang="zh-CN" altLang="en-US" sz="2000" dirty="0" smtClean="0"/>
              <a:t>拉菲详情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21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320000">
            <a:off x="3597399" y="666070"/>
            <a:ext cx="5374594" cy="4630173"/>
            <a:chOff x="3404893" y="666070"/>
            <a:chExt cx="5374594" cy="4630173"/>
          </a:xfrm>
        </p:grpSpPr>
        <p:sp>
          <p:nvSpPr>
            <p:cNvPr id="5" name="等腰三角形 4"/>
            <p:cNvSpPr/>
            <p:nvPr/>
          </p:nvSpPr>
          <p:spPr>
            <a:xfrm>
              <a:off x="3466513" y="704830"/>
              <a:ext cx="5258974" cy="4533598"/>
            </a:xfrm>
            <a:prstGeom prst="triangle">
              <a:avLst/>
            </a:prstGeom>
            <a:noFill/>
            <a:ln w="127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49620" y="666070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404893" y="5188243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671487" y="5188243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34971" y="1530614"/>
            <a:ext cx="4122058" cy="4122058"/>
            <a:chOff x="4034971" y="1530614"/>
            <a:chExt cx="4122058" cy="4122058"/>
          </a:xfrm>
        </p:grpSpPr>
        <p:sp>
          <p:nvSpPr>
            <p:cNvPr id="10" name="椭圆 9"/>
            <p:cNvSpPr/>
            <p:nvPr/>
          </p:nvSpPr>
          <p:spPr>
            <a:xfrm>
              <a:off x="4034971" y="1530614"/>
              <a:ext cx="4122058" cy="4122058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892994" y="3790381"/>
              <a:ext cx="23862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319818" y="2720598"/>
              <a:ext cx="33366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感谢欣赏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32060" y="5022216"/>
            <a:ext cx="753746" cy="734645"/>
            <a:chOff x="1032060" y="5022216"/>
            <a:chExt cx="753746" cy="734645"/>
          </a:xfrm>
        </p:grpSpPr>
        <p:sp>
          <p:nvSpPr>
            <p:cNvPr id="15" name="等腰三角形 14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16200000" flipH="1" flipV="1">
            <a:off x="10561436" y="2089522"/>
            <a:ext cx="466193" cy="401891"/>
          </a:xfrm>
          <a:prstGeom prst="triangle">
            <a:avLst/>
          </a:prstGeom>
          <a:solidFill>
            <a:srgbClr val="C75050"/>
          </a:solidFill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 flipV="1">
            <a:off x="10835395" y="2837059"/>
            <a:ext cx="312202" cy="269140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20034423" flipH="1" flipV="1">
            <a:off x="10265617" y="3528425"/>
            <a:ext cx="466193" cy="401891"/>
          </a:xfrm>
          <a:prstGeom prst="triangle">
            <a:avLst/>
          </a:prstGeom>
          <a:noFill/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3050067" flipH="1" flipV="1">
            <a:off x="1101977" y="3288413"/>
            <a:ext cx="466193" cy="401891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32419"/>
            <a:ext cx="12192000" cy="402045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content"/>
          <p:cNvSpPr txBox="1"/>
          <p:nvPr/>
        </p:nvSpPr>
        <p:spPr>
          <a:xfrm>
            <a:off x="0" y="2677154"/>
            <a:ext cx="4043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altLang="zh-CN" sz="8000" dirty="0" smtClean="0"/>
              <a:t>content</a:t>
            </a:r>
            <a:endParaRPr lang="zh-CN" altLang="en-US" sz="8000" dirty="0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3978227" y="2026266"/>
            <a:ext cx="0" cy="2887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236615" y="1981407"/>
            <a:ext cx="935886" cy="646331"/>
            <a:chOff x="3225809" y="2283953"/>
            <a:chExt cx="935886" cy="646331"/>
          </a:xfrm>
        </p:grpSpPr>
        <p:sp>
          <p:nvSpPr>
            <p:cNvPr id="8" name="矩形 7"/>
            <p:cNvSpPr/>
            <p:nvPr/>
          </p:nvSpPr>
          <p:spPr>
            <a:xfrm>
              <a:off x="3225809" y="2349618"/>
              <a:ext cx="935886" cy="468000"/>
            </a:xfrm>
            <a:prstGeom prst="rect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29832" y="2283953"/>
              <a:ext cx="790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158127" y="1960016"/>
            <a:ext cx="425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客户管理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94829" y="2850907"/>
            <a:ext cx="1446664" cy="646331"/>
            <a:chOff x="7268052" y="2256657"/>
            <a:chExt cx="668791" cy="646331"/>
          </a:xfrm>
        </p:grpSpPr>
        <p:sp>
          <p:nvSpPr>
            <p:cNvPr id="12" name="矩形 11"/>
            <p:cNvSpPr/>
            <p:nvPr/>
          </p:nvSpPr>
          <p:spPr>
            <a:xfrm>
              <a:off x="7359287" y="2349618"/>
              <a:ext cx="468000" cy="468000"/>
            </a:xfrm>
            <a:prstGeom prst="rect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68052" y="2256657"/>
              <a:ext cx="6687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200936" y="2797804"/>
            <a:ext cx="425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183082" y="3513653"/>
            <a:ext cx="1276021" cy="646331"/>
            <a:chOff x="3212529" y="3713876"/>
            <a:chExt cx="607410" cy="646331"/>
          </a:xfrm>
        </p:grpSpPr>
        <p:sp>
          <p:nvSpPr>
            <p:cNvPr id="16" name="矩形 15"/>
            <p:cNvSpPr/>
            <p:nvPr/>
          </p:nvSpPr>
          <p:spPr>
            <a:xfrm>
              <a:off x="3238802" y="3782229"/>
              <a:ext cx="503178" cy="468000"/>
            </a:xfrm>
            <a:prstGeom prst="rect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12529" y="3713876"/>
              <a:ext cx="607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216544" y="3520619"/>
            <a:ext cx="425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商品管理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872251" y="4461057"/>
            <a:ext cx="1050877" cy="646331"/>
            <a:chOff x="7054172" y="3707860"/>
            <a:chExt cx="684757" cy="646331"/>
          </a:xfrm>
        </p:grpSpPr>
        <p:sp>
          <p:nvSpPr>
            <p:cNvPr id="20" name="矩形 19"/>
            <p:cNvSpPr/>
            <p:nvPr/>
          </p:nvSpPr>
          <p:spPr>
            <a:xfrm>
              <a:off x="7054172" y="3768581"/>
              <a:ext cx="684757" cy="468000"/>
            </a:xfrm>
            <a:prstGeom prst="rect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073271" y="3707860"/>
              <a:ext cx="621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181826" y="4397356"/>
            <a:ext cx="425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购物车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309881" y="4119286"/>
            <a:ext cx="753746" cy="734645"/>
            <a:chOff x="1032060" y="5022216"/>
            <a:chExt cx="753746" cy="734645"/>
          </a:xfrm>
        </p:grpSpPr>
        <p:sp>
          <p:nvSpPr>
            <p:cNvPr id="24" name="等腰三角形 23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等腰三角形 25"/>
          <p:cNvSpPr/>
          <p:nvPr/>
        </p:nvSpPr>
        <p:spPr>
          <a:xfrm rot="3050067" flipH="1" flipV="1">
            <a:off x="1698048" y="4107284"/>
            <a:ext cx="466193" cy="401891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50"/>
                            </p:stCondLst>
                            <p:childTnLst>
                              <p:par>
                                <p:cTn id="5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14" grpId="0"/>
      <p:bldP spid="18" grpId="0"/>
      <p:bldP spid="22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138703" y="820267"/>
            <a:ext cx="1914597" cy="3045017"/>
          </a:xfrm>
          <a:prstGeom prst="rect">
            <a:avLst/>
          </a:prstGeom>
          <a:noFill/>
          <a:ln w="19050" cap="flat" cmpd="sng" algn="ctr">
            <a:solidFill>
              <a:srgbClr val="C75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11703" y="3318041"/>
            <a:ext cx="1568597" cy="484289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ctr"/>
            <a:r>
              <a:rPr lang="zh-CN" altLang="en-US" sz="24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15429" y="2654776"/>
            <a:ext cx="4161142" cy="393954"/>
          </a:xfrm>
          <a:prstGeom prst="rect">
            <a:avLst/>
          </a:prstGeom>
          <a:solidFill>
            <a:srgbClr val="C75050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600" kern="0" spc="2000">
              <a:solidFill>
                <a:srgbClr val="282728"/>
              </a:solidFill>
              <a:latin typeface="Mistral" panose="03090702030407020403" pitchFamily="66" charset="0"/>
              <a:ea typeface="幼圆" panose="020105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38702" y="6626004"/>
            <a:ext cx="1914597" cy="231996"/>
          </a:xfrm>
          <a:prstGeom prst="rect">
            <a:avLst/>
          </a:prstGeom>
          <a:solidFill>
            <a:srgbClr val="C75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30847" y="4051990"/>
            <a:ext cx="4498975" cy="1101412"/>
          </a:xfrm>
          <a:prstGeom prst="rect">
            <a:avLst/>
          </a:prstGeom>
          <a:noFill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客户管理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17912" y="938734"/>
            <a:ext cx="1924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PART   one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722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endCxn id="12" idx="0"/>
          </p:cNvCxnSpPr>
          <p:nvPr/>
        </p:nvCxnSpPr>
        <p:spPr>
          <a:xfrm flipH="1">
            <a:off x="1632896" y="1276350"/>
            <a:ext cx="2" cy="76200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/>
        </p:nvSpPr>
        <p:spPr>
          <a:xfrm flipH="1">
            <a:off x="1503843" y="819543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  <a:latin typeface="华康少女文字W5(P)" panose="040F0500000000000000" pitchFamily="82" charset="-122"/>
              <a:ea typeface="华康少女文字W5(P)" panose="040F0500000000000000" pitchFamily="82" charset="-122"/>
              <a:cs typeface="+mn-ea"/>
              <a:sym typeface="+mn-lt"/>
            </a:endParaRPr>
          </a:p>
        </p:txBody>
      </p:sp>
      <p:cxnSp>
        <p:nvCxnSpPr>
          <p:cNvPr id="8" name="直接连接符 7"/>
          <p:cNvCxnSpPr>
            <a:stCxn id="18" idx="2"/>
            <a:endCxn id="9" idx="0"/>
          </p:cNvCxnSpPr>
          <p:nvPr/>
        </p:nvCxnSpPr>
        <p:spPr>
          <a:xfrm flipH="1">
            <a:off x="2677926" y="3752110"/>
            <a:ext cx="1770928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531719" y="3752113"/>
            <a:ext cx="2090058" cy="3105887"/>
            <a:chOff x="8518071" y="4666513"/>
            <a:chExt cx="2090058" cy="3105887"/>
          </a:xfrm>
        </p:grpSpPr>
        <p:sp>
          <p:nvSpPr>
            <p:cNvPr id="10" name="弧形 9"/>
            <p:cNvSpPr/>
            <p:nvPr/>
          </p:nvSpPr>
          <p:spPr>
            <a:xfrm>
              <a:off x="8518071" y="4666513"/>
              <a:ext cx="2090058" cy="1926597"/>
            </a:xfrm>
            <a:prstGeom prst="arc">
              <a:avLst/>
            </a:prstGeom>
            <a:ln w="63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0608129" y="5629811"/>
              <a:ext cx="0" cy="2142589"/>
            </a:xfrm>
            <a:prstGeom prst="line">
              <a:avLst/>
            </a:prstGeom>
            <a:ln w="63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308039" y="2038350"/>
            <a:ext cx="649713" cy="649713"/>
            <a:chOff x="1294391" y="2952750"/>
            <a:chExt cx="649713" cy="649713"/>
          </a:xfrm>
        </p:grpSpPr>
        <p:sp>
          <p:nvSpPr>
            <p:cNvPr id="12" name="椭圆 11"/>
            <p:cNvSpPr/>
            <p:nvPr/>
          </p:nvSpPr>
          <p:spPr>
            <a:xfrm>
              <a:off x="1294391" y="2952750"/>
              <a:ext cx="649713" cy="649713"/>
            </a:xfrm>
            <a:prstGeom prst="ellipse">
              <a:avLst/>
            </a:prstGeom>
            <a:noFill/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15783" y="3085438"/>
              <a:ext cx="406930" cy="394362"/>
              <a:chOff x="1446636" y="2836200"/>
              <a:chExt cx="822325" cy="796925"/>
            </a:xfrm>
            <a:solidFill>
              <a:schemeClr val="bg1">
                <a:alpha val="90000"/>
              </a:schemeClr>
            </a:solidFill>
          </p:grpSpPr>
          <p:sp>
            <p:nvSpPr>
              <p:cNvPr id="14" name="Freeform 209"/>
              <p:cNvSpPr>
                <a:spLocks noEditPoints="1"/>
              </p:cNvSpPr>
              <p:nvPr/>
            </p:nvSpPr>
            <p:spPr bwMode="auto">
              <a:xfrm>
                <a:off x="1446636" y="2858425"/>
                <a:ext cx="777875" cy="768350"/>
              </a:xfrm>
              <a:custGeom>
                <a:avLst/>
                <a:gdLst/>
                <a:ahLst/>
                <a:cxnLst>
                  <a:cxn ang="0">
                    <a:pos x="320" y="254"/>
                  </a:cxn>
                  <a:cxn ang="0">
                    <a:pos x="164" y="102"/>
                  </a:cxn>
                  <a:cxn ang="0">
                    <a:pos x="166" y="92"/>
                  </a:cxn>
                  <a:cxn ang="0">
                    <a:pos x="166" y="70"/>
                  </a:cxn>
                  <a:cxn ang="0">
                    <a:pos x="160" y="50"/>
                  </a:cxn>
                  <a:cxn ang="0">
                    <a:pos x="150" y="32"/>
                  </a:cxn>
                  <a:cxn ang="0">
                    <a:pos x="142" y="24"/>
                  </a:cxn>
                  <a:cxn ang="0">
                    <a:pos x="122" y="10"/>
                  </a:cxn>
                  <a:cxn ang="0">
                    <a:pos x="102" y="2"/>
                  </a:cxn>
                  <a:cxn ang="0">
                    <a:pos x="78" y="0"/>
                  </a:cxn>
                  <a:cxn ang="0">
                    <a:pos x="56" y="4"/>
                  </a:cxn>
                  <a:cxn ang="0">
                    <a:pos x="96" y="44"/>
                  </a:cxn>
                  <a:cxn ang="0">
                    <a:pos x="104" y="56"/>
                  </a:cxn>
                  <a:cxn ang="0">
                    <a:pos x="106" y="70"/>
                  </a:cxn>
                  <a:cxn ang="0">
                    <a:pos x="104" y="82"/>
                  </a:cxn>
                  <a:cxn ang="0">
                    <a:pos x="96" y="96"/>
                  </a:cxn>
                  <a:cxn ang="0">
                    <a:pos x="90" y="100"/>
                  </a:cxn>
                  <a:cxn ang="0">
                    <a:pos x="76" y="106"/>
                  </a:cxn>
                  <a:cxn ang="0">
                    <a:pos x="62" y="106"/>
                  </a:cxn>
                  <a:cxn ang="0">
                    <a:pos x="50" y="102"/>
                  </a:cxn>
                  <a:cxn ang="0">
                    <a:pos x="4" y="58"/>
                  </a:cxn>
                  <a:cxn ang="0">
                    <a:pos x="2" y="68"/>
                  </a:cxn>
                  <a:cxn ang="0">
                    <a:pos x="0" y="92"/>
                  </a:cxn>
                  <a:cxn ang="0">
                    <a:pos x="6" y="114"/>
                  </a:cxn>
                  <a:cxn ang="0">
                    <a:pos x="16" y="134"/>
                  </a:cxn>
                  <a:cxn ang="0">
                    <a:pos x="24" y="144"/>
                  </a:cxn>
                  <a:cxn ang="0">
                    <a:pos x="42" y="156"/>
                  </a:cxn>
                  <a:cxn ang="0">
                    <a:pos x="62" y="164"/>
                  </a:cxn>
                  <a:cxn ang="0">
                    <a:pos x="82" y="168"/>
                  </a:cxn>
                  <a:cxn ang="0">
                    <a:pos x="102" y="164"/>
                  </a:cxn>
                  <a:cxn ang="0">
                    <a:pos x="194" y="256"/>
                  </a:cxn>
                  <a:cxn ang="0">
                    <a:pos x="208" y="268"/>
                  </a:cxn>
                  <a:cxn ang="0">
                    <a:pos x="256" y="314"/>
                  </a:cxn>
                  <a:cxn ang="0">
                    <a:pos x="354" y="412"/>
                  </a:cxn>
                  <a:cxn ang="0">
                    <a:pos x="358" y="440"/>
                  </a:cxn>
                  <a:cxn ang="0">
                    <a:pos x="374" y="464"/>
                  </a:cxn>
                  <a:cxn ang="0">
                    <a:pos x="384" y="474"/>
                  </a:cxn>
                  <a:cxn ang="0">
                    <a:pos x="410" y="484"/>
                  </a:cxn>
                  <a:cxn ang="0">
                    <a:pos x="436" y="482"/>
                  </a:cxn>
                  <a:cxn ang="0">
                    <a:pos x="460" y="472"/>
                  </a:cxn>
                  <a:cxn ang="0">
                    <a:pos x="470" y="464"/>
                  </a:cxn>
                  <a:cxn ang="0">
                    <a:pos x="484" y="442"/>
                  </a:cxn>
                  <a:cxn ang="0">
                    <a:pos x="490" y="416"/>
                  </a:cxn>
                  <a:cxn ang="0">
                    <a:pos x="484" y="390"/>
                  </a:cxn>
                  <a:cxn ang="0">
                    <a:pos x="470" y="368"/>
                  </a:cxn>
                  <a:cxn ang="0">
                    <a:pos x="458" y="360"/>
                  </a:cxn>
                  <a:cxn ang="0">
                    <a:pos x="430" y="350"/>
                  </a:cxn>
                  <a:cxn ang="0">
                    <a:pos x="416" y="350"/>
                  </a:cxn>
                  <a:cxn ang="0">
                    <a:pos x="412" y="452"/>
                  </a:cxn>
                  <a:cxn ang="0">
                    <a:pos x="396" y="392"/>
                  </a:cxn>
                  <a:cxn ang="0">
                    <a:pos x="456" y="408"/>
                  </a:cxn>
                </a:cxnLst>
                <a:rect l="0" t="0" r="r" b="b"/>
                <a:pathLst>
                  <a:path w="490" h="484">
                    <a:moveTo>
                      <a:pt x="416" y="350"/>
                    </a:moveTo>
                    <a:lnTo>
                      <a:pt x="320" y="254"/>
                    </a:lnTo>
                    <a:lnTo>
                      <a:pt x="236" y="172"/>
                    </a:lnTo>
                    <a:lnTo>
                      <a:pt x="164" y="102"/>
                    </a:lnTo>
                    <a:lnTo>
                      <a:pt x="164" y="102"/>
                    </a:lnTo>
                    <a:lnTo>
                      <a:pt x="166" y="92"/>
                    </a:lnTo>
                    <a:lnTo>
                      <a:pt x="168" y="82"/>
                    </a:lnTo>
                    <a:lnTo>
                      <a:pt x="166" y="70"/>
                    </a:lnTo>
                    <a:lnTo>
                      <a:pt x="164" y="60"/>
                    </a:lnTo>
                    <a:lnTo>
                      <a:pt x="160" y="50"/>
                    </a:lnTo>
                    <a:lnTo>
                      <a:pt x="156" y="42"/>
                    </a:lnTo>
                    <a:lnTo>
                      <a:pt x="150" y="32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32" y="16"/>
                    </a:lnTo>
                    <a:lnTo>
                      <a:pt x="122" y="10"/>
                    </a:lnTo>
                    <a:lnTo>
                      <a:pt x="112" y="4"/>
                    </a:lnTo>
                    <a:lnTo>
                      <a:pt x="102" y="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56" y="4"/>
                    </a:lnTo>
                    <a:lnTo>
                      <a:pt x="96" y="44"/>
                    </a:lnTo>
                    <a:lnTo>
                      <a:pt x="96" y="44"/>
                    </a:lnTo>
                    <a:lnTo>
                      <a:pt x="100" y="50"/>
                    </a:lnTo>
                    <a:lnTo>
                      <a:pt x="104" y="56"/>
                    </a:lnTo>
                    <a:lnTo>
                      <a:pt x="106" y="62"/>
                    </a:lnTo>
                    <a:lnTo>
                      <a:pt x="106" y="70"/>
                    </a:lnTo>
                    <a:lnTo>
                      <a:pt x="106" y="76"/>
                    </a:lnTo>
                    <a:lnTo>
                      <a:pt x="104" y="82"/>
                    </a:lnTo>
                    <a:lnTo>
                      <a:pt x="100" y="90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90" y="100"/>
                    </a:lnTo>
                    <a:lnTo>
                      <a:pt x="84" y="104"/>
                    </a:lnTo>
                    <a:lnTo>
                      <a:pt x="76" y="106"/>
                    </a:lnTo>
                    <a:lnTo>
                      <a:pt x="70" y="106"/>
                    </a:lnTo>
                    <a:lnTo>
                      <a:pt x="62" y="106"/>
                    </a:lnTo>
                    <a:lnTo>
                      <a:pt x="56" y="104"/>
                    </a:lnTo>
                    <a:lnTo>
                      <a:pt x="50" y="102"/>
                    </a:lnTo>
                    <a:lnTo>
                      <a:pt x="44" y="96"/>
                    </a:lnTo>
                    <a:lnTo>
                      <a:pt x="4" y="58"/>
                    </a:lnTo>
                    <a:lnTo>
                      <a:pt x="4" y="58"/>
                    </a:lnTo>
                    <a:lnTo>
                      <a:pt x="2" y="68"/>
                    </a:lnTo>
                    <a:lnTo>
                      <a:pt x="0" y="80"/>
                    </a:lnTo>
                    <a:lnTo>
                      <a:pt x="0" y="92"/>
                    </a:lnTo>
                    <a:lnTo>
                      <a:pt x="2" y="102"/>
                    </a:lnTo>
                    <a:lnTo>
                      <a:pt x="6" y="114"/>
                    </a:lnTo>
                    <a:lnTo>
                      <a:pt x="10" y="124"/>
                    </a:lnTo>
                    <a:lnTo>
                      <a:pt x="16" y="134"/>
                    </a:lnTo>
                    <a:lnTo>
                      <a:pt x="24" y="144"/>
                    </a:lnTo>
                    <a:lnTo>
                      <a:pt x="24" y="144"/>
                    </a:lnTo>
                    <a:lnTo>
                      <a:pt x="32" y="150"/>
                    </a:lnTo>
                    <a:lnTo>
                      <a:pt x="42" y="156"/>
                    </a:lnTo>
                    <a:lnTo>
                      <a:pt x="52" y="162"/>
                    </a:lnTo>
                    <a:lnTo>
                      <a:pt x="62" y="164"/>
                    </a:lnTo>
                    <a:lnTo>
                      <a:pt x="72" y="166"/>
                    </a:lnTo>
                    <a:lnTo>
                      <a:pt x="82" y="168"/>
                    </a:lnTo>
                    <a:lnTo>
                      <a:pt x="92" y="166"/>
                    </a:lnTo>
                    <a:lnTo>
                      <a:pt x="102" y="164"/>
                    </a:lnTo>
                    <a:lnTo>
                      <a:pt x="172" y="234"/>
                    </a:lnTo>
                    <a:lnTo>
                      <a:pt x="194" y="256"/>
                    </a:lnTo>
                    <a:lnTo>
                      <a:pt x="208" y="268"/>
                    </a:lnTo>
                    <a:lnTo>
                      <a:pt x="208" y="268"/>
                    </a:lnTo>
                    <a:lnTo>
                      <a:pt x="208" y="268"/>
                    </a:lnTo>
                    <a:lnTo>
                      <a:pt x="256" y="314"/>
                    </a:lnTo>
                    <a:lnTo>
                      <a:pt x="354" y="412"/>
                    </a:lnTo>
                    <a:lnTo>
                      <a:pt x="354" y="412"/>
                    </a:lnTo>
                    <a:lnTo>
                      <a:pt x="356" y="426"/>
                    </a:lnTo>
                    <a:lnTo>
                      <a:pt x="358" y="440"/>
                    </a:lnTo>
                    <a:lnTo>
                      <a:pt x="364" y="454"/>
                    </a:lnTo>
                    <a:lnTo>
                      <a:pt x="374" y="464"/>
                    </a:lnTo>
                    <a:lnTo>
                      <a:pt x="374" y="464"/>
                    </a:lnTo>
                    <a:lnTo>
                      <a:pt x="384" y="474"/>
                    </a:lnTo>
                    <a:lnTo>
                      <a:pt x="396" y="480"/>
                    </a:lnTo>
                    <a:lnTo>
                      <a:pt x="410" y="484"/>
                    </a:lnTo>
                    <a:lnTo>
                      <a:pt x="422" y="484"/>
                    </a:lnTo>
                    <a:lnTo>
                      <a:pt x="436" y="482"/>
                    </a:lnTo>
                    <a:lnTo>
                      <a:pt x="448" y="480"/>
                    </a:lnTo>
                    <a:lnTo>
                      <a:pt x="460" y="472"/>
                    </a:lnTo>
                    <a:lnTo>
                      <a:pt x="470" y="464"/>
                    </a:lnTo>
                    <a:lnTo>
                      <a:pt x="470" y="464"/>
                    </a:lnTo>
                    <a:lnTo>
                      <a:pt x="478" y="454"/>
                    </a:lnTo>
                    <a:lnTo>
                      <a:pt x="484" y="442"/>
                    </a:lnTo>
                    <a:lnTo>
                      <a:pt x="488" y="430"/>
                    </a:lnTo>
                    <a:lnTo>
                      <a:pt x="490" y="416"/>
                    </a:lnTo>
                    <a:lnTo>
                      <a:pt x="488" y="404"/>
                    </a:lnTo>
                    <a:lnTo>
                      <a:pt x="484" y="390"/>
                    </a:lnTo>
                    <a:lnTo>
                      <a:pt x="478" y="380"/>
                    </a:lnTo>
                    <a:lnTo>
                      <a:pt x="470" y="368"/>
                    </a:lnTo>
                    <a:lnTo>
                      <a:pt x="470" y="368"/>
                    </a:lnTo>
                    <a:lnTo>
                      <a:pt x="458" y="360"/>
                    </a:lnTo>
                    <a:lnTo>
                      <a:pt x="444" y="354"/>
                    </a:lnTo>
                    <a:lnTo>
                      <a:pt x="430" y="350"/>
                    </a:lnTo>
                    <a:lnTo>
                      <a:pt x="416" y="350"/>
                    </a:lnTo>
                    <a:lnTo>
                      <a:pt x="416" y="350"/>
                    </a:lnTo>
                    <a:close/>
                    <a:moveTo>
                      <a:pt x="446" y="442"/>
                    </a:moveTo>
                    <a:lnTo>
                      <a:pt x="412" y="452"/>
                    </a:lnTo>
                    <a:lnTo>
                      <a:pt x="388" y="426"/>
                    </a:lnTo>
                    <a:lnTo>
                      <a:pt x="396" y="392"/>
                    </a:lnTo>
                    <a:lnTo>
                      <a:pt x="430" y="382"/>
                    </a:lnTo>
                    <a:lnTo>
                      <a:pt x="456" y="408"/>
                    </a:lnTo>
                    <a:lnTo>
                      <a:pt x="446" y="442"/>
                    </a:lnTo>
                    <a:close/>
                  </a:path>
                </a:pathLst>
              </a:custGeom>
              <a:solidFill>
                <a:srgbClr val="C75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华康少女文字W5(P)" panose="040F0500000000000000" pitchFamily="82" charset="-122"/>
                  <a:ea typeface="华康少女文字W5(P)" panose="040F0500000000000000" pitchFamily="82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Freeform 210"/>
              <p:cNvSpPr>
                <a:spLocks noEditPoints="1"/>
              </p:cNvSpPr>
              <p:nvPr/>
            </p:nvSpPr>
            <p:spPr bwMode="auto">
              <a:xfrm>
                <a:off x="1472036" y="3255300"/>
                <a:ext cx="377825" cy="377825"/>
              </a:xfrm>
              <a:custGeom>
                <a:avLst/>
                <a:gdLst/>
                <a:ahLst/>
                <a:cxnLst>
                  <a:cxn ang="0">
                    <a:pos x="54" y="80"/>
                  </a:cxn>
                  <a:cxn ang="0">
                    <a:pos x="16" y="118"/>
                  </a:cxn>
                  <a:cxn ang="0">
                    <a:pos x="4" y="134"/>
                  </a:cxn>
                  <a:cxn ang="0">
                    <a:pos x="0" y="152"/>
                  </a:cxn>
                  <a:cxn ang="0">
                    <a:pos x="4" y="170"/>
                  </a:cxn>
                  <a:cxn ang="0">
                    <a:pos x="14" y="188"/>
                  </a:cxn>
                  <a:cxn ang="0">
                    <a:pos x="50" y="224"/>
                  </a:cxn>
                  <a:cxn ang="0">
                    <a:pos x="66" y="234"/>
                  </a:cxn>
                  <a:cxn ang="0">
                    <a:pos x="86" y="238"/>
                  </a:cxn>
                  <a:cxn ang="0">
                    <a:pos x="104" y="234"/>
                  </a:cxn>
                  <a:cxn ang="0">
                    <a:pos x="120" y="224"/>
                  </a:cxn>
                  <a:cxn ang="0">
                    <a:pos x="182" y="162"/>
                  </a:cxn>
                  <a:cxn ang="0">
                    <a:pos x="132" y="0"/>
                  </a:cxn>
                  <a:cxn ang="0">
                    <a:pos x="188" y="88"/>
                  </a:cxn>
                  <a:cxn ang="0">
                    <a:pos x="192" y="94"/>
                  </a:cxn>
                  <a:cxn ang="0">
                    <a:pos x="192" y="104"/>
                  </a:cxn>
                  <a:cxn ang="0">
                    <a:pos x="88" y="208"/>
                  </a:cxn>
                  <a:cxn ang="0">
                    <a:pos x="84" y="212"/>
                  </a:cxn>
                  <a:cxn ang="0">
                    <a:pos x="72" y="212"/>
                  </a:cxn>
                  <a:cxn ang="0">
                    <a:pos x="68" y="210"/>
                  </a:cxn>
                  <a:cxn ang="0">
                    <a:pos x="64" y="200"/>
                  </a:cxn>
                  <a:cxn ang="0">
                    <a:pos x="68" y="190"/>
                  </a:cxn>
                  <a:cxn ang="0">
                    <a:pos x="168" y="90"/>
                  </a:cxn>
                  <a:cxn ang="0">
                    <a:pos x="178" y="84"/>
                  </a:cxn>
                  <a:cxn ang="0">
                    <a:pos x="188" y="88"/>
                  </a:cxn>
                  <a:cxn ang="0">
                    <a:pos x="150" y="50"/>
                  </a:cxn>
                  <a:cxn ang="0">
                    <a:pos x="152" y="54"/>
                  </a:cxn>
                  <a:cxn ang="0">
                    <a:pos x="152" y="66"/>
                  </a:cxn>
                  <a:cxn ang="0">
                    <a:pos x="50" y="170"/>
                  </a:cxn>
                  <a:cxn ang="0">
                    <a:pos x="44" y="172"/>
                  </a:cxn>
                  <a:cxn ang="0">
                    <a:pos x="34" y="172"/>
                  </a:cxn>
                  <a:cxn ang="0">
                    <a:pos x="30" y="170"/>
                  </a:cxn>
                  <a:cxn ang="0">
                    <a:pos x="26" y="160"/>
                  </a:cxn>
                  <a:cxn ang="0">
                    <a:pos x="30" y="150"/>
                  </a:cxn>
                  <a:cxn ang="0">
                    <a:pos x="130" y="50"/>
                  </a:cxn>
                  <a:cxn ang="0">
                    <a:pos x="140" y="46"/>
                  </a:cxn>
                  <a:cxn ang="0">
                    <a:pos x="150" y="50"/>
                  </a:cxn>
                </a:cxnLst>
                <a:rect l="0" t="0" r="r" b="b"/>
                <a:pathLst>
                  <a:path w="238" h="238">
                    <a:moveTo>
                      <a:pt x="78" y="56"/>
                    </a:moveTo>
                    <a:lnTo>
                      <a:pt x="54" y="80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8" y="126"/>
                    </a:lnTo>
                    <a:lnTo>
                      <a:pt x="4" y="134"/>
                    </a:lnTo>
                    <a:lnTo>
                      <a:pt x="2" y="142"/>
                    </a:lnTo>
                    <a:lnTo>
                      <a:pt x="0" y="152"/>
                    </a:lnTo>
                    <a:lnTo>
                      <a:pt x="2" y="162"/>
                    </a:lnTo>
                    <a:lnTo>
                      <a:pt x="4" y="170"/>
                    </a:lnTo>
                    <a:lnTo>
                      <a:pt x="8" y="180"/>
                    </a:lnTo>
                    <a:lnTo>
                      <a:pt x="14" y="188"/>
                    </a:lnTo>
                    <a:lnTo>
                      <a:pt x="50" y="224"/>
                    </a:lnTo>
                    <a:lnTo>
                      <a:pt x="50" y="224"/>
                    </a:lnTo>
                    <a:lnTo>
                      <a:pt x="58" y="230"/>
                    </a:lnTo>
                    <a:lnTo>
                      <a:pt x="66" y="234"/>
                    </a:lnTo>
                    <a:lnTo>
                      <a:pt x="76" y="236"/>
                    </a:lnTo>
                    <a:lnTo>
                      <a:pt x="86" y="238"/>
                    </a:lnTo>
                    <a:lnTo>
                      <a:pt x="96" y="236"/>
                    </a:lnTo>
                    <a:lnTo>
                      <a:pt x="104" y="234"/>
                    </a:lnTo>
                    <a:lnTo>
                      <a:pt x="112" y="230"/>
                    </a:lnTo>
                    <a:lnTo>
                      <a:pt x="120" y="224"/>
                    </a:lnTo>
                    <a:lnTo>
                      <a:pt x="160" y="186"/>
                    </a:lnTo>
                    <a:lnTo>
                      <a:pt x="182" y="162"/>
                    </a:lnTo>
                    <a:lnTo>
                      <a:pt x="238" y="106"/>
                    </a:lnTo>
                    <a:lnTo>
                      <a:pt x="132" y="0"/>
                    </a:lnTo>
                    <a:lnTo>
                      <a:pt x="78" y="56"/>
                    </a:lnTo>
                    <a:close/>
                    <a:moveTo>
                      <a:pt x="188" y="88"/>
                    </a:moveTo>
                    <a:lnTo>
                      <a:pt x="188" y="88"/>
                    </a:lnTo>
                    <a:lnTo>
                      <a:pt x="192" y="94"/>
                    </a:lnTo>
                    <a:lnTo>
                      <a:pt x="192" y="98"/>
                    </a:lnTo>
                    <a:lnTo>
                      <a:pt x="192" y="104"/>
                    </a:lnTo>
                    <a:lnTo>
                      <a:pt x="188" y="108"/>
                    </a:lnTo>
                    <a:lnTo>
                      <a:pt x="88" y="208"/>
                    </a:lnTo>
                    <a:lnTo>
                      <a:pt x="88" y="208"/>
                    </a:lnTo>
                    <a:lnTo>
                      <a:pt x="84" y="212"/>
                    </a:lnTo>
                    <a:lnTo>
                      <a:pt x="78" y="214"/>
                    </a:lnTo>
                    <a:lnTo>
                      <a:pt x="72" y="212"/>
                    </a:lnTo>
                    <a:lnTo>
                      <a:pt x="68" y="210"/>
                    </a:lnTo>
                    <a:lnTo>
                      <a:pt x="68" y="210"/>
                    </a:lnTo>
                    <a:lnTo>
                      <a:pt x="66" y="204"/>
                    </a:lnTo>
                    <a:lnTo>
                      <a:pt x="64" y="200"/>
                    </a:lnTo>
                    <a:lnTo>
                      <a:pt x="66" y="194"/>
                    </a:lnTo>
                    <a:lnTo>
                      <a:pt x="68" y="190"/>
                    </a:lnTo>
                    <a:lnTo>
                      <a:pt x="168" y="90"/>
                    </a:lnTo>
                    <a:lnTo>
                      <a:pt x="168" y="90"/>
                    </a:lnTo>
                    <a:lnTo>
                      <a:pt x="174" y="86"/>
                    </a:lnTo>
                    <a:lnTo>
                      <a:pt x="178" y="84"/>
                    </a:lnTo>
                    <a:lnTo>
                      <a:pt x="184" y="86"/>
                    </a:lnTo>
                    <a:lnTo>
                      <a:pt x="188" y="88"/>
                    </a:lnTo>
                    <a:lnTo>
                      <a:pt x="188" y="88"/>
                    </a:lnTo>
                    <a:close/>
                    <a:moveTo>
                      <a:pt x="150" y="50"/>
                    </a:moveTo>
                    <a:lnTo>
                      <a:pt x="150" y="50"/>
                    </a:lnTo>
                    <a:lnTo>
                      <a:pt x="152" y="54"/>
                    </a:lnTo>
                    <a:lnTo>
                      <a:pt x="154" y="60"/>
                    </a:lnTo>
                    <a:lnTo>
                      <a:pt x="152" y="66"/>
                    </a:lnTo>
                    <a:lnTo>
                      <a:pt x="150" y="70"/>
                    </a:lnTo>
                    <a:lnTo>
                      <a:pt x="50" y="170"/>
                    </a:lnTo>
                    <a:lnTo>
                      <a:pt x="50" y="170"/>
                    </a:lnTo>
                    <a:lnTo>
                      <a:pt x="44" y="172"/>
                    </a:lnTo>
                    <a:lnTo>
                      <a:pt x="40" y="174"/>
                    </a:lnTo>
                    <a:lnTo>
                      <a:pt x="34" y="172"/>
                    </a:lnTo>
                    <a:lnTo>
                      <a:pt x="30" y="170"/>
                    </a:lnTo>
                    <a:lnTo>
                      <a:pt x="30" y="170"/>
                    </a:lnTo>
                    <a:lnTo>
                      <a:pt x="26" y="166"/>
                    </a:lnTo>
                    <a:lnTo>
                      <a:pt x="26" y="160"/>
                    </a:lnTo>
                    <a:lnTo>
                      <a:pt x="26" y="154"/>
                    </a:lnTo>
                    <a:lnTo>
                      <a:pt x="30" y="150"/>
                    </a:lnTo>
                    <a:lnTo>
                      <a:pt x="130" y="50"/>
                    </a:lnTo>
                    <a:lnTo>
                      <a:pt x="130" y="50"/>
                    </a:lnTo>
                    <a:lnTo>
                      <a:pt x="134" y="46"/>
                    </a:lnTo>
                    <a:lnTo>
                      <a:pt x="140" y="46"/>
                    </a:lnTo>
                    <a:lnTo>
                      <a:pt x="146" y="46"/>
                    </a:lnTo>
                    <a:lnTo>
                      <a:pt x="150" y="50"/>
                    </a:lnTo>
                    <a:lnTo>
                      <a:pt x="150" y="50"/>
                    </a:lnTo>
                    <a:close/>
                  </a:path>
                </a:pathLst>
              </a:custGeom>
              <a:solidFill>
                <a:srgbClr val="C75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华康少女文字W5(P)" panose="040F0500000000000000" pitchFamily="82" charset="-122"/>
                  <a:ea typeface="华康少女文字W5(P)" panose="040F0500000000000000" pitchFamily="82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Freeform 211"/>
              <p:cNvSpPr>
                <a:spLocks/>
              </p:cNvSpPr>
              <p:nvPr/>
            </p:nvSpPr>
            <p:spPr bwMode="auto">
              <a:xfrm>
                <a:off x="1891136" y="2836200"/>
                <a:ext cx="377825" cy="377825"/>
              </a:xfrm>
              <a:custGeom>
                <a:avLst/>
                <a:gdLst/>
                <a:ahLst/>
                <a:cxnLst>
                  <a:cxn ang="0">
                    <a:pos x="38" y="238"/>
                  </a:cxn>
                  <a:cxn ang="0">
                    <a:pos x="104" y="170"/>
                  </a:cxn>
                  <a:cxn ang="0">
                    <a:pos x="128" y="196"/>
                  </a:cxn>
                  <a:cxn ang="0">
                    <a:pos x="238" y="86"/>
                  </a:cxn>
                  <a:cxn ang="0">
                    <a:pos x="150" y="0"/>
                  </a:cxn>
                  <a:cxn ang="0">
                    <a:pos x="42" y="110"/>
                  </a:cxn>
                  <a:cxn ang="0">
                    <a:pos x="68" y="134"/>
                  </a:cxn>
                  <a:cxn ang="0">
                    <a:pos x="0" y="200"/>
                  </a:cxn>
                  <a:cxn ang="0">
                    <a:pos x="38" y="238"/>
                  </a:cxn>
                </a:cxnLst>
                <a:rect l="0" t="0" r="r" b="b"/>
                <a:pathLst>
                  <a:path w="238" h="238">
                    <a:moveTo>
                      <a:pt x="38" y="238"/>
                    </a:moveTo>
                    <a:lnTo>
                      <a:pt x="104" y="170"/>
                    </a:lnTo>
                    <a:lnTo>
                      <a:pt x="128" y="196"/>
                    </a:lnTo>
                    <a:lnTo>
                      <a:pt x="238" y="86"/>
                    </a:lnTo>
                    <a:lnTo>
                      <a:pt x="150" y="0"/>
                    </a:lnTo>
                    <a:lnTo>
                      <a:pt x="42" y="110"/>
                    </a:lnTo>
                    <a:lnTo>
                      <a:pt x="68" y="134"/>
                    </a:lnTo>
                    <a:lnTo>
                      <a:pt x="0" y="200"/>
                    </a:lnTo>
                    <a:lnTo>
                      <a:pt x="38" y="238"/>
                    </a:lnTo>
                    <a:close/>
                  </a:path>
                </a:pathLst>
              </a:custGeom>
              <a:solidFill>
                <a:srgbClr val="C75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华康少女文字W5(P)" panose="040F0500000000000000" pitchFamily="82" charset="-122"/>
                  <a:ea typeface="华康少女文字W5(P)" panose="040F0500000000000000" pitchFamily="82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448854" y="3227361"/>
            <a:ext cx="1049497" cy="1049497"/>
            <a:chOff x="4435206" y="4141761"/>
            <a:chExt cx="1049497" cy="1049497"/>
          </a:xfrm>
        </p:grpSpPr>
        <p:sp>
          <p:nvSpPr>
            <p:cNvPr id="18" name="椭圆 17"/>
            <p:cNvSpPr/>
            <p:nvPr/>
          </p:nvSpPr>
          <p:spPr>
            <a:xfrm>
              <a:off x="4435206" y="4141761"/>
              <a:ext cx="1049497" cy="1049497"/>
            </a:xfrm>
            <a:prstGeom prst="ellipse">
              <a:avLst/>
            </a:prstGeom>
            <a:noFill/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ea"/>
                <a:sym typeface="+mn-lt"/>
              </a:endParaRPr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4708935" y="4316555"/>
              <a:ext cx="520266" cy="692842"/>
            </a:xfrm>
            <a:custGeom>
              <a:avLst/>
              <a:gdLst/>
              <a:ahLst/>
              <a:cxnLst>
                <a:cxn ang="0">
                  <a:pos x="342" y="218"/>
                </a:cxn>
                <a:cxn ang="0">
                  <a:pos x="320" y="280"/>
                </a:cxn>
                <a:cxn ang="0">
                  <a:pos x="284" y="358"/>
                </a:cxn>
                <a:cxn ang="0">
                  <a:pos x="274" y="410"/>
                </a:cxn>
                <a:cxn ang="0">
                  <a:pos x="136" y="396"/>
                </a:cxn>
                <a:cxn ang="0">
                  <a:pos x="116" y="332"/>
                </a:cxn>
                <a:cxn ang="0">
                  <a:pos x="80" y="256"/>
                </a:cxn>
                <a:cxn ang="0">
                  <a:pos x="70" y="204"/>
                </a:cxn>
                <a:cxn ang="0">
                  <a:pos x="72" y="176"/>
                </a:cxn>
                <a:cxn ang="0">
                  <a:pos x="86" y="140"/>
                </a:cxn>
                <a:cxn ang="0">
                  <a:pos x="110" y="108"/>
                </a:cxn>
                <a:cxn ang="0">
                  <a:pos x="140" y="84"/>
                </a:cxn>
                <a:cxn ang="0">
                  <a:pos x="178" y="70"/>
                </a:cxn>
                <a:cxn ang="0">
                  <a:pos x="206" y="68"/>
                </a:cxn>
                <a:cxn ang="0">
                  <a:pos x="246" y="74"/>
                </a:cxn>
                <a:cxn ang="0">
                  <a:pos x="282" y="92"/>
                </a:cxn>
                <a:cxn ang="0">
                  <a:pos x="312" y="118"/>
                </a:cxn>
                <a:cxn ang="0">
                  <a:pos x="332" y="152"/>
                </a:cxn>
                <a:cxn ang="0">
                  <a:pos x="342" y="190"/>
                </a:cxn>
                <a:cxn ang="0">
                  <a:pos x="258" y="478"/>
                </a:cxn>
                <a:cxn ang="0">
                  <a:pos x="148" y="480"/>
                </a:cxn>
                <a:cxn ang="0">
                  <a:pos x="138" y="494"/>
                </a:cxn>
                <a:cxn ang="0">
                  <a:pos x="142" y="506"/>
                </a:cxn>
                <a:cxn ang="0">
                  <a:pos x="158" y="512"/>
                </a:cxn>
                <a:cxn ang="0">
                  <a:pos x="176" y="536"/>
                </a:cxn>
                <a:cxn ang="0">
                  <a:pos x="198" y="546"/>
                </a:cxn>
                <a:cxn ang="0">
                  <a:pos x="214" y="546"/>
                </a:cxn>
                <a:cxn ang="0">
                  <a:pos x="236" y="536"/>
                </a:cxn>
                <a:cxn ang="0">
                  <a:pos x="258" y="512"/>
                </a:cxn>
                <a:cxn ang="0">
                  <a:pos x="270" y="506"/>
                </a:cxn>
                <a:cxn ang="0">
                  <a:pos x="274" y="494"/>
                </a:cxn>
                <a:cxn ang="0">
                  <a:pos x="264" y="480"/>
                </a:cxn>
                <a:cxn ang="0">
                  <a:pos x="258" y="426"/>
                </a:cxn>
                <a:cxn ang="0">
                  <a:pos x="148" y="428"/>
                </a:cxn>
                <a:cxn ang="0">
                  <a:pos x="138" y="444"/>
                </a:cxn>
                <a:cxn ang="0">
                  <a:pos x="142" y="456"/>
                </a:cxn>
                <a:cxn ang="0">
                  <a:pos x="258" y="460"/>
                </a:cxn>
                <a:cxn ang="0">
                  <a:pos x="270" y="456"/>
                </a:cxn>
                <a:cxn ang="0">
                  <a:pos x="274" y="444"/>
                </a:cxn>
                <a:cxn ang="0">
                  <a:pos x="264" y="428"/>
                </a:cxn>
                <a:cxn ang="0">
                  <a:pos x="20" y="116"/>
                </a:cxn>
                <a:cxn ang="0">
                  <a:pos x="58" y="120"/>
                </a:cxn>
                <a:cxn ang="0">
                  <a:pos x="20" y="116"/>
                </a:cxn>
                <a:cxn ang="0">
                  <a:pos x="188" y="0"/>
                </a:cxn>
                <a:cxn ang="0">
                  <a:pos x="206" y="34"/>
                </a:cxn>
                <a:cxn ang="0">
                  <a:pos x="224" y="36"/>
                </a:cxn>
                <a:cxn ang="0">
                  <a:pos x="88" y="36"/>
                </a:cxn>
                <a:cxn ang="0">
                  <a:pos x="120" y="56"/>
                </a:cxn>
                <a:cxn ang="0">
                  <a:pos x="392" y="116"/>
                </a:cxn>
                <a:cxn ang="0">
                  <a:pos x="344" y="104"/>
                </a:cxn>
                <a:cxn ang="0">
                  <a:pos x="392" y="116"/>
                </a:cxn>
                <a:cxn ang="0">
                  <a:pos x="276" y="48"/>
                </a:cxn>
                <a:cxn ang="0">
                  <a:pos x="306" y="66"/>
                </a:cxn>
                <a:cxn ang="0">
                  <a:pos x="36" y="204"/>
                </a:cxn>
                <a:cxn ang="0">
                  <a:pos x="0" y="222"/>
                </a:cxn>
                <a:cxn ang="0">
                  <a:pos x="36" y="204"/>
                </a:cxn>
                <a:cxn ang="0">
                  <a:pos x="376" y="188"/>
                </a:cxn>
                <a:cxn ang="0">
                  <a:pos x="374" y="222"/>
                </a:cxn>
                <a:cxn ang="0">
                  <a:pos x="376" y="188"/>
                </a:cxn>
                <a:cxn ang="0">
                  <a:pos x="392" y="292"/>
                </a:cxn>
                <a:cxn ang="0">
                  <a:pos x="346" y="306"/>
                </a:cxn>
                <a:cxn ang="0">
                  <a:pos x="36" y="322"/>
                </a:cxn>
                <a:cxn ang="0">
                  <a:pos x="50" y="274"/>
                </a:cxn>
              </a:cxnLst>
              <a:rect l="0" t="0" r="r" b="b"/>
              <a:pathLst>
                <a:path w="410" h="546">
                  <a:moveTo>
                    <a:pt x="342" y="204"/>
                  </a:moveTo>
                  <a:lnTo>
                    <a:pt x="342" y="204"/>
                  </a:lnTo>
                  <a:lnTo>
                    <a:pt x="342" y="218"/>
                  </a:lnTo>
                  <a:lnTo>
                    <a:pt x="340" y="230"/>
                  </a:lnTo>
                  <a:lnTo>
                    <a:pt x="332" y="256"/>
                  </a:lnTo>
                  <a:lnTo>
                    <a:pt x="320" y="280"/>
                  </a:lnTo>
                  <a:lnTo>
                    <a:pt x="308" y="306"/>
                  </a:lnTo>
                  <a:lnTo>
                    <a:pt x="296" y="332"/>
                  </a:lnTo>
                  <a:lnTo>
                    <a:pt x="284" y="358"/>
                  </a:lnTo>
                  <a:lnTo>
                    <a:pt x="278" y="384"/>
                  </a:lnTo>
                  <a:lnTo>
                    <a:pt x="276" y="396"/>
                  </a:lnTo>
                  <a:lnTo>
                    <a:pt x="274" y="410"/>
                  </a:lnTo>
                  <a:lnTo>
                    <a:pt x="138" y="410"/>
                  </a:lnTo>
                  <a:lnTo>
                    <a:pt x="138" y="410"/>
                  </a:lnTo>
                  <a:lnTo>
                    <a:pt x="136" y="396"/>
                  </a:lnTo>
                  <a:lnTo>
                    <a:pt x="134" y="384"/>
                  </a:lnTo>
                  <a:lnTo>
                    <a:pt x="126" y="358"/>
                  </a:lnTo>
                  <a:lnTo>
                    <a:pt x="116" y="332"/>
                  </a:lnTo>
                  <a:lnTo>
                    <a:pt x="104" y="308"/>
                  </a:lnTo>
                  <a:lnTo>
                    <a:pt x="90" y="282"/>
                  </a:lnTo>
                  <a:lnTo>
                    <a:pt x="80" y="256"/>
                  </a:lnTo>
                  <a:lnTo>
                    <a:pt x="72" y="230"/>
                  </a:lnTo>
                  <a:lnTo>
                    <a:pt x="70" y="218"/>
                  </a:lnTo>
                  <a:lnTo>
                    <a:pt x="70" y="204"/>
                  </a:lnTo>
                  <a:lnTo>
                    <a:pt x="70" y="204"/>
                  </a:lnTo>
                  <a:lnTo>
                    <a:pt x="70" y="190"/>
                  </a:lnTo>
                  <a:lnTo>
                    <a:pt x="72" y="176"/>
                  </a:lnTo>
                  <a:lnTo>
                    <a:pt x="76" y="164"/>
                  </a:lnTo>
                  <a:lnTo>
                    <a:pt x="80" y="152"/>
                  </a:lnTo>
                  <a:lnTo>
                    <a:pt x="86" y="140"/>
                  </a:lnTo>
                  <a:lnTo>
                    <a:pt x="92" y="128"/>
                  </a:lnTo>
                  <a:lnTo>
                    <a:pt x="100" y="118"/>
                  </a:lnTo>
                  <a:lnTo>
                    <a:pt x="110" y="108"/>
                  </a:lnTo>
                  <a:lnTo>
                    <a:pt x="120" y="98"/>
                  </a:lnTo>
                  <a:lnTo>
                    <a:pt x="130" y="92"/>
                  </a:lnTo>
                  <a:lnTo>
                    <a:pt x="140" y="84"/>
                  </a:lnTo>
                  <a:lnTo>
                    <a:pt x="152" y="78"/>
                  </a:lnTo>
                  <a:lnTo>
                    <a:pt x="166" y="74"/>
                  </a:lnTo>
                  <a:lnTo>
                    <a:pt x="178" y="70"/>
                  </a:lnTo>
                  <a:lnTo>
                    <a:pt x="192" y="68"/>
                  </a:lnTo>
                  <a:lnTo>
                    <a:pt x="206" y="68"/>
                  </a:lnTo>
                  <a:lnTo>
                    <a:pt x="206" y="68"/>
                  </a:lnTo>
                  <a:lnTo>
                    <a:pt x="220" y="68"/>
                  </a:lnTo>
                  <a:lnTo>
                    <a:pt x="234" y="70"/>
                  </a:lnTo>
                  <a:lnTo>
                    <a:pt x="246" y="74"/>
                  </a:lnTo>
                  <a:lnTo>
                    <a:pt x="260" y="78"/>
                  </a:lnTo>
                  <a:lnTo>
                    <a:pt x="272" y="84"/>
                  </a:lnTo>
                  <a:lnTo>
                    <a:pt x="282" y="92"/>
                  </a:lnTo>
                  <a:lnTo>
                    <a:pt x="292" y="98"/>
                  </a:lnTo>
                  <a:lnTo>
                    <a:pt x="302" y="108"/>
                  </a:lnTo>
                  <a:lnTo>
                    <a:pt x="312" y="118"/>
                  </a:lnTo>
                  <a:lnTo>
                    <a:pt x="320" y="128"/>
                  </a:lnTo>
                  <a:lnTo>
                    <a:pt x="326" y="140"/>
                  </a:lnTo>
                  <a:lnTo>
                    <a:pt x="332" y="152"/>
                  </a:lnTo>
                  <a:lnTo>
                    <a:pt x="336" y="164"/>
                  </a:lnTo>
                  <a:lnTo>
                    <a:pt x="340" y="176"/>
                  </a:lnTo>
                  <a:lnTo>
                    <a:pt x="342" y="190"/>
                  </a:lnTo>
                  <a:lnTo>
                    <a:pt x="342" y="204"/>
                  </a:lnTo>
                  <a:lnTo>
                    <a:pt x="342" y="204"/>
                  </a:lnTo>
                  <a:close/>
                  <a:moveTo>
                    <a:pt x="258" y="478"/>
                  </a:moveTo>
                  <a:lnTo>
                    <a:pt x="154" y="478"/>
                  </a:lnTo>
                  <a:lnTo>
                    <a:pt x="154" y="478"/>
                  </a:lnTo>
                  <a:lnTo>
                    <a:pt x="148" y="480"/>
                  </a:lnTo>
                  <a:lnTo>
                    <a:pt x="142" y="482"/>
                  </a:lnTo>
                  <a:lnTo>
                    <a:pt x="138" y="488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38" y="502"/>
                  </a:lnTo>
                  <a:lnTo>
                    <a:pt x="142" y="506"/>
                  </a:lnTo>
                  <a:lnTo>
                    <a:pt x="148" y="510"/>
                  </a:lnTo>
                  <a:lnTo>
                    <a:pt x="154" y="512"/>
                  </a:lnTo>
                  <a:lnTo>
                    <a:pt x="158" y="512"/>
                  </a:lnTo>
                  <a:lnTo>
                    <a:pt x="158" y="512"/>
                  </a:lnTo>
                  <a:lnTo>
                    <a:pt x="166" y="526"/>
                  </a:lnTo>
                  <a:lnTo>
                    <a:pt x="176" y="536"/>
                  </a:lnTo>
                  <a:lnTo>
                    <a:pt x="182" y="540"/>
                  </a:lnTo>
                  <a:lnTo>
                    <a:pt x="190" y="544"/>
                  </a:lnTo>
                  <a:lnTo>
                    <a:pt x="198" y="546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14" y="546"/>
                  </a:lnTo>
                  <a:lnTo>
                    <a:pt x="222" y="544"/>
                  </a:lnTo>
                  <a:lnTo>
                    <a:pt x="230" y="540"/>
                  </a:lnTo>
                  <a:lnTo>
                    <a:pt x="236" y="536"/>
                  </a:lnTo>
                  <a:lnTo>
                    <a:pt x="246" y="526"/>
                  </a:lnTo>
                  <a:lnTo>
                    <a:pt x="254" y="512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64" y="510"/>
                  </a:lnTo>
                  <a:lnTo>
                    <a:pt x="270" y="506"/>
                  </a:lnTo>
                  <a:lnTo>
                    <a:pt x="272" y="502"/>
                  </a:lnTo>
                  <a:lnTo>
                    <a:pt x="274" y="494"/>
                  </a:lnTo>
                  <a:lnTo>
                    <a:pt x="274" y="494"/>
                  </a:lnTo>
                  <a:lnTo>
                    <a:pt x="272" y="488"/>
                  </a:lnTo>
                  <a:lnTo>
                    <a:pt x="270" y="482"/>
                  </a:lnTo>
                  <a:lnTo>
                    <a:pt x="264" y="480"/>
                  </a:lnTo>
                  <a:lnTo>
                    <a:pt x="258" y="478"/>
                  </a:lnTo>
                  <a:lnTo>
                    <a:pt x="258" y="478"/>
                  </a:lnTo>
                  <a:close/>
                  <a:moveTo>
                    <a:pt x="258" y="426"/>
                  </a:moveTo>
                  <a:lnTo>
                    <a:pt x="154" y="426"/>
                  </a:lnTo>
                  <a:lnTo>
                    <a:pt x="154" y="426"/>
                  </a:lnTo>
                  <a:lnTo>
                    <a:pt x="148" y="428"/>
                  </a:lnTo>
                  <a:lnTo>
                    <a:pt x="142" y="432"/>
                  </a:lnTo>
                  <a:lnTo>
                    <a:pt x="138" y="436"/>
                  </a:lnTo>
                  <a:lnTo>
                    <a:pt x="138" y="444"/>
                  </a:lnTo>
                  <a:lnTo>
                    <a:pt x="138" y="444"/>
                  </a:lnTo>
                  <a:lnTo>
                    <a:pt x="138" y="450"/>
                  </a:lnTo>
                  <a:lnTo>
                    <a:pt x="142" y="456"/>
                  </a:lnTo>
                  <a:lnTo>
                    <a:pt x="148" y="460"/>
                  </a:lnTo>
                  <a:lnTo>
                    <a:pt x="154" y="460"/>
                  </a:lnTo>
                  <a:lnTo>
                    <a:pt x="258" y="460"/>
                  </a:lnTo>
                  <a:lnTo>
                    <a:pt x="258" y="460"/>
                  </a:lnTo>
                  <a:lnTo>
                    <a:pt x="264" y="460"/>
                  </a:lnTo>
                  <a:lnTo>
                    <a:pt x="270" y="456"/>
                  </a:lnTo>
                  <a:lnTo>
                    <a:pt x="272" y="450"/>
                  </a:lnTo>
                  <a:lnTo>
                    <a:pt x="274" y="444"/>
                  </a:lnTo>
                  <a:lnTo>
                    <a:pt x="274" y="444"/>
                  </a:lnTo>
                  <a:lnTo>
                    <a:pt x="272" y="436"/>
                  </a:lnTo>
                  <a:lnTo>
                    <a:pt x="270" y="432"/>
                  </a:lnTo>
                  <a:lnTo>
                    <a:pt x="264" y="428"/>
                  </a:lnTo>
                  <a:lnTo>
                    <a:pt x="258" y="426"/>
                  </a:lnTo>
                  <a:lnTo>
                    <a:pt x="258" y="426"/>
                  </a:lnTo>
                  <a:close/>
                  <a:moveTo>
                    <a:pt x="20" y="116"/>
                  </a:moveTo>
                  <a:lnTo>
                    <a:pt x="50" y="134"/>
                  </a:lnTo>
                  <a:lnTo>
                    <a:pt x="50" y="134"/>
                  </a:lnTo>
                  <a:lnTo>
                    <a:pt x="58" y="120"/>
                  </a:lnTo>
                  <a:lnTo>
                    <a:pt x="68" y="104"/>
                  </a:lnTo>
                  <a:lnTo>
                    <a:pt x="36" y="88"/>
                  </a:lnTo>
                  <a:lnTo>
                    <a:pt x="20" y="116"/>
                  </a:lnTo>
                  <a:close/>
                  <a:moveTo>
                    <a:pt x="224" y="36"/>
                  </a:moveTo>
                  <a:lnTo>
                    <a:pt x="224" y="0"/>
                  </a:lnTo>
                  <a:lnTo>
                    <a:pt x="188" y="0"/>
                  </a:lnTo>
                  <a:lnTo>
                    <a:pt x="188" y="36"/>
                  </a:lnTo>
                  <a:lnTo>
                    <a:pt x="188" y="36"/>
                  </a:lnTo>
                  <a:lnTo>
                    <a:pt x="206" y="34"/>
                  </a:lnTo>
                  <a:lnTo>
                    <a:pt x="206" y="34"/>
                  </a:lnTo>
                  <a:lnTo>
                    <a:pt x="224" y="36"/>
                  </a:lnTo>
                  <a:lnTo>
                    <a:pt x="224" y="36"/>
                  </a:lnTo>
                  <a:close/>
                  <a:moveTo>
                    <a:pt x="136" y="48"/>
                  </a:moveTo>
                  <a:lnTo>
                    <a:pt x="118" y="18"/>
                  </a:lnTo>
                  <a:lnTo>
                    <a:pt x="88" y="36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8"/>
                  </a:lnTo>
                  <a:close/>
                  <a:moveTo>
                    <a:pt x="392" y="116"/>
                  </a:moveTo>
                  <a:lnTo>
                    <a:pt x="374" y="88"/>
                  </a:lnTo>
                  <a:lnTo>
                    <a:pt x="344" y="104"/>
                  </a:lnTo>
                  <a:lnTo>
                    <a:pt x="344" y="104"/>
                  </a:lnTo>
                  <a:lnTo>
                    <a:pt x="354" y="120"/>
                  </a:lnTo>
                  <a:lnTo>
                    <a:pt x="362" y="134"/>
                  </a:lnTo>
                  <a:lnTo>
                    <a:pt x="392" y="116"/>
                  </a:lnTo>
                  <a:close/>
                  <a:moveTo>
                    <a:pt x="324" y="36"/>
                  </a:moveTo>
                  <a:lnTo>
                    <a:pt x="294" y="18"/>
                  </a:lnTo>
                  <a:lnTo>
                    <a:pt x="276" y="48"/>
                  </a:lnTo>
                  <a:lnTo>
                    <a:pt x="276" y="48"/>
                  </a:lnTo>
                  <a:lnTo>
                    <a:pt x="292" y="56"/>
                  </a:lnTo>
                  <a:lnTo>
                    <a:pt x="306" y="66"/>
                  </a:lnTo>
                  <a:lnTo>
                    <a:pt x="324" y="36"/>
                  </a:lnTo>
                  <a:close/>
                  <a:moveTo>
                    <a:pt x="36" y="204"/>
                  </a:moveTo>
                  <a:lnTo>
                    <a:pt x="36" y="204"/>
                  </a:lnTo>
                  <a:lnTo>
                    <a:pt x="36" y="188"/>
                  </a:lnTo>
                  <a:lnTo>
                    <a:pt x="0" y="188"/>
                  </a:lnTo>
                  <a:lnTo>
                    <a:pt x="0" y="222"/>
                  </a:lnTo>
                  <a:lnTo>
                    <a:pt x="36" y="222"/>
                  </a:lnTo>
                  <a:lnTo>
                    <a:pt x="36" y="222"/>
                  </a:lnTo>
                  <a:lnTo>
                    <a:pt x="36" y="204"/>
                  </a:lnTo>
                  <a:lnTo>
                    <a:pt x="36" y="204"/>
                  </a:lnTo>
                  <a:close/>
                  <a:moveTo>
                    <a:pt x="376" y="188"/>
                  </a:moveTo>
                  <a:lnTo>
                    <a:pt x="376" y="188"/>
                  </a:lnTo>
                  <a:lnTo>
                    <a:pt x="376" y="204"/>
                  </a:lnTo>
                  <a:lnTo>
                    <a:pt x="376" y="204"/>
                  </a:lnTo>
                  <a:lnTo>
                    <a:pt x="374" y="222"/>
                  </a:lnTo>
                  <a:lnTo>
                    <a:pt x="410" y="222"/>
                  </a:lnTo>
                  <a:lnTo>
                    <a:pt x="410" y="188"/>
                  </a:lnTo>
                  <a:lnTo>
                    <a:pt x="376" y="188"/>
                  </a:lnTo>
                  <a:close/>
                  <a:moveTo>
                    <a:pt x="346" y="306"/>
                  </a:moveTo>
                  <a:lnTo>
                    <a:pt x="374" y="322"/>
                  </a:lnTo>
                  <a:lnTo>
                    <a:pt x="392" y="292"/>
                  </a:lnTo>
                  <a:lnTo>
                    <a:pt x="360" y="274"/>
                  </a:lnTo>
                  <a:lnTo>
                    <a:pt x="360" y="274"/>
                  </a:lnTo>
                  <a:lnTo>
                    <a:pt x="346" y="306"/>
                  </a:lnTo>
                  <a:lnTo>
                    <a:pt x="346" y="306"/>
                  </a:lnTo>
                  <a:close/>
                  <a:moveTo>
                    <a:pt x="20" y="292"/>
                  </a:moveTo>
                  <a:lnTo>
                    <a:pt x="36" y="322"/>
                  </a:lnTo>
                  <a:lnTo>
                    <a:pt x="64" y="306"/>
                  </a:lnTo>
                  <a:lnTo>
                    <a:pt x="64" y="306"/>
                  </a:lnTo>
                  <a:lnTo>
                    <a:pt x="50" y="274"/>
                  </a:lnTo>
                  <a:lnTo>
                    <a:pt x="20" y="292"/>
                  </a:lnTo>
                  <a:close/>
                </a:path>
              </a:pathLst>
            </a:custGeom>
            <a:solidFill>
              <a:srgbClr val="C75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>
                <a:solidFill>
                  <a:prstClr val="black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ea"/>
                <a:sym typeface="+mn-lt"/>
              </a:endParaRPr>
            </a:p>
          </p:txBody>
        </p:sp>
      </p:grpSp>
      <p:sp>
        <p:nvSpPr>
          <p:cNvPr id="22" name="Freeform 17"/>
          <p:cNvSpPr>
            <a:spLocks noEditPoints="1"/>
          </p:cNvSpPr>
          <p:nvPr/>
        </p:nvSpPr>
        <p:spPr bwMode="auto">
          <a:xfrm>
            <a:off x="7848790" y="2149807"/>
            <a:ext cx="565164" cy="461071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rgbClr val="C75050">
              <a:alpha val="90000"/>
            </a:srgbClr>
          </a:solidFill>
          <a:ln>
            <a:noFill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zh-CN" altLang="en-US" sz="1400">
              <a:solidFill>
                <a:srgbClr val="262626"/>
              </a:solidFill>
              <a:latin typeface="华康少女文字W5(P)" panose="040F0500000000000000" pitchFamily="82" charset="-122"/>
              <a:ea typeface="华康少女文字W5(P)" panose="040F0500000000000000" pitchFamily="82" charset="-122"/>
              <a:cs typeface="+mn-ea"/>
              <a:sym typeface="+mn-lt"/>
            </a:endParaRPr>
          </a:p>
        </p:txBody>
      </p:sp>
      <p:cxnSp>
        <p:nvCxnSpPr>
          <p:cNvPr id="23" name="直接连接符 22"/>
          <p:cNvCxnSpPr>
            <a:stCxn id="18" idx="6"/>
          </p:cNvCxnSpPr>
          <p:nvPr/>
        </p:nvCxnSpPr>
        <p:spPr>
          <a:xfrm>
            <a:off x="5498351" y="3752110"/>
            <a:ext cx="3007273" cy="2219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3059891"/>
            <a:ext cx="1752875" cy="1624676"/>
          </a:xfrm>
          <a:prstGeom prst="ellipse">
            <a:avLst/>
          </a:prstGeom>
          <a:ln w="19050">
            <a:solidFill>
              <a:sysClr val="window" lastClr="FFFFFF">
                <a:alpha val="50000"/>
              </a:sysClr>
            </a:solidFill>
          </a:ln>
        </p:spPr>
      </p:pic>
      <p:grpSp>
        <p:nvGrpSpPr>
          <p:cNvPr id="38" name="组合 37"/>
          <p:cNvGrpSpPr/>
          <p:nvPr/>
        </p:nvGrpSpPr>
        <p:grpSpPr>
          <a:xfrm>
            <a:off x="1632897" y="1773663"/>
            <a:ext cx="2090058" cy="1978447"/>
            <a:chOff x="1619249" y="2688063"/>
            <a:chExt cx="2090058" cy="1978447"/>
          </a:xfrm>
        </p:grpSpPr>
        <p:sp>
          <p:nvSpPr>
            <p:cNvPr id="9" name="弧形 8"/>
            <p:cNvSpPr/>
            <p:nvPr/>
          </p:nvSpPr>
          <p:spPr>
            <a:xfrm rot="10800000">
              <a:off x="1619249" y="2739913"/>
              <a:ext cx="2090058" cy="1926597"/>
            </a:xfrm>
            <a:prstGeom prst="arc">
              <a:avLst>
                <a:gd name="adj1" fmla="val 16200000"/>
                <a:gd name="adj2" fmla="val 2"/>
              </a:avLst>
            </a:prstGeom>
            <a:ln w="63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ea"/>
                <a:sym typeface="+mn-lt"/>
              </a:endParaRPr>
            </a:p>
          </p:txBody>
        </p:sp>
        <p:cxnSp>
          <p:nvCxnSpPr>
            <p:cNvPr id="25" name="直接连接符 24"/>
            <p:cNvCxnSpPr>
              <a:stCxn id="12" idx="4"/>
              <a:endCxn id="9" idx="2"/>
            </p:cNvCxnSpPr>
            <p:nvPr/>
          </p:nvCxnSpPr>
          <p:spPr>
            <a:xfrm flipH="1">
              <a:off x="1619249" y="2688063"/>
              <a:ext cx="13647" cy="1015148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2182150" y="2088629"/>
            <a:ext cx="2765611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3200" dirty="0">
                <a:latin typeface="+mj-ea"/>
                <a:ea typeface="+mj-ea"/>
              </a:rPr>
              <a:t>用户登录</a:t>
            </a:r>
            <a:endParaRPr lang="en-US" altLang="zh-CN" sz="3200" dirty="0"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458" y="2287451"/>
            <a:ext cx="3517542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800" dirty="0"/>
              <a:t>红酒</a:t>
            </a:r>
            <a:r>
              <a:rPr lang="zh-CN" altLang="en-US" sz="2800" dirty="0" smtClean="0"/>
              <a:t>详</a:t>
            </a:r>
            <a:r>
              <a:rPr lang="zh-CN" altLang="en-US" sz="2800" dirty="0"/>
              <a:t>情</a:t>
            </a:r>
            <a:endParaRPr lang="en-US" altLang="zh-CN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622482" y="4752391"/>
            <a:ext cx="273040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800" dirty="0" smtClean="0">
                <a:latin typeface="+mn-ea"/>
              </a:rPr>
              <a:t>拉菲主</a:t>
            </a:r>
            <a:r>
              <a:rPr lang="zh-CN" altLang="en-US" sz="2800" dirty="0">
                <a:latin typeface="+mn-ea"/>
              </a:rPr>
              <a:t>页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20579" y="270280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01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客户管理</a:t>
            </a:r>
          </a:p>
        </p:txBody>
      </p:sp>
      <p:grpSp>
        <p:nvGrpSpPr>
          <p:cNvPr id="43" name="组合 42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44" name="等腰三角形 43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77708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681533" y="1"/>
            <a:ext cx="1926597" cy="3342268"/>
            <a:chOff x="8681533" y="-438149"/>
            <a:chExt cx="1926597" cy="3780417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0608129" y="-438149"/>
              <a:ext cx="0" cy="2761654"/>
            </a:xfrm>
            <a:prstGeom prst="line">
              <a:avLst/>
            </a:prstGeom>
            <a:ln w="63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弧形 37"/>
            <p:cNvSpPr/>
            <p:nvPr/>
          </p:nvSpPr>
          <p:spPr>
            <a:xfrm rot="5400000">
              <a:off x="8599803" y="1333940"/>
              <a:ext cx="2090058" cy="1926597"/>
            </a:xfrm>
            <a:prstGeom prst="arc">
              <a:avLst/>
            </a:prstGeom>
            <a:ln w="63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ea"/>
                <a:sym typeface="+mn-lt"/>
              </a:endParaRPr>
            </a:p>
          </p:txBody>
        </p:sp>
      </p:grp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9311838" y="3342268"/>
            <a:ext cx="384617" cy="5325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/>
            <a:stCxn id="52" idx="2"/>
          </p:cNvCxnSpPr>
          <p:nvPr/>
        </p:nvCxnSpPr>
        <p:spPr>
          <a:xfrm flipH="1">
            <a:off x="2526297" y="3328293"/>
            <a:ext cx="2019586" cy="7387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479760" y="3335680"/>
            <a:ext cx="2091566" cy="1926597"/>
            <a:chOff x="1479760" y="3335680"/>
            <a:chExt cx="2091566" cy="1926597"/>
          </a:xfrm>
        </p:grpSpPr>
        <p:sp>
          <p:nvSpPr>
            <p:cNvPr id="43" name="弧形 42"/>
            <p:cNvSpPr/>
            <p:nvPr/>
          </p:nvSpPr>
          <p:spPr>
            <a:xfrm rot="10800000" flipV="1">
              <a:off x="1481268" y="3335680"/>
              <a:ext cx="2090058" cy="1926597"/>
            </a:xfrm>
            <a:prstGeom prst="arc">
              <a:avLst/>
            </a:prstGeom>
            <a:ln w="63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ea"/>
                <a:sym typeface="+mn-lt"/>
              </a:endParaRPr>
            </a:p>
          </p:txBody>
        </p:sp>
        <p:cxnSp>
          <p:nvCxnSpPr>
            <p:cNvPr id="44" name="直接连接符 43"/>
            <p:cNvCxnSpPr>
              <a:cxnSpLocks/>
              <a:stCxn id="60" idx="0"/>
            </p:cNvCxnSpPr>
            <p:nvPr/>
          </p:nvCxnSpPr>
          <p:spPr>
            <a:xfrm flipV="1">
              <a:off x="1479760" y="4298980"/>
              <a:ext cx="0" cy="840124"/>
            </a:xfrm>
            <a:prstGeom prst="line">
              <a:avLst/>
            </a:prstGeom>
            <a:ln w="63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/>
        </p:nvSpPr>
        <p:spPr>
          <a:xfrm>
            <a:off x="8022823" y="4240427"/>
            <a:ext cx="27304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800" dirty="0"/>
              <a:t>用户信息</a:t>
            </a:r>
            <a:endParaRPr lang="en-US" altLang="zh-CN" sz="2800" dirty="0"/>
          </a:p>
        </p:txBody>
      </p:sp>
      <p:cxnSp>
        <p:nvCxnSpPr>
          <p:cNvPr id="49" name="直接连接符 48"/>
          <p:cNvCxnSpPr>
            <a:cxnSpLocks/>
            <a:stCxn id="52" idx="6"/>
          </p:cNvCxnSpPr>
          <p:nvPr/>
        </p:nvCxnSpPr>
        <p:spPr>
          <a:xfrm>
            <a:off x="6298758" y="3328293"/>
            <a:ext cx="1972758" cy="1397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70" y="2482242"/>
            <a:ext cx="1692101" cy="1692101"/>
          </a:xfrm>
          <a:prstGeom prst="ellipse">
            <a:avLst/>
          </a:prstGeom>
          <a:ln w="19050">
            <a:solidFill>
              <a:sysClr val="window" lastClr="FFFFFF">
                <a:alpha val="50000"/>
              </a:sysClr>
            </a:solidFill>
          </a:ln>
        </p:spPr>
      </p:pic>
      <p:sp>
        <p:nvSpPr>
          <p:cNvPr id="53" name="文本框 52"/>
          <p:cNvSpPr txBox="1"/>
          <p:nvPr/>
        </p:nvSpPr>
        <p:spPr>
          <a:xfrm>
            <a:off x="4882092" y="1455341"/>
            <a:ext cx="1465782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800" dirty="0" smtClean="0"/>
              <a:t>购</a:t>
            </a:r>
            <a:r>
              <a:rPr lang="zh-CN" altLang="en-US" sz="2800" dirty="0"/>
              <a:t>物车</a:t>
            </a:r>
            <a:endParaRPr lang="en-US" altLang="zh-CN" sz="2800" dirty="0"/>
          </a:p>
        </p:txBody>
      </p:sp>
      <p:sp>
        <p:nvSpPr>
          <p:cNvPr id="66" name="文本框 65"/>
          <p:cNvSpPr txBox="1"/>
          <p:nvPr/>
        </p:nvSpPr>
        <p:spPr>
          <a:xfrm>
            <a:off x="2083604" y="5291460"/>
            <a:ext cx="3531379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800" dirty="0"/>
              <a:t>用</a:t>
            </a:r>
            <a:r>
              <a:rPr lang="zh-CN" altLang="en-US" sz="2800" dirty="0" smtClean="0"/>
              <a:t>户注销</a:t>
            </a:r>
            <a:endParaRPr lang="en-US" altLang="zh-CN" sz="2800" dirty="0"/>
          </a:p>
        </p:txBody>
      </p:sp>
      <p:cxnSp>
        <p:nvCxnSpPr>
          <p:cNvPr id="67" name="直接连接符 66"/>
          <p:cNvCxnSpPr>
            <a:cxnSpLocks/>
          </p:cNvCxnSpPr>
          <p:nvPr/>
        </p:nvCxnSpPr>
        <p:spPr>
          <a:xfrm flipV="1">
            <a:off x="1475832" y="5788817"/>
            <a:ext cx="0" cy="117804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262341" y="2810931"/>
            <a:ext cx="1049497" cy="1049497"/>
            <a:chOff x="8262341" y="2810931"/>
            <a:chExt cx="1049497" cy="1049497"/>
          </a:xfrm>
        </p:grpSpPr>
        <p:sp>
          <p:nvSpPr>
            <p:cNvPr id="45" name="椭圆 44"/>
            <p:cNvSpPr/>
            <p:nvPr/>
          </p:nvSpPr>
          <p:spPr>
            <a:xfrm>
              <a:off x="8262341" y="2810931"/>
              <a:ext cx="1049497" cy="1049497"/>
            </a:xfrm>
            <a:prstGeom prst="ellipse">
              <a:avLst/>
            </a:prstGeom>
            <a:noFill/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ea"/>
                <a:sym typeface="+mn-lt"/>
              </a:endParaRPr>
            </a:p>
          </p:txBody>
        </p:sp>
        <p:sp>
          <p:nvSpPr>
            <p:cNvPr id="27" name="MH_Other_14"/>
            <p:cNvSpPr>
              <a:spLocks noEditPoints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538088" y="3082293"/>
              <a:ext cx="531155" cy="525275"/>
            </a:xfrm>
            <a:custGeom>
              <a:avLst/>
              <a:gdLst>
                <a:gd name="T0" fmla="*/ 271436 w 95"/>
                <a:gd name="T1" fmla="*/ 189679 h 93"/>
                <a:gd name="T2" fmla="*/ 314468 w 95"/>
                <a:gd name="T3" fmla="*/ 169713 h 93"/>
                <a:gd name="T4" fmla="*/ 314468 w 95"/>
                <a:gd name="T5" fmla="*/ 136436 h 93"/>
                <a:gd name="T6" fmla="*/ 271436 w 95"/>
                <a:gd name="T7" fmla="*/ 119798 h 93"/>
                <a:gd name="T8" fmla="*/ 264815 w 95"/>
                <a:gd name="T9" fmla="*/ 99831 h 93"/>
                <a:gd name="T10" fmla="*/ 281366 w 95"/>
                <a:gd name="T11" fmla="*/ 56571 h 93"/>
                <a:gd name="T12" fmla="*/ 254885 w 95"/>
                <a:gd name="T13" fmla="*/ 33277 h 93"/>
                <a:gd name="T14" fmla="*/ 211852 w 95"/>
                <a:gd name="T15" fmla="*/ 49916 h 93"/>
                <a:gd name="T16" fmla="*/ 195301 w 95"/>
                <a:gd name="T17" fmla="*/ 43260 h 93"/>
                <a:gd name="T18" fmla="*/ 175440 w 95"/>
                <a:gd name="T19" fmla="*/ 0 h 93"/>
                <a:gd name="T20" fmla="*/ 139028 w 95"/>
                <a:gd name="T21" fmla="*/ 0 h 93"/>
                <a:gd name="T22" fmla="*/ 122477 w 95"/>
                <a:gd name="T23" fmla="*/ 43260 h 93"/>
                <a:gd name="T24" fmla="*/ 102616 w 95"/>
                <a:gd name="T25" fmla="*/ 49916 h 93"/>
                <a:gd name="T26" fmla="*/ 59583 w 95"/>
                <a:gd name="T27" fmla="*/ 33277 h 93"/>
                <a:gd name="T28" fmla="*/ 33102 w 95"/>
                <a:gd name="T29" fmla="*/ 56571 h 93"/>
                <a:gd name="T30" fmla="*/ 52963 w 95"/>
                <a:gd name="T31" fmla="*/ 99831 h 93"/>
                <a:gd name="T32" fmla="*/ 43032 w 95"/>
                <a:gd name="T33" fmla="*/ 119798 h 93"/>
                <a:gd name="T34" fmla="*/ 0 w 95"/>
                <a:gd name="T35" fmla="*/ 136436 h 93"/>
                <a:gd name="T36" fmla="*/ 0 w 95"/>
                <a:gd name="T37" fmla="*/ 173041 h 93"/>
                <a:gd name="T38" fmla="*/ 43032 w 95"/>
                <a:gd name="T39" fmla="*/ 189679 h 93"/>
                <a:gd name="T40" fmla="*/ 52963 w 95"/>
                <a:gd name="T41" fmla="*/ 209646 h 93"/>
                <a:gd name="T42" fmla="*/ 36412 w 95"/>
                <a:gd name="T43" fmla="*/ 252906 h 93"/>
                <a:gd name="T44" fmla="*/ 59583 w 95"/>
                <a:gd name="T45" fmla="*/ 276200 h 93"/>
                <a:gd name="T46" fmla="*/ 102616 w 95"/>
                <a:gd name="T47" fmla="*/ 259561 h 93"/>
                <a:gd name="T48" fmla="*/ 122477 w 95"/>
                <a:gd name="T49" fmla="*/ 266217 h 93"/>
                <a:gd name="T50" fmla="*/ 142338 w 95"/>
                <a:gd name="T51" fmla="*/ 309477 h 93"/>
                <a:gd name="T52" fmla="*/ 175440 w 95"/>
                <a:gd name="T53" fmla="*/ 309477 h 93"/>
                <a:gd name="T54" fmla="*/ 195301 w 95"/>
                <a:gd name="T55" fmla="*/ 266217 h 93"/>
                <a:gd name="T56" fmla="*/ 211852 w 95"/>
                <a:gd name="T57" fmla="*/ 259561 h 93"/>
                <a:gd name="T58" fmla="*/ 258195 w 95"/>
                <a:gd name="T59" fmla="*/ 276200 h 93"/>
                <a:gd name="T60" fmla="*/ 281366 w 95"/>
                <a:gd name="T61" fmla="*/ 249578 h 93"/>
                <a:gd name="T62" fmla="*/ 264815 w 95"/>
                <a:gd name="T63" fmla="*/ 209646 h 93"/>
                <a:gd name="T64" fmla="*/ 271436 w 95"/>
                <a:gd name="T65" fmla="*/ 189679 h 93"/>
                <a:gd name="T66" fmla="*/ 158889 w 95"/>
                <a:gd name="T67" fmla="*/ 202990 h 93"/>
                <a:gd name="T68" fmla="*/ 109236 w 95"/>
                <a:gd name="T69" fmla="*/ 153075 h 93"/>
                <a:gd name="T70" fmla="*/ 158889 w 95"/>
                <a:gd name="T71" fmla="*/ 106487 h 93"/>
                <a:gd name="T72" fmla="*/ 208542 w 95"/>
                <a:gd name="T73" fmla="*/ 153075 h 93"/>
                <a:gd name="T74" fmla="*/ 158889 w 95"/>
                <a:gd name="T75" fmla="*/ 202990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5"/>
                <a:gd name="T115" fmla="*/ 0 h 93"/>
                <a:gd name="T116" fmla="*/ 95 w 95"/>
                <a:gd name="T117" fmla="*/ 93 h 9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solidFill>
              <a:srgbClr val="C75050"/>
            </a:solidFill>
            <a:ln w="9525" cmpd="sng">
              <a:noFill/>
              <a:bevel/>
              <a:headEnd/>
              <a:tailEnd/>
            </a:ln>
          </p:spPr>
          <p:txBody>
            <a:bodyPr>
              <a:normAutofit/>
            </a:bodyPr>
            <a:lstStyle/>
            <a:p>
              <a:pPr>
                <a:defRPr/>
              </a:pPr>
              <a:endParaRPr lang="zh-CN" altLang="en-US" sz="1600">
                <a:latin typeface="华康少女文字W5(P)" panose="040F0500000000000000" pitchFamily="82" charset="-122"/>
                <a:ea typeface="华康少女文字W5(P)" panose="040F0500000000000000" pitchFamily="82" charset="-122"/>
              </a:endParaRPr>
            </a:p>
          </p:txBody>
        </p:sp>
      </p:grpSp>
      <p:sp>
        <p:nvSpPr>
          <p:cNvPr id="28" name="KSO_Shape"/>
          <p:cNvSpPr>
            <a:spLocks noChangeAspect="1"/>
          </p:cNvSpPr>
          <p:nvPr/>
        </p:nvSpPr>
        <p:spPr bwMode="auto">
          <a:xfrm>
            <a:off x="4345858" y="1332289"/>
            <a:ext cx="400050" cy="539750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rgbClr val="C75050"/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54903" y="5139104"/>
            <a:ext cx="649713" cy="649713"/>
            <a:chOff x="1154903" y="5139104"/>
            <a:chExt cx="649713" cy="649713"/>
          </a:xfrm>
        </p:grpSpPr>
        <p:sp>
          <p:nvSpPr>
            <p:cNvPr id="60" name="椭圆 59"/>
            <p:cNvSpPr/>
            <p:nvPr/>
          </p:nvSpPr>
          <p:spPr>
            <a:xfrm>
              <a:off x="1154903" y="5139104"/>
              <a:ext cx="649713" cy="649713"/>
            </a:xfrm>
            <a:prstGeom prst="ellipse">
              <a:avLst/>
            </a:prstGeom>
            <a:noFill/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康少女文字W5(P)" panose="040F0500000000000000" pitchFamily="82" charset="-122"/>
                <a:ea typeface="华康少女文字W5(P)" panose="040F0500000000000000" pitchFamily="82" charset="-122"/>
                <a:cs typeface="+mn-ea"/>
                <a:sym typeface="+mn-lt"/>
              </a:endParaRPr>
            </a:p>
          </p:txBody>
        </p:sp>
        <p:sp>
          <p:nvSpPr>
            <p:cNvPr id="34" name="KSO_Shape"/>
            <p:cNvSpPr>
              <a:spLocks noChangeAspect="1"/>
            </p:cNvSpPr>
            <p:nvPr/>
          </p:nvSpPr>
          <p:spPr bwMode="auto">
            <a:xfrm>
              <a:off x="1264236" y="5225598"/>
              <a:ext cx="437458" cy="440046"/>
            </a:xfrm>
            <a:custGeom>
              <a:avLst/>
              <a:gdLst>
                <a:gd name="T0" fmla="*/ 1295082 w 2109787"/>
                <a:gd name="T1" fmla="*/ 1930537 h 2125662"/>
                <a:gd name="T2" fmla="*/ 1378267 w 2109787"/>
                <a:gd name="T3" fmla="*/ 1684248 h 2125662"/>
                <a:gd name="T4" fmla="*/ 1361122 w 2109787"/>
                <a:gd name="T5" fmla="*/ 1545055 h 2125662"/>
                <a:gd name="T6" fmla="*/ 1566862 w 2109787"/>
                <a:gd name="T7" fmla="*/ 1567300 h 2125662"/>
                <a:gd name="T8" fmla="*/ 1528445 w 2109787"/>
                <a:gd name="T9" fmla="*/ 2041129 h 2125662"/>
                <a:gd name="T10" fmla="*/ 1651000 w 2109787"/>
                <a:gd name="T11" fmla="*/ 1844733 h 2125662"/>
                <a:gd name="T12" fmla="*/ 1901190 w 2109787"/>
                <a:gd name="T13" fmla="*/ 1450988 h 2125662"/>
                <a:gd name="T14" fmla="*/ 2088197 w 2109787"/>
                <a:gd name="T15" fmla="*/ 1575563 h 2125662"/>
                <a:gd name="T16" fmla="*/ 2077720 w 2109787"/>
                <a:gd name="T17" fmla="*/ 2010939 h 2125662"/>
                <a:gd name="T18" fmla="*/ 1755457 w 2109787"/>
                <a:gd name="T19" fmla="*/ 2109455 h 2125662"/>
                <a:gd name="T20" fmla="*/ 1116012 w 2109787"/>
                <a:gd name="T21" fmla="*/ 2102146 h 2125662"/>
                <a:gd name="T22" fmla="*/ 824229 w 2109787"/>
                <a:gd name="T23" fmla="*/ 1996956 h 2125662"/>
                <a:gd name="T24" fmla="*/ 842327 w 2109787"/>
                <a:gd name="T25" fmla="*/ 1547597 h 2125662"/>
                <a:gd name="T26" fmla="*/ 1079500 w 2109787"/>
                <a:gd name="T27" fmla="*/ 1446221 h 2125662"/>
                <a:gd name="T28" fmla="*/ 1156856 w 2109787"/>
                <a:gd name="T29" fmla="*/ 894212 h 2125662"/>
                <a:gd name="T30" fmla="*/ 1181274 w 2109787"/>
                <a:gd name="T31" fmla="*/ 1123523 h 2125662"/>
                <a:gd name="T32" fmla="*/ 1403890 w 2109787"/>
                <a:gd name="T33" fmla="*/ 1350929 h 2125662"/>
                <a:gd name="T34" fmla="*/ 1555473 w 2109787"/>
                <a:gd name="T35" fmla="*/ 1330602 h 2125662"/>
                <a:gd name="T36" fmla="*/ 1746695 w 2109787"/>
                <a:gd name="T37" fmla="*/ 1088269 h 2125662"/>
                <a:gd name="T38" fmla="*/ 1634435 w 2109787"/>
                <a:gd name="T39" fmla="*/ 939629 h 2125662"/>
                <a:gd name="T40" fmla="*/ 1329051 w 2109787"/>
                <a:gd name="T41" fmla="*/ 834184 h 2125662"/>
                <a:gd name="T42" fmla="*/ 1487609 w 2109787"/>
                <a:gd name="T43" fmla="*/ 501650 h 2125662"/>
                <a:gd name="T44" fmla="*/ 1685808 w 2109787"/>
                <a:gd name="T45" fmla="*/ 588039 h 2125662"/>
                <a:gd name="T46" fmla="*/ 1817729 w 2109787"/>
                <a:gd name="T47" fmla="*/ 779556 h 2125662"/>
                <a:gd name="T48" fmla="*/ 1848490 w 2109787"/>
                <a:gd name="T49" fmla="*/ 1036817 h 2125662"/>
                <a:gd name="T50" fmla="*/ 1748915 w 2109787"/>
                <a:gd name="T51" fmla="*/ 1271528 h 2125662"/>
                <a:gd name="T52" fmla="*/ 1576403 w 2109787"/>
                <a:gd name="T53" fmla="*/ 1417309 h 2125662"/>
                <a:gd name="T54" fmla="*/ 1403573 w 2109787"/>
                <a:gd name="T55" fmla="*/ 1442082 h 2125662"/>
                <a:gd name="T56" fmla="*/ 1224085 w 2109787"/>
                <a:gd name="T57" fmla="*/ 1336319 h 2125662"/>
                <a:gd name="T58" fmla="*/ 1088992 w 2109787"/>
                <a:gd name="T59" fmla="*/ 1130193 h 2125662"/>
                <a:gd name="T60" fmla="*/ 1072185 w 2109787"/>
                <a:gd name="T61" fmla="*/ 867850 h 2125662"/>
                <a:gd name="T62" fmla="*/ 1171443 w 2109787"/>
                <a:gd name="T63" fmla="*/ 647432 h 2125662"/>
                <a:gd name="T64" fmla="*/ 1349029 w 2109787"/>
                <a:gd name="T65" fmla="*/ 518483 h 2125662"/>
                <a:gd name="T66" fmla="*/ 894842 w 2109787"/>
                <a:gd name="T67" fmla="*/ 389721 h 2125662"/>
                <a:gd name="T68" fmla="*/ 783863 w 2109787"/>
                <a:gd name="T69" fmla="*/ 461707 h 2125662"/>
                <a:gd name="T70" fmla="*/ 646249 w 2109787"/>
                <a:gd name="T71" fmla="*/ 519107 h 2125662"/>
                <a:gd name="T72" fmla="*/ 649737 w 2109787"/>
                <a:gd name="T73" fmla="*/ 631367 h 2125662"/>
                <a:gd name="T74" fmla="*/ 859963 w 2109787"/>
                <a:gd name="T75" fmla="*/ 751873 h 2125662"/>
                <a:gd name="T76" fmla="*/ 989016 w 2109787"/>
                <a:gd name="T77" fmla="*/ 914873 h 2125662"/>
                <a:gd name="T78" fmla="*/ 926551 w 2109787"/>
                <a:gd name="T79" fmla="*/ 1110219 h 2125662"/>
                <a:gd name="T80" fmla="*/ 637054 w 2109787"/>
                <a:gd name="T81" fmla="*/ 1172057 h 2125662"/>
                <a:gd name="T82" fmla="*/ 648152 w 2109787"/>
                <a:gd name="T83" fmla="*/ 1081995 h 2125662"/>
                <a:gd name="T84" fmla="*/ 837450 w 2109787"/>
                <a:gd name="T85" fmla="*/ 1055674 h 2125662"/>
                <a:gd name="T86" fmla="*/ 874549 w 2109787"/>
                <a:gd name="T87" fmla="*/ 927557 h 2125662"/>
                <a:gd name="T88" fmla="*/ 734081 w 2109787"/>
                <a:gd name="T89" fmla="*/ 811174 h 2125662"/>
                <a:gd name="T90" fmla="*/ 535588 w 2109787"/>
                <a:gd name="T91" fmla="*/ 662762 h 2125662"/>
                <a:gd name="T92" fmla="*/ 561905 w 2109787"/>
                <a:gd name="T93" fmla="*/ 464879 h 2125662"/>
                <a:gd name="T94" fmla="*/ 832750 w 2109787"/>
                <a:gd name="T95" fmla="*/ 1588 h 2125662"/>
                <a:gd name="T96" fmla="*/ 1300854 w 2109787"/>
                <a:gd name="T97" fmla="*/ 193714 h 2125662"/>
                <a:gd name="T98" fmla="*/ 1132654 w 2109787"/>
                <a:gd name="T99" fmla="*/ 241031 h 2125662"/>
                <a:gd name="T100" fmla="*/ 735320 w 2109787"/>
                <a:gd name="T101" fmla="*/ 141316 h 2125662"/>
                <a:gd name="T102" fmla="*/ 411297 w 2109787"/>
                <a:gd name="T103" fmla="*/ 258815 h 2125662"/>
                <a:gd name="T104" fmla="*/ 196445 w 2109787"/>
                <a:gd name="T105" fmla="*/ 520171 h 2125662"/>
                <a:gd name="T106" fmla="*/ 143129 w 2109787"/>
                <a:gd name="T107" fmla="*/ 858378 h 2125662"/>
                <a:gd name="T108" fmla="*/ 247857 w 2109787"/>
                <a:gd name="T109" fmla="*/ 1145456 h 2125662"/>
                <a:gd name="T110" fmla="*/ 469056 w 2109787"/>
                <a:gd name="T111" fmla="*/ 1349968 h 2125662"/>
                <a:gd name="T112" fmla="*/ 542684 w 2109787"/>
                <a:gd name="T113" fmla="*/ 1533202 h 2125662"/>
                <a:gd name="T114" fmla="*/ 227229 w 2109787"/>
                <a:gd name="T115" fmla="*/ 1339170 h 2125662"/>
                <a:gd name="T116" fmla="*/ 37131 w 2109787"/>
                <a:gd name="T117" fmla="*/ 1025417 h 2125662"/>
                <a:gd name="T118" fmla="*/ 15868 w 2109787"/>
                <a:gd name="T119" fmla="*/ 627508 h 2125662"/>
                <a:gd name="T120" fmla="*/ 204062 w 2109787"/>
                <a:gd name="T121" fmla="*/ 257545 h 2125662"/>
                <a:gd name="T122" fmla="*/ 551570 w 2109787"/>
                <a:gd name="T123" fmla="*/ 35567 h 2125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09787" h="2125662">
                  <a:moveTo>
                    <a:pt x="1216342" y="1436687"/>
                  </a:moveTo>
                  <a:lnTo>
                    <a:pt x="1216977" y="1467831"/>
                  </a:lnTo>
                  <a:lnTo>
                    <a:pt x="1218247" y="1498021"/>
                  </a:lnTo>
                  <a:lnTo>
                    <a:pt x="1219517" y="1527894"/>
                  </a:lnTo>
                  <a:lnTo>
                    <a:pt x="1221105" y="1556813"/>
                  </a:lnTo>
                  <a:lnTo>
                    <a:pt x="1223010" y="1585097"/>
                  </a:lnTo>
                  <a:lnTo>
                    <a:pt x="1225550" y="1612427"/>
                  </a:lnTo>
                  <a:lnTo>
                    <a:pt x="1227772" y="1639121"/>
                  </a:lnTo>
                  <a:lnTo>
                    <a:pt x="1230630" y="1665180"/>
                  </a:lnTo>
                  <a:lnTo>
                    <a:pt x="1233487" y="1690286"/>
                  </a:lnTo>
                  <a:lnTo>
                    <a:pt x="1237297" y="1714756"/>
                  </a:lnTo>
                  <a:lnTo>
                    <a:pt x="1240790" y="1738273"/>
                  </a:lnTo>
                  <a:lnTo>
                    <a:pt x="1244917" y="1761154"/>
                  </a:lnTo>
                  <a:lnTo>
                    <a:pt x="1249362" y="1783399"/>
                  </a:lnTo>
                  <a:lnTo>
                    <a:pt x="1253807" y="1804691"/>
                  </a:lnTo>
                  <a:lnTo>
                    <a:pt x="1258570" y="1825030"/>
                  </a:lnTo>
                  <a:lnTo>
                    <a:pt x="1263967" y="1844733"/>
                  </a:lnTo>
                  <a:lnTo>
                    <a:pt x="1269365" y="1863801"/>
                  </a:lnTo>
                  <a:lnTo>
                    <a:pt x="1275397" y="1881597"/>
                  </a:lnTo>
                  <a:lnTo>
                    <a:pt x="1281430" y="1899076"/>
                  </a:lnTo>
                  <a:lnTo>
                    <a:pt x="1288097" y="1915283"/>
                  </a:lnTo>
                  <a:lnTo>
                    <a:pt x="1295082" y="1930537"/>
                  </a:lnTo>
                  <a:lnTo>
                    <a:pt x="1302067" y="1945474"/>
                  </a:lnTo>
                  <a:lnTo>
                    <a:pt x="1309687" y="1959457"/>
                  </a:lnTo>
                  <a:lnTo>
                    <a:pt x="1317625" y="1972168"/>
                  </a:lnTo>
                  <a:lnTo>
                    <a:pt x="1325562" y="1984244"/>
                  </a:lnTo>
                  <a:lnTo>
                    <a:pt x="1330007" y="1990282"/>
                  </a:lnTo>
                  <a:lnTo>
                    <a:pt x="1334135" y="1995685"/>
                  </a:lnTo>
                  <a:lnTo>
                    <a:pt x="1338262" y="2001087"/>
                  </a:lnTo>
                  <a:lnTo>
                    <a:pt x="1343025" y="2005854"/>
                  </a:lnTo>
                  <a:lnTo>
                    <a:pt x="1347470" y="2010621"/>
                  </a:lnTo>
                  <a:lnTo>
                    <a:pt x="1352232" y="2015388"/>
                  </a:lnTo>
                  <a:lnTo>
                    <a:pt x="1356677" y="2019519"/>
                  </a:lnTo>
                  <a:lnTo>
                    <a:pt x="1361440" y="2023968"/>
                  </a:lnTo>
                  <a:lnTo>
                    <a:pt x="1366520" y="2027782"/>
                  </a:lnTo>
                  <a:lnTo>
                    <a:pt x="1371282" y="2031278"/>
                  </a:lnTo>
                  <a:lnTo>
                    <a:pt x="1376362" y="2034773"/>
                  </a:lnTo>
                  <a:lnTo>
                    <a:pt x="1381442" y="2038269"/>
                  </a:lnTo>
                  <a:lnTo>
                    <a:pt x="1386840" y="2041129"/>
                  </a:lnTo>
                  <a:lnTo>
                    <a:pt x="1391920" y="2043989"/>
                  </a:lnTo>
                  <a:lnTo>
                    <a:pt x="1391920" y="1688379"/>
                  </a:lnTo>
                  <a:lnTo>
                    <a:pt x="1387475" y="1687108"/>
                  </a:lnTo>
                  <a:lnTo>
                    <a:pt x="1382395" y="1685837"/>
                  </a:lnTo>
                  <a:lnTo>
                    <a:pt x="1378267" y="1684248"/>
                  </a:lnTo>
                  <a:lnTo>
                    <a:pt x="1373505" y="1682341"/>
                  </a:lnTo>
                  <a:lnTo>
                    <a:pt x="1369695" y="1680117"/>
                  </a:lnTo>
                  <a:lnTo>
                    <a:pt x="1365885" y="1677256"/>
                  </a:lnTo>
                  <a:lnTo>
                    <a:pt x="1362075" y="1674079"/>
                  </a:lnTo>
                  <a:lnTo>
                    <a:pt x="1358900" y="1670901"/>
                  </a:lnTo>
                  <a:lnTo>
                    <a:pt x="1356042" y="1667405"/>
                  </a:lnTo>
                  <a:lnTo>
                    <a:pt x="1353502" y="1663274"/>
                  </a:lnTo>
                  <a:lnTo>
                    <a:pt x="1350962" y="1659460"/>
                  </a:lnTo>
                  <a:lnTo>
                    <a:pt x="1349057" y="1655329"/>
                  </a:lnTo>
                  <a:lnTo>
                    <a:pt x="1347470" y="1650562"/>
                  </a:lnTo>
                  <a:lnTo>
                    <a:pt x="1346517" y="1645795"/>
                  </a:lnTo>
                  <a:lnTo>
                    <a:pt x="1345882" y="1641346"/>
                  </a:lnTo>
                  <a:lnTo>
                    <a:pt x="1345565" y="1635943"/>
                  </a:lnTo>
                  <a:lnTo>
                    <a:pt x="1345565" y="1582872"/>
                  </a:lnTo>
                  <a:lnTo>
                    <a:pt x="1345882" y="1577469"/>
                  </a:lnTo>
                  <a:lnTo>
                    <a:pt x="1346517" y="1572385"/>
                  </a:lnTo>
                  <a:lnTo>
                    <a:pt x="1347787" y="1567300"/>
                  </a:lnTo>
                  <a:lnTo>
                    <a:pt x="1349692" y="1562215"/>
                  </a:lnTo>
                  <a:lnTo>
                    <a:pt x="1352232" y="1557449"/>
                  </a:lnTo>
                  <a:lnTo>
                    <a:pt x="1354772" y="1553317"/>
                  </a:lnTo>
                  <a:lnTo>
                    <a:pt x="1357630" y="1549186"/>
                  </a:lnTo>
                  <a:lnTo>
                    <a:pt x="1361122" y="1545055"/>
                  </a:lnTo>
                  <a:lnTo>
                    <a:pt x="1365250" y="1541877"/>
                  </a:lnTo>
                  <a:lnTo>
                    <a:pt x="1369060" y="1538699"/>
                  </a:lnTo>
                  <a:lnTo>
                    <a:pt x="1373505" y="1535839"/>
                  </a:lnTo>
                  <a:lnTo>
                    <a:pt x="1378267" y="1533614"/>
                  </a:lnTo>
                  <a:lnTo>
                    <a:pt x="1383030" y="1532025"/>
                  </a:lnTo>
                  <a:lnTo>
                    <a:pt x="1388427" y="1530754"/>
                  </a:lnTo>
                  <a:lnTo>
                    <a:pt x="1393507" y="1529801"/>
                  </a:lnTo>
                  <a:lnTo>
                    <a:pt x="1399222" y="1529483"/>
                  </a:lnTo>
                  <a:lnTo>
                    <a:pt x="1516062" y="1529483"/>
                  </a:lnTo>
                  <a:lnTo>
                    <a:pt x="1521460" y="1529801"/>
                  </a:lnTo>
                  <a:lnTo>
                    <a:pt x="1526857" y="1530754"/>
                  </a:lnTo>
                  <a:lnTo>
                    <a:pt x="1531937" y="1532025"/>
                  </a:lnTo>
                  <a:lnTo>
                    <a:pt x="1537017" y="1533614"/>
                  </a:lnTo>
                  <a:lnTo>
                    <a:pt x="1541462" y="1535839"/>
                  </a:lnTo>
                  <a:lnTo>
                    <a:pt x="1545907" y="1538699"/>
                  </a:lnTo>
                  <a:lnTo>
                    <a:pt x="1550035" y="1541877"/>
                  </a:lnTo>
                  <a:lnTo>
                    <a:pt x="1553845" y="1545055"/>
                  </a:lnTo>
                  <a:lnTo>
                    <a:pt x="1557020" y="1549186"/>
                  </a:lnTo>
                  <a:lnTo>
                    <a:pt x="1560512" y="1553317"/>
                  </a:lnTo>
                  <a:lnTo>
                    <a:pt x="1563052" y="1557449"/>
                  </a:lnTo>
                  <a:lnTo>
                    <a:pt x="1565275" y="1562215"/>
                  </a:lnTo>
                  <a:lnTo>
                    <a:pt x="1566862" y="1567300"/>
                  </a:lnTo>
                  <a:lnTo>
                    <a:pt x="1568132" y="1572385"/>
                  </a:lnTo>
                  <a:lnTo>
                    <a:pt x="1569085" y="1577469"/>
                  </a:lnTo>
                  <a:lnTo>
                    <a:pt x="1569402" y="1582872"/>
                  </a:lnTo>
                  <a:lnTo>
                    <a:pt x="1569402" y="1635943"/>
                  </a:lnTo>
                  <a:lnTo>
                    <a:pt x="1569085" y="1641346"/>
                  </a:lnTo>
                  <a:lnTo>
                    <a:pt x="1568450" y="1645795"/>
                  </a:lnTo>
                  <a:lnTo>
                    <a:pt x="1567180" y="1650562"/>
                  </a:lnTo>
                  <a:lnTo>
                    <a:pt x="1565910" y="1655329"/>
                  </a:lnTo>
                  <a:lnTo>
                    <a:pt x="1564005" y="1659460"/>
                  </a:lnTo>
                  <a:lnTo>
                    <a:pt x="1561782" y="1663274"/>
                  </a:lnTo>
                  <a:lnTo>
                    <a:pt x="1558607" y="1667405"/>
                  </a:lnTo>
                  <a:lnTo>
                    <a:pt x="1555750" y="1670901"/>
                  </a:lnTo>
                  <a:lnTo>
                    <a:pt x="1552575" y="1674079"/>
                  </a:lnTo>
                  <a:lnTo>
                    <a:pt x="1549082" y="1677256"/>
                  </a:lnTo>
                  <a:lnTo>
                    <a:pt x="1545272" y="1680117"/>
                  </a:lnTo>
                  <a:lnTo>
                    <a:pt x="1541145" y="1682341"/>
                  </a:lnTo>
                  <a:lnTo>
                    <a:pt x="1537017" y="1684248"/>
                  </a:lnTo>
                  <a:lnTo>
                    <a:pt x="1532255" y="1685837"/>
                  </a:lnTo>
                  <a:lnTo>
                    <a:pt x="1527810" y="1687108"/>
                  </a:lnTo>
                  <a:lnTo>
                    <a:pt x="1523047" y="1688379"/>
                  </a:lnTo>
                  <a:lnTo>
                    <a:pt x="1523047" y="2043989"/>
                  </a:lnTo>
                  <a:lnTo>
                    <a:pt x="1528445" y="2041129"/>
                  </a:lnTo>
                  <a:lnTo>
                    <a:pt x="1533525" y="2038269"/>
                  </a:lnTo>
                  <a:lnTo>
                    <a:pt x="1538605" y="2034773"/>
                  </a:lnTo>
                  <a:lnTo>
                    <a:pt x="1543685" y="2031278"/>
                  </a:lnTo>
                  <a:lnTo>
                    <a:pt x="1548765" y="2027782"/>
                  </a:lnTo>
                  <a:lnTo>
                    <a:pt x="1553527" y="2023968"/>
                  </a:lnTo>
                  <a:lnTo>
                    <a:pt x="1558290" y="2019519"/>
                  </a:lnTo>
                  <a:lnTo>
                    <a:pt x="1563052" y="2015388"/>
                  </a:lnTo>
                  <a:lnTo>
                    <a:pt x="1567497" y="2010621"/>
                  </a:lnTo>
                  <a:lnTo>
                    <a:pt x="1572260" y="2005854"/>
                  </a:lnTo>
                  <a:lnTo>
                    <a:pt x="1576705" y="2001087"/>
                  </a:lnTo>
                  <a:lnTo>
                    <a:pt x="1580832" y="1995685"/>
                  </a:lnTo>
                  <a:lnTo>
                    <a:pt x="1585277" y="1990282"/>
                  </a:lnTo>
                  <a:lnTo>
                    <a:pt x="1589405" y="1984244"/>
                  </a:lnTo>
                  <a:lnTo>
                    <a:pt x="1597660" y="1972168"/>
                  </a:lnTo>
                  <a:lnTo>
                    <a:pt x="1605280" y="1959457"/>
                  </a:lnTo>
                  <a:lnTo>
                    <a:pt x="1612900" y="1945474"/>
                  </a:lnTo>
                  <a:lnTo>
                    <a:pt x="1620202" y="1930537"/>
                  </a:lnTo>
                  <a:lnTo>
                    <a:pt x="1626870" y="1915283"/>
                  </a:lnTo>
                  <a:lnTo>
                    <a:pt x="1633537" y="1899076"/>
                  </a:lnTo>
                  <a:lnTo>
                    <a:pt x="1639570" y="1881597"/>
                  </a:lnTo>
                  <a:lnTo>
                    <a:pt x="1645602" y="1863801"/>
                  </a:lnTo>
                  <a:lnTo>
                    <a:pt x="1651000" y="1844733"/>
                  </a:lnTo>
                  <a:lnTo>
                    <a:pt x="1656397" y="1825030"/>
                  </a:lnTo>
                  <a:lnTo>
                    <a:pt x="1661160" y="1804691"/>
                  </a:lnTo>
                  <a:lnTo>
                    <a:pt x="1665922" y="1783399"/>
                  </a:lnTo>
                  <a:lnTo>
                    <a:pt x="1670050" y="1761154"/>
                  </a:lnTo>
                  <a:lnTo>
                    <a:pt x="1673860" y="1738273"/>
                  </a:lnTo>
                  <a:lnTo>
                    <a:pt x="1677987" y="1714756"/>
                  </a:lnTo>
                  <a:lnTo>
                    <a:pt x="1681162" y="1690286"/>
                  </a:lnTo>
                  <a:lnTo>
                    <a:pt x="1684337" y="1665180"/>
                  </a:lnTo>
                  <a:lnTo>
                    <a:pt x="1687195" y="1639121"/>
                  </a:lnTo>
                  <a:lnTo>
                    <a:pt x="1689735" y="1612427"/>
                  </a:lnTo>
                  <a:lnTo>
                    <a:pt x="1691957" y="1585097"/>
                  </a:lnTo>
                  <a:lnTo>
                    <a:pt x="1693862" y="1556813"/>
                  </a:lnTo>
                  <a:lnTo>
                    <a:pt x="1695450" y="1527894"/>
                  </a:lnTo>
                  <a:lnTo>
                    <a:pt x="1696720" y="1498021"/>
                  </a:lnTo>
                  <a:lnTo>
                    <a:pt x="1697672" y="1467831"/>
                  </a:lnTo>
                  <a:lnTo>
                    <a:pt x="1698942" y="1436687"/>
                  </a:lnTo>
                  <a:lnTo>
                    <a:pt x="1738312" y="1438912"/>
                  </a:lnTo>
                  <a:lnTo>
                    <a:pt x="1774825" y="1441454"/>
                  </a:lnTo>
                  <a:lnTo>
                    <a:pt x="1835150" y="1446221"/>
                  </a:lnTo>
                  <a:lnTo>
                    <a:pt x="1875472" y="1449399"/>
                  </a:lnTo>
                  <a:lnTo>
                    <a:pt x="1890077" y="1450670"/>
                  </a:lnTo>
                  <a:lnTo>
                    <a:pt x="1901190" y="1450988"/>
                  </a:lnTo>
                  <a:lnTo>
                    <a:pt x="1912620" y="1451941"/>
                  </a:lnTo>
                  <a:lnTo>
                    <a:pt x="1923415" y="1453212"/>
                  </a:lnTo>
                  <a:lnTo>
                    <a:pt x="1934210" y="1455119"/>
                  </a:lnTo>
                  <a:lnTo>
                    <a:pt x="1945005" y="1457662"/>
                  </a:lnTo>
                  <a:lnTo>
                    <a:pt x="1955482" y="1460522"/>
                  </a:lnTo>
                  <a:lnTo>
                    <a:pt x="1965642" y="1464017"/>
                  </a:lnTo>
                  <a:lnTo>
                    <a:pt x="1975485" y="1468149"/>
                  </a:lnTo>
                  <a:lnTo>
                    <a:pt x="1985327" y="1472598"/>
                  </a:lnTo>
                  <a:lnTo>
                    <a:pt x="1994852" y="1477047"/>
                  </a:lnTo>
                  <a:lnTo>
                    <a:pt x="2004060" y="1482767"/>
                  </a:lnTo>
                  <a:lnTo>
                    <a:pt x="2012950" y="1488170"/>
                  </a:lnTo>
                  <a:lnTo>
                    <a:pt x="2021522" y="1494526"/>
                  </a:lnTo>
                  <a:lnTo>
                    <a:pt x="2029777" y="1500881"/>
                  </a:lnTo>
                  <a:lnTo>
                    <a:pt x="2038032" y="1507873"/>
                  </a:lnTo>
                  <a:lnTo>
                    <a:pt x="2045652" y="1515182"/>
                  </a:lnTo>
                  <a:lnTo>
                    <a:pt x="2052637" y="1522809"/>
                  </a:lnTo>
                  <a:lnTo>
                    <a:pt x="2059622" y="1530754"/>
                  </a:lnTo>
                  <a:lnTo>
                    <a:pt x="2065972" y="1539334"/>
                  </a:lnTo>
                  <a:lnTo>
                    <a:pt x="2072322" y="1547597"/>
                  </a:lnTo>
                  <a:lnTo>
                    <a:pt x="2078037" y="1556495"/>
                  </a:lnTo>
                  <a:lnTo>
                    <a:pt x="2083435" y="1566029"/>
                  </a:lnTo>
                  <a:lnTo>
                    <a:pt x="2088197" y="1575563"/>
                  </a:lnTo>
                  <a:lnTo>
                    <a:pt x="2092642" y="1585414"/>
                  </a:lnTo>
                  <a:lnTo>
                    <a:pt x="2096452" y="1595266"/>
                  </a:lnTo>
                  <a:lnTo>
                    <a:pt x="2099945" y="1605117"/>
                  </a:lnTo>
                  <a:lnTo>
                    <a:pt x="2103120" y="1615605"/>
                  </a:lnTo>
                  <a:lnTo>
                    <a:pt x="2105660" y="1626410"/>
                  </a:lnTo>
                  <a:lnTo>
                    <a:pt x="2107247" y="1637215"/>
                  </a:lnTo>
                  <a:lnTo>
                    <a:pt x="2108835" y="1648337"/>
                  </a:lnTo>
                  <a:lnTo>
                    <a:pt x="2109470" y="1659460"/>
                  </a:lnTo>
                  <a:lnTo>
                    <a:pt x="2109787" y="1670901"/>
                  </a:lnTo>
                  <a:lnTo>
                    <a:pt x="2109787" y="1949605"/>
                  </a:lnTo>
                  <a:lnTo>
                    <a:pt x="2109787" y="1955325"/>
                  </a:lnTo>
                  <a:lnTo>
                    <a:pt x="2108835" y="1960728"/>
                  </a:lnTo>
                  <a:lnTo>
                    <a:pt x="2107882" y="1966448"/>
                  </a:lnTo>
                  <a:lnTo>
                    <a:pt x="2106295" y="1971850"/>
                  </a:lnTo>
                  <a:lnTo>
                    <a:pt x="2104072" y="1976935"/>
                  </a:lnTo>
                  <a:lnTo>
                    <a:pt x="2101532" y="1982020"/>
                  </a:lnTo>
                  <a:lnTo>
                    <a:pt x="2098675" y="1987105"/>
                  </a:lnTo>
                  <a:lnTo>
                    <a:pt x="2095182" y="1992189"/>
                  </a:lnTo>
                  <a:lnTo>
                    <a:pt x="2091690" y="1996956"/>
                  </a:lnTo>
                  <a:lnTo>
                    <a:pt x="2087245" y="2002041"/>
                  </a:lnTo>
                  <a:lnTo>
                    <a:pt x="2082800" y="2006490"/>
                  </a:lnTo>
                  <a:lnTo>
                    <a:pt x="2077720" y="2010939"/>
                  </a:lnTo>
                  <a:lnTo>
                    <a:pt x="2072322" y="2015706"/>
                  </a:lnTo>
                  <a:lnTo>
                    <a:pt x="2066607" y="2019837"/>
                  </a:lnTo>
                  <a:lnTo>
                    <a:pt x="2060575" y="2024286"/>
                  </a:lnTo>
                  <a:lnTo>
                    <a:pt x="2053907" y="2028418"/>
                  </a:lnTo>
                  <a:lnTo>
                    <a:pt x="2047240" y="2032549"/>
                  </a:lnTo>
                  <a:lnTo>
                    <a:pt x="2039937" y="2036680"/>
                  </a:lnTo>
                  <a:lnTo>
                    <a:pt x="2032317" y="2040494"/>
                  </a:lnTo>
                  <a:lnTo>
                    <a:pt x="2024697" y="2044307"/>
                  </a:lnTo>
                  <a:lnTo>
                    <a:pt x="2016442" y="2048121"/>
                  </a:lnTo>
                  <a:lnTo>
                    <a:pt x="2007870" y="2051934"/>
                  </a:lnTo>
                  <a:lnTo>
                    <a:pt x="1999297" y="2055430"/>
                  </a:lnTo>
                  <a:lnTo>
                    <a:pt x="1990090" y="2058926"/>
                  </a:lnTo>
                  <a:lnTo>
                    <a:pt x="1970722" y="2065599"/>
                  </a:lnTo>
                  <a:lnTo>
                    <a:pt x="1950402" y="2071955"/>
                  </a:lnTo>
                  <a:lnTo>
                    <a:pt x="1929130" y="2077675"/>
                  </a:lnTo>
                  <a:lnTo>
                    <a:pt x="1907222" y="2083396"/>
                  </a:lnTo>
                  <a:lnTo>
                    <a:pt x="1883727" y="2088480"/>
                  </a:lnTo>
                  <a:lnTo>
                    <a:pt x="1859597" y="2093565"/>
                  </a:lnTo>
                  <a:lnTo>
                    <a:pt x="1834515" y="2098014"/>
                  </a:lnTo>
                  <a:lnTo>
                    <a:pt x="1809115" y="2102146"/>
                  </a:lnTo>
                  <a:lnTo>
                    <a:pt x="1782762" y="2105959"/>
                  </a:lnTo>
                  <a:lnTo>
                    <a:pt x="1755457" y="2109455"/>
                  </a:lnTo>
                  <a:lnTo>
                    <a:pt x="1728152" y="2112633"/>
                  </a:lnTo>
                  <a:lnTo>
                    <a:pt x="1700212" y="2115175"/>
                  </a:lnTo>
                  <a:lnTo>
                    <a:pt x="1671637" y="2118035"/>
                  </a:lnTo>
                  <a:lnTo>
                    <a:pt x="1642745" y="2119942"/>
                  </a:lnTo>
                  <a:lnTo>
                    <a:pt x="1613535" y="2121849"/>
                  </a:lnTo>
                  <a:lnTo>
                    <a:pt x="1584325" y="2123120"/>
                  </a:lnTo>
                  <a:lnTo>
                    <a:pt x="1554480" y="2124391"/>
                  </a:lnTo>
                  <a:lnTo>
                    <a:pt x="1524635" y="2125027"/>
                  </a:lnTo>
                  <a:lnTo>
                    <a:pt x="1494790" y="2125344"/>
                  </a:lnTo>
                  <a:lnTo>
                    <a:pt x="1464945" y="2125662"/>
                  </a:lnTo>
                  <a:lnTo>
                    <a:pt x="1435100" y="2125344"/>
                  </a:lnTo>
                  <a:lnTo>
                    <a:pt x="1404937" y="2125027"/>
                  </a:lnTo>
                  <a:lnTo>
                    <a:pt x="1375092" y="2124391"/>
                  </a:lnTo>
                  <a:lnTo>
                    <a:pt x="1344930" y="2123120"/>
                  </a:lnTo>
                  <a:lnTo>
                    <a:pt x="1315085" y="2121849"/>
                  </a:lnTo>
                  <a:lnTo>
                    <a:pt x="1285557" y="2119942"/>
                  </a:lnTo>
                  <a:lnTo>
                    <a:pt x="1256030" y="2118035"/>
                  </a:lnTo>
                  <a:lnTo>
                    <a:pt x="1227455" y="2115175"/>
                  </a:lnTo>
                  <a:lnTo>
                    <a:pt x="1198562" y="2112633"/>
                  </a:lnTo>
                  <a:lnTo>
                    <a:pt x="1170622" y="2109455"/>
                  </a:lnTo>
                  <a:lnTo>
                    <a:pt x="1142682" y="2105959"/>
                  </a:lnTo>
                  <a:lnTo>
                    <a:pt x="1116012" y="2102146"/>
                  </a:lnTo>
                  <a:lnTo>
                    <a:pt x="1089660" y="2098014"/>
                  </a:lnTo>
                  <a:lnTo>
                    <a:pt x="1064260" y="2093565"/>
                  </a:lnTo>
                  <a:lnTo>
                    <a:pt x="1039177" y="2088480"/>
                  </a:lnTo>
                  <a:lnTo>
                    <a:pt x="1015364" y="2083396"/>
                  </a:lnTo>
                  <a:lnTo>
                    <a:pt x="992187" y="2077675"/>
                  </a:lnTo>
                  <a:lnTo>
                    <a:pt x="970597" y="2071955"/>
                  </a:lnTo>
                  <a:lnTo>
                    <a:pt x="949642" y="2065599"/>
                  </a:lnTo>
                  <a:lnTo>
                    <a:pt x="929639" y="2058926"/>
                  </a:lnTo>
                  <a:lnTo>
                    <a:pt x="910907" y="2051934"/>
                  </a:lnTo>
                  <a:lnTo>
                    <a:pt x="902334" y="2048121"/>
                  </a:lnTo>
                  <a:lnTo>
                    <a:pt x="893762" y="2044307"/>
                  </a:lnTo>
                  <a:lnTo>
                    <a:pt x="885507" y="2040494"/>
                  </a:lnTo>
                  <a:lnTo>
                    <a:pt x="877569" y="2036680"/>
                  </a:lnTo>
                  <a:lnTo>
                    <a:pt x="870584" y="2032549"/>
                  </a:lnTo>
                  <a:lnTo>
                    <a:pt x="863282" y="2028418"/>
                  </a:lnTo>
                  <a:lnTo>
                    <a:pt x="856614" y="2024286"/>
                  </a:lnTo>
                  <a:lnTo>
                    <a:pt x="850264" y="2019837"/>
                  </a:lnTo>
                  <a:lnTo>
                    <a:pt x="844232" y="2015706"/>
                  </a:lnTo>
                  <a:lnTo>
                    <a:pt x="838517" y="2010939"/>
                  </a:lnTo>
                  <a:lnTo>
                    <a:pt x="833437" y="2006490"/>
                  </a:lnTo>
                  <a:lnTo>
                    <a:pt x="828674" y="2002041"/>
                  </a:lnTo>
                  <a:lnTo>
                    <a:pt x="824229" y="1996956"/>
                  </a:lnTo>
                  <a:lnTo>
                    <a:pt x="820419" y="1992189"/>
                  </a:lnTo>
                  <a:lnTo>
                    <a:pt x="816609" y="1987105"/>
                  </a:lnTo>
                  <a:lnTo>
                    <a:pt x="813752" y="1982020"/>
                  </a:lnTo>
                  <a:lnTo>
                    <a:pt x="811212" y="1976935"/>
                  </a:lnTo>
                  <a:lnTo>
                    <a:pt x="808989" y="1971850"/>
                  </a:lnTo>
                  <a:lnTo>
                    <a:pt x="807084" y="1966448"/>
                  </a:lnTo>
                  <a:lnTo>
                    <a:pt x="805814" y="1960728"/>
                  </a:lnTo>
                  <a:lnTo>
                    <a:pt x="805179" y="1955325"/>
                  </a:lnTo>
                  <a:lnTo>
                    <a:pt x="804862" y="1949605"/>
                  </a:lnTo>
                  <a:lnTo>
                    <a:pt x="804862" y="1670901"/>
                  </a:lnTo>
                  <a:lnTo>
                    <a:pt x="805179" y="1659460"/>
                  </a:lnTo>
                  <a:lnTo>
                    <a:pt x="806132" y="1648337"/>
                  </a:lnTo>
                  <a:lnTo>
                    <a:pt x="807402" y="1637215"/>
                  </a:lnTo>
                  <a:lnTo>
                    <a:pt x="809624" y="1626410"/>
                  </a:lnTo>
                  <a:lnTo>
                    <a:pt x="812164" y="1615605"/>
                  </a:lnTo>
                  <a:lnTo>
                    <a:pt x="815022" y="1605117"/>
                  </a:lnTo>
                  <a:lnTo>
                    <a:pt x="818197" y="1595266"/>
                  </a:lnTo>
                  <a:lnTo>
                    <a:pt x="822324" y="1585414"/>
                  </a:lnTo>
                  <a:lnTo>
                    <a:pt x="826769" y="1575563"/>
                  </a:lnTo>
                  <a:lnTo>
                    <a:pt x="831849" y="1566029"/>
                  </a:lnTo>
                  <a:lnTo>
                    <a:pt x="836929" y="1556495"/>
                  </a:lnTo>
                  <a:lnTo>
                    <a:pt x="842327" y="1547597"/>
                  </a:lnTo>
                  <a:lnTo>
                    <a:pt x="848677" y="1539334"/>
                  </a:lnTo>
                  <a:lnTo>
                    <a:pt x="855344" y="1530754"/>
                  </a:lnTo>
                  <a:lnTo>
                    <a:pt x="862012" y="1522809"/>
                  </a:lnTo>
                  <a:lnTo>
                    <a:pt x="869632" y="1515182"/>
                  </a:lnTo>
                  <a:lnTo>
                    <a:pt x="876934" y="1507873"/>
                  </a:lnTo>
                  <a:lnTo>
                    <a:pt x="884872" y="1500881"/>
                  </a:lnTo>
                  <a:lnTo>
                    <a:pt x="893444" y="1494526"/>
                  </a:lnTo>
                  <a:lnTo>
                    <a:pt x="902017" y="1488170"/>
                  </a:lnTo>
                  <a:lnTo>
                    <a:pt x="910907" y="1482767"/>
                  </a:lnTo>
                  <a:lnTo>
                    <a:pt x="920114" y="1477047"/>
                  </a:lnTo>
                  <a:lnTo>
                    <a:pt x="929639" y="1472598"/>
                  </a:lnTo>
                  <a:lnTo>
                    <a:pt x="939482" y="1468149"/>
                  </a:lnTo>
                  <a:lnTo>
                    <a:pt x="949324" y="1464017"/>
                  </a:lnTo>
                  <a:lnTo>
                    <a:pt x="959802" y="1460522"/>
                  </a:lnTo>
                  <a:lnTo>
                    <a:pt x="969962" y="1457662"/>
                  </a:lnTo>
                  <a:lnTo>
                    <a:pt x="980439" y="1455119"/>
                  </a:lnTo>
                  <a:lnTo>
                    <a:pt x="991234" y="1453212"/>
                  </a:lnTo>
                  <a:lnTo>
                    <a:pt x="1002347" y="1451941"/>
                  </a:lnTo>
                  <a:lnTo>
                    <a:pt x="1013459" y="1450988"/>
                  </a:lnTo>
                  <a:lnTo>
                    <a:pt x="1024889" y="1450670"/>
                  </a:lnTo>
                  <a:lnTo>
                    <a:pt x="1039177" y="1449399"/>
                  </a:lnTo>
                  <a:lnTo>
                    <a:pt x="1079500" y="1446221"/>
                  </a:lnTo>
                  <a:lnTo>
                    <a:pt x="1140142" y="1441454"/>
                  </a:lnTo>
                  <a:lnTo>
                    <a:pt x="1176655" y="1438912"/>
                  </a:lnTo>
                  <a:lnTo>
                    <a:pt x="1216342" y="1436687"/>
                  </a:lnTo>
                  <a:close/>
                  <a:moveTo>
                    <a:pt x="1249771" y="769392"/>
                  </a:moveTo>
                  <a:lnTo>
                    <a:pt x="1245966" y="770028"/>
                  </a:lnTo>
                  <a:lnTo>
                    <a:pt x="1242477" y="770663"/>
                  </a:lnTo>
                  <a:lnTo>
                    <a:pt x="1239306" y="771933"/>
                  </a:lnTo>
                  <a:lnTo>
                    <a:pt x="1235818" y="773839"/>
                  </a:lnTo>
                  <a:lnTo>
                    <a:pt x="1232647" y="775427"/>
                  </a:lnTo>
                  <a:lnTo>
                    <a:pt x="1229476" y="777650"/>
                  </a:lnTo>
                  <a:lnTo>
                    <a:pt x="1226621" y="780191"/>
                  </a:lnTo>
                  <a:lnTo>
                    <a:pt x="1223450" y="782732"/>
                  </a:lnTo>
                  <a:lnTo>
                    <a:pt x="1217425" y="789084"/>
                  </a:lnTo>
                  <a:lnTo>
                    <a:pt x="1211717" y="796071"/>
                  </a:lnTo>
                  <a:lnTo>
                    <a:pt x="1206009" y="803376"/>
                  </a:lnTo>
                  <a:lnTo>
                    <a:pt x="1194275" y="819574"/>
                  </a:lnTo>
                  <a:lnTo>
                    <a:pt x="1186030" y="831008"/>
                  </a:lnTo>
                  <a:lnTo>
                    <a:pt x="1177785" y="843395"/>
                  </a:lnTo>
                  <a:lnTo>
                    <a:pt x="1169857" y="855781"/>
                  </a:lnTo>
                  <a:lnTo>
                    <a:pt x="1161929" y="868803"/>
                  </a:lnTo>
                  <a:lnTo>
                    <a:pt x="1159075" y="881507"/>
                  </a:lnTo>
                  <a:lnTo>
                    <a:pt x="1156856" y="894212"/>
                  </a:lnTo>
                  <a:lnTo>
                    <a:pt x="1154636" y="907233"/>
                  </a:lnTo>
                  <a:lnTo>
                    <a:pt x="1152733" y="920573"/>
                  </a:lnTo>
                  <a:lnTo>
                    <a:pt x="1151465" y="933595"/>
                  </a:lnTo>
                  <a:lnTo>
                    <a:pt x="1150513" y="947569"/>
                  </a:lnTo>
                  <a:lnTo>
                    <a:pt x="1149879" y="960909"/>
                  </a:lnTo>
                  <a:lnTo>
                    <a:pt x="1149879" y="974566"/>
                  </a:lnTo>
                  <a:lnTo>
                    <a:pt x="1149879" y="984412"/>
                  </a:lnTo>
                  <a:lnTo>
                    <a:pt x="1150196" y="994258"/>
                  </a:lnTo>
                  <a:lnTo>
                    <a:pt x="1151147" y="1003786"/>
                  </a:lnTo>
                  <a:lnTo>
                    <a:pt x="1151782" y="1013314"/>
                  </a:lnTo>
                  <a:lnTo>
                    <a:pt x="1153050" y="1023160"/>
                  </a:lnTo>
                  <a:lnTo>
                    <a:pt x="1154319" y="1032688"/>
                  </a:lnTo>
                  <a:lnTo>
                    <a:pt x="1156538" y="1042216"/>
                  </a:lnTo>
                  <a:lnTo>
                    <a:pt x="1158124" y="1051427"/>
                  </a:lnTo>
                  <a:lnTo>
                    <a:pt x="1160344" y="1060637"/>
                  </a:lnTo>
                  <a:lnTo>
                    <a:pt x="1162564" y="1069848"/>
                  </a:lnTo>
                  <a:lnTo>
                    <a:pt x="1165101" y="1079058"/>
                  </a:lnTo>
                  <a:lnTo>
                    <a:pt x="1168272" y="1088269"/>
                  </a:lnTo>
                  <a:lnTo>
                    <a:pt x="1171126" y="1096844"/>
                  </a:lnTo>
                  <a:lnTo>
                    <a:pt x="1174297" y="1106055"/>
                  </a:lnTo>
                  <a:lnTo>
                    <a:pt x="1177468" y="1114948"/>
                  </a:lnTo>
                  <a:lnTo>
                    <a:pt x="1181274" y="1123523"/>
                  </a:lnTo>
                  <a:lnTo>
                    <a:pt x="1184762" y="1132099"/>
                  </a:lnTo>
                  <a:lnTo>
                    <a:pt x="1188884" y="1140356"/>
                  </a:lnTo>
                  <a:lnTo>
                    <a:pt x="1193007" y="1148932"/>
                  </a:lnTo>
                  <a:lnTo>
                    <a:pt x="1197129" y="1157189"/>
                  </a:lnTo>
                  <a:lnTo>
                    <a:pt x="1206326" y="1173387"/>
                  </a:lnTo>
                  <a:lnTo>
                    <a:pt x="1215839" y="1188950"/>
                  </a:lnTo>
                  <a:lnTo>
                    <a:pt x="1225987" y="1204513"/>
                  </a:lnTo>
                  <a:lnTo>
                    <a:pt x="1236769" y="1219123"/>
                  </a:lnTo>
                  <a:lnTo>
                    <a:pt x="1247551" y="1233097"/>
                  </a:lnTo>
                  <a:lnTo>
                    <a:pt x="1258967" y="1246437"/>
                  </a:lnTo>
                  <a:lnTo>
                    <a:pt x="1271018" y="1259776"/>
                  </a:lnTo>
                  <a:lnTo>
                    <a:pt x="1283068" y="1271845"/>
                  </a:lnTo>
                  <a:lnTo>
                    <a:pt x="1295436" y="1283597"/>
                  </a:lnTo>
                  <a:lnTo>
                    <a:pt x="1308121" y="1294395"/>
                  </a:lnTo>
                  <a:lnTo>
                    <a:pt x="1320805" y="1304241"/>
                  </a:lnTo>
                  <a:lnTo>
                    <a:pt x="1333490" y="1313769"/>
                  </a:lnTo>
                  <a:lnTo>
                    <a:pt x="1346175" y="1322662"/>
                  </a:lnTo>
                  <a:lnTo>
                    <a:pt x="1359177" y="1330602"/>
                  </a:lnTo>
                  <a:lnTo>
                    <a:pt x="1371861" y="1337272"/>
                  </a:lnTo>
                  <a:lnTo>
                    <a:pt x="1384863" y="1343624"/>
                  </a:lnTo>
                  <a:lnTo>
                    <a:pt x="1397548" y="1348706"/>
                  </a:lnTo>
                  <a:lnTo>
                    <a:pt x="1403890" y="1350929"/>
                  </a:lnTo>
                  <a:lnTo>
                    <a:pt x="1410233" y="1353470"/>
                  </a:lnTo>
                  <a:lnTo>
                    <a:pt x="1416258" y="1355058"/>
                  </a:lnTo>
                  <a:lnTo>
                    <a:pt x="1422600" y="1356646"/>
                  </a:lnTo>
                  <a:lnTo>
                    <a:pt x="1428308" y="1358234"/>
                  </a:lnTo>
                  <a:lnTo>
                    <a:pt x="1434334" y="1359187"/>
                  </a:lnTo>
                  <a:lnTo>
                    <a:pt x="1440042" y="1360140"/>
                  </a:lnTo>
                  <a:lnTo>
                    <a:pt x="1446067" y="1360775"/>
                  </a:lnTo>
                  <a:lnTo>
                    <a:pt x="1451775" y="1361093"/>
                  </a:lnTo>
                  <a:lnTo>
                    <a:pt x="1457483" y="1361093"/>
                  </a:lnTo>
                  <a:lnTo>
                    <a:pt x="1462874" y="1361093"/>
                  </a:lnTo>
                  <a:lnTo>
                    <a:pt x="1468900" y="1360775"/>
                  </a:lnTo>
                  <a:lnTo>
                    <a:pt x="1474291" y="1360140"/>
                  </a:lnTo>
                  <a:lnTo>
                    <a:pt x="1480316" y="1359187"/>
                  </a:lnTo>
                  <a:lnTo>
                    <a:pt x="1486341" y="1358234"/>
                  </a:lnTo>
                  <a:lnTo>
                    <a:pt x="1492366" y="1356646"/>
                  </a:lnTo>
                  <a:lnTo>
                    <a:pt x="1498392" y="1355058"/>
                  </a:lnTo>
                  <a:lnTo>
                    <a:pt x="1504734" y="1353470"/>
                  </a:lnTo>
                  <a:lnTo>
                    <a:pt x="1510759" y="1350929"/>
                  </a:lnTo>
                  <a:lnTo>
                    <a:pt x="1517101" y="1348706"/>
                  </a:lnTo>
                  <a:lnTo>
                    <a:pt x="1529786" y="1343624"/>
                  </a:lnTo>
                  <a:lnTo>
                    <a:pt x="1542471" y="1337272"/>
                  </a:lnTo>
                  <a:lnTo>
                    <a:pt x="1555473" y="1330602"/>
                  </a:lnTo>
                  <a:lnTo>
                    <a:pt x="1568157" y="1322662"/>
                  </a:lnTo>
                  <a:lnTo>
                    <a:pt x="1581159" y="1313769"/>
                  </a:lnTo>
                  <a:lnTo>
                    <a:pt x="1593844" y="1304241"/>
                  </a:lnTo>
                  <a:lnTo>
                    <a:pt x="1606846" y="1294395"/>
                  </a:lnTo>
                  <a:lnTo>
                    <a:pt x="1619531" y="1283597"/>
                  </a:lnTo>
                  <a:lnTo>
                    <a:pt x="1631581" y="1271845"/>
                  </a:lnTo>
                  <a:lnTo>
                    <a:pt x="1643949" y="1259776"/>
                  </a:lnTo>
                  <a:lnTo>
                    <a:pt x="1655682" y="1246437"/>
                  </a:lnTo>
                  <a:lnTo>
                    <a:pt x="1667098" y="1233097"/>
                  </a:lnTo>
                  <a:lnTo>
                    <a:pt x="1678197" y="1219123"/>
                  </a:lnTo>
                  <a:lnTo>
                    <a:pt x="1688662" y="1204513"/>
                  </a:lnTo>
                  <a:lnTo>
                    <a:pt x="1698810" y="1188950"/>
                  </a:lnTo>
                  <a:lnTo>
                    <a:pt x="1708324" y="1173387"/>
                  </a:lnTo>
                  <a:lnTo>
                    <a:pt x="1717203" y="1157189"/>
                  </a:lnTo>
                  <a:lnTo>
                    <a:pt x="1721643" y="1148932"/>
                  </a:lnTo>
                  <a:lnTo>
                    <a:pt x="1725765" y="1140356"/>
                  </a:lnTo>
                  <a:lnTo>
                    <a:pt x="1729570" y="1132099"/>
                  </a:lnTo>
                  <a:lnTo>
                    <a:pt x="1733693" y="1123523"/>
                  </a:lnTo>
                  <a:lnTo>
                    <a:pt x="1737181" y="1114948"/>
                  </a:lnTo>
                  <a:lnTo>
                    <a:pt x="1740352" y="1106055"/>
                  </a:lnTo>
                  <a:lnTo>
                    <a:pt x="1743524" y="1096844"/>
                  </a:lnTo>
                  <a:lnTo>
                    <a:pt x="1746695" y="1088269"/>
                  </a:lnTo>
                  <a:lnTo>
                    <a:pt x="1749232" y="1079058"/>
                  </a:lnTo>
                  <a:lnTo>
                    <a:pt x="1751769" y="1069848"/>
                  </a:lnTo>
                  <a:lnTo>
                    <a:pt x="1754306" y="1060637"/>
                  </a:lnTo>
                  <a:lnTo>
                    <a:pt x="1756525" y="1051427"/>
                  </a:lnTo>
                  <a:lnTo>
                    <a:pt x="1758428" y="1042216"/>
                  </a:lnTo>
                  <a:lnTo>
                    <a:pt x="1760014" y="1032688"/>
                  </a:lnTo>
                  <a:lnTo>
                    <a:pt x="1761599" y="1023160"/>
                  </a:lnTo>
                  <a:lnTo>
                    <a:pt x="1762551" y="1013314"/>
                  </a:lnTo>
                  <a:lnTo>
                    <a:pt x="1763502" y="1003786"/>
                  </a:lnTo>
                  <a:lnTo>
                    <a:pt x="1764136" y="994258"/>
                  </a:lnTo>
                  <a:lnTo>
                    <a:pt x="1764453" y="984412"/>
                  </a:lnTo>
                  <a:lnTo>
                    <a:pt x="1764771" y="974566"/>
                  </a:lnTo>
                  <a:lnTo>
                    <a:pt x="1764453" y="962815"/>
                  </a:lnTo>
                  <a:lnTo>
                    <a:pt x="1763819" y="951063"/>
                  </a:lnTo>
                  <a:lnTo>
                    <a:pt x="1748598" y="950745"/>
                  </a:lnTo>
                  <a:lnTo>
                    <a:pt x="1733059" y="949793"/>
                  </a:lnTo>
                  <a:lnTo>
                    <a:pt x="1716886" y="948840"/>
                  </a:lnTo>
                  <a:lnTo>
                    <a:pt x="1701030" y="947569"/>
                  </a:lnTo>
                  <a:lnTo>
                    <a:pt x="1684223" y="945664"/>
                  </a:lnTo>
                  <a:lnTo>
                    <a:pt x="1667732" y="943758"/>
                  </a:lnTo>
                  <a:lnTo>
                    <a:pt x="1650925" y="941852"/>
                  </a:lnTo>
                  <a:lnTo>
                    <a:pt x="1634435" y="939629"/>
                  </a:lnTo>
                  <a:lnTo>
                    <a:pt x="1617628" y="937406"/>
                  </a:lnTo>
                  <a:lnTo>
                    <a:pt x="1600503" y="934548"/>
                  </a:lnTo>
                  <a:lnTo>
                    <a:pt x="1584013" y="931689"/>
                  </a:lnTo>
                  <a:lnTo>
                    <a:pt x="1567206" y="928513"/>
                  </a:lnTo>
                  <a:lnTo>
                    <a:pt x="1550716" y="925337"/>
                  </a:lnTo>
                  <a:lnTo>
                    <a:pt x="1533909" y="921526"/>
                  </a:lnTo>
                  <a:lnTo>
                    <a:pt x="1517736" y="917714"/>
                  </a:lnTo>
                  <a:lnTo>
                    <a:pt x="1502197" y="913903"/>
                  </a:lnTo>
                  <a:lnTo>
                    <a:pt x="1486024" y="909457"/>
                  </a:lnTo>
                  <a:lnTo>
                    <a:pt x="1470802" y="905010"/>
                  </a:lnTo>
                  <a:lnTo>
                    <a:pt x="1456215" y="900564"/>
                  </a:lnTo>
                  <a:lnTo>
                    <a:pt x="1441310" y="895164"/>
                  </a:lnTo>
                  <a:lnTo>
                    <a:pt x="1427357" y="890400"/>
                  </a:lnTo>
                  <a:lnTo>
                    <a:pt x="1413721" y="884683"/>
                  </a:lnTo>
                  <a:lnTo>
                    <a:pt x="1400719" y="879284"/>
                  </a:lnTo>
                  <a:lnTo>
                    <a:pt x="1388352" y="873250"/>
                  </a:lnTo>
                  <a:lnTo>
                    <a:pt x="1376618" y="867533"/>
                  </a:lnTo>
                  <a:lnTo>
                    <a:pt x="1365519" y="861181"/>
                  </a:lnTo>
                  <a:lnTo>
                    <a:pt x="1355054" y="854828"/>
                  </a:lnTo>
                  <a:lnTo>
                    <a:pt x="1345541" y="848159"/>
                  </a:lnTo>
                  <a:lnTo>
                    <a:pt x="1336661" y="841171"/>
                  </a:lnTo>
                  <a:lnTo>
                    <a:pt x="1329051" y="834184"/>
                  </a:lnTo>
                  <a:lnTo>
                    <a:pt x="1324928" y="830690"/>
                  </a:lnTo>
                  <a:lnTo>
                    <a:pt x="1321757" y="826879"/>
                  </a:lnTo>
                  <a:lnTo>
                    <a:pt x="1318586" y="823068"/>
                  </a:lnTo>
                  <a:lnTo>
                    <a:pt x="1315414" y="819574"/>
                  </a:lnTo>
                  <a:lnTo>
                    <a:pt x="1309706" y="811634"/>
                  </a:lnTo>
                  <a:lnTo>
                    <a:pt x="1303681" y="804647"/>
                  </a:lnTo>
                  <a:lnTo>
                    <a:pt x="1298607" y="798612"/>
                  </a:lnTo>
                  <a:lnTo>
                    <a:pt x="1293216" y="792578"/>
                  </a:lnTo>
                  <a:lnTo>
                    <a:pt x="1288142" y="787813"/>
                  </a:lnTo>
                  <a:lnTo>
                    <a:pt x="1283386" y="783367"/>
                  </a:lnTo>
                  <a:lnTo>
                    <a:pt x="1278312" y="779873"/>
                  </a:lnTo>
                  <a:lnTo>
                    <a:pt x="1273872" y="777015"/>
                  </a:lnTo>
                  <a:lnTo>
                    <a:pt x="1269432" y="774474"/>
                  </a:lnTo>
                  <a:lnTo>
                    <a:pt x="1265310" y="772251"/>
                  </a:lnTo>
                  <a:lnTo>
                    <a:pt x="1261187" y="770980"/>
                  </a:lnTo>
                  <a:lnTo>
                    <a:pt x="1257065" y="770028"/>
                  </a:lnTo>
                  <a:lnTo>
                    <a:pt x="1253576" y="769392"/>
                  </a:lnTo>
                  <a:lnTo>
                    <a:pt x="1249771" y="769392"/>
                  </a:lnTo>
                  <a:close/>
                  <a:moveTo>
                    <a:pt x="1457483" y="500062"/>
                  </a:moveTo>
                  <a:lnTo>
                    <a:pt x="1467631" y="500380"/>
                  </a:lnTo>
                  <a:lnTo>
                    <a:pt x="1477462" y="500697"/>
                  </a:lnTo>
                  <a:lnTo>
                    <a:pt x="1487609" y="501650"/>
                  </a:lnTo>
                  <a:lnTo>
                    <a:pt x="1497757" y="502603"/>
                  </a:lnTo>
                  <a:lnTo>
                    <a:pt x="1507588" y="503874"/>
                  </a:lnTo>
                  <a:lnTo>
                    <a:pt x="1517419" y="505462"/>
                  </a:lnTo>
                  <a:lnTo>
                    <a:pt x="1527249" y="507685"/>
                  </a:lnTo>
                  <a:lnTo>
                    <a:pt x="1537080" y="509908"/>
                  </a:lnTo>
                  <a:lnTo>
                    <a:pt x="1546276" y="512449"/>
                  </a:lnTo>
                  <a:lnTo>
                    <a:pt x="1556107" y="514990"/>
                  </a:lnTo>
                  <a:lnTo>
                    <a:pt x="1565303" y="518483"/>
                  </a:lnTo>
                  <a:lnTo>
                    <a:pt x="1574817" y="521659"/>
                  </a:lnTo>
                  <a:lnTo>
                    <a:pt x="1584013" y="525153"/>
                  </a:lnTo>
                  <a:lnTo>
                    <a:pt x="1592893" y="528964"/>
                  </a:lnTo>
                  <a:lnTo>
                    <a:pt x="1602089" y="533093"/>
                  </a:lnTo>
                  <a:lnTo>
                    <a:pt x="1610968" y="537540"/>
                  </a:lnTo>
                  <a:lnTo>
                    <a:pt x="1619848" y="542304"/>
                  </a:lnTo>
                  <a:lnTo>
                    <a:pt x="1628410" y="547068"/>
                  </a:lnTo>
                  <a:lnTo>
                    <a:pt x="1636972" y="552150"/>
                  </a:lnTo>
                  <a:lnTo>
                    <a:pt x="1645534" y="557549"/>
                  </a:lnTo>
                  <a:lnTo>
                    <a:pt x="1654096" y="562948"/>
                  </a:lnTo>
                  <a:lnTo>
                    <a:pt x="1662024" y="568983"/>
                  </a:lnTo>
                  <a:lnTo>
                    <a:pt x="1670269" y="575017"/>
                  </a:lnTo>
                  <a:lnTo>
                    <a:pt x="1678197" y="581369"/>
                  </a:lnTo>
                  <a:lnTo>
                    <a:pt x="1685808" y="588039"/>
                  </a:lnTo>
                  <a:lnTo>
                    <a:pt x="1693736" y="594391"/>
                  </a:lnTo>
                  <a:lnTo>
                    <a:pt x="1701347" y="601696"/>
                  </a:lnTo>
                  <a:lnTo>
                    <a:pt x="1708641" y="608684"/>
                  </a:lnTo>
                  <a:lnTo>
                    <a:pt x="1715934" y="615989"/>
                  </a:lnTo>
                  <a:lnTo>
                    <a:pt x="1723228" y="623611"/>
                  </a:lnTo>
                  <a:lnTo>
                    <a:pt x="1729888" y="631234"/>
                  </a:lnTo>
                  <a:lnTo>
                    <a:pt x="1736864" y="639174"/>
                  </a:lnTo>
                  <a:lnTo>
                    <a:pt x="1743207" y="647432"/>
                  </a:lnTo>
                  <a:lnTo>
                    <a:pt x="1749866" y="655689"/>
                  </a:lnTo>
                  <a:lnTo>
                    <a:pt x="1756208" y="664265"/>
                  </a:lnTo>
                  <a:lnTo>
                    <a:pt x="1762234" y="673158"/>
                  </a:lnTo>
                  <a:lnTo>
                    <a:pt x="1768259" y="682051"/>
                  </a:lnTo>
                  <a:lnTo>
                    <a:pt x="1773967" y="690944"/>
                  </a:lnTo>
                  <a:lnTo>
                    <a:pt x="1779675" y="700154"/>
                  </a:lnTo>
                  <a:lnTo>
                    <a:pt x="1785066" y="709682"/>
                  </a:lnTo>
                  <a:lnTo>
                    <a:pt x="1790140" y="719211"/>
                  </a:lnTo>
                  <a:lnTo>
                    <a:pt x="1795531" y="728739"/>
                  </a:lnTo>
                  <a:lnTo>
                    <a:pt x="1800288" y="738902"/>
                  </a:lnTo>
                  <a:lnTo>
                    <a:pt x="1805045" y="748430"/>
                  </a:lnTo>
                  <a:lnTo>
                    <a:pt x="1809484" y="758594"/>
                  </a:lnTo>
                  <a:lnTo>
                    <a:pt x="1813924" y="769075"/>
                  </a:lnTo>
                  <a:lnTo>
                    <a:pt x="1817729" y="779556"/>
                  </a:lnTo>
                  <a:lnTo>
                    <a:pt x="1821535" y="790037"/>
                  </a:lnTo>
                  <a:lnTo>
                    <a:pt x="1825340" y="800835"/>
                  </a:lnTo>
                  <a:lnTo>
                    <a:pt x="1828828" y="811634"/>
                  </a:lnTo>
                  <a:lnTo>
                    <a:pt x="1832000" y="822750"/>
                  </a:lnTo>
                  <a:lnTo>
                    <a:pt x="1834854" y="833866"/>
                  </a:lnTo>
                  <a:lnTo>
                    <a:pt x="1837708" y="844983"/>
                  </a:lnTo>
                  <a:lnTo>
                    <a:pt x="1840245" y="856416"/>
                  </a:lnTo>
                  <a:lnTo>
                    <a:pt x="1842464" y="867850"/>
                  </a:lnTo>
                  <a:lnTo>
                    <a:pt x="1844684" y="879284"/>
                  </a:lnTo>
                  <a:lnTo>
                    <a:pt x="1846270" y="890718"/>
                  </a:lnTo>
                  <a:lnTo>
                    <a:pt x="1847855" y="902469"/>
                  </a:lnTo>
                  <a:lnTo>
                    <a:pt x="1849758" y="914221"/>
                  </a:lnTo>
                  <a:lnTo>
                    <a:pt x="1850710" y="926290"/>
                  </a:lnTo>
                  <a:lnTo>
                    <a:pt x="1851661" y="938359"/>
                  </a:lnTo>
                  <a:lnTo>
                    <a:pt x="1852295" y="950428"/>
                  </a:lnTo>
                  <a:lnTo>
                    <a:pt x="1852612" y="962497"/>
                  </a:lnTo>
                  <a:lnTo>
                    <a:pt x="1852612" y="974566"/>
                  </a:lnTo>
                  <a:lnTo>
                    <a:pt x="1852612" y="987270"/>
                  </a:lnTo>
                  <a:lnTo>
                    <a:pt x="1851978" y="999657"/>
                  </a:lnTo>
                  <a:lnTo>
                    <a:pt x="1851344" y="1012361"/>
                  </a:lnTo>
                  <a:lnTo>
                    <a:pt x="1850075" y="1024430"/>
                  </a:lnTo>
                  <a:lnTo>
                    <a:pt x="1848490" y="1036817"/>
                  </a:lnTo>
                  <a:lnTo>
                    <a:pt x="1846587" y="1048886"/>
                  </a:lnTo>
                  <a:lnTo>
                    <a:pt x="1844367" y="1060955"/>
                  </a:lnTo>
                  <a:lnTo>
                    <a:pt x="1842147" y="1072706"/>
                  </a:lnTo>
                  <a:lnTo>
                    <a:pt x="1839293" y="1084458"/>
                  </a:lnTo>
                  <a:lnTo>
                    <a:pt x="1836122" y="1095891"/>
                  </a:lnTo>
                  <a:lnTo>
                    <a:pt x="1832951" y="1107643"/>
                  </a:lnTo>
                  <a:lnTo>
                    <a:pt x="1829463" y="1118759"/>
                  </a:lnTo>
                  <a:lnTo>
                    <a:pt x="1825974" y="1130193"/>
                  </a:lnTo>
                  <a:lnTo>
                    <a:pt x="1821535" y="1141309"/>
                  </a:lnTo>
                  <a:lnTo>
                    <a:pt x="1817412" y="1152108"/>
                  </a:lnTo>
                  <a:lnTo>
                    <a:pt x="1812655" y="1162906"/>
                  </a:lnTo>
                  <a:lnTo>
                    <a:pt x="1807899" y="1173705"/>
                  </a:lnTo>
                  <a:lnTo>
                    <a:pt x="1803142" y="1184186"/>
                  </a:lnTo>
                  <a:lnTo>
                    <a:pt x="1797751" y="1194667"/>
                  </a:lnTo>
                  <a:lnTo>
                    <a:pt x="1792360" y="1204830"/>
                  </a:lnTo>
                  <a:lnTo>
                    <a:pt x="1786652" y="1214994"/>
                  </a:lnTo>
                  <a:lnTo>
                    <a:pt x="1780944" y="1224840"/>
                  </a:lnTo>
                  <a:lnTo>
                    <a:pt x="1774601" y="1234050"/>
                  </a:lnTo>
                  <a:lnTo>
                    <a:pt x="1768576" y="1243896"/>
                  </a:lnTo>
                  <a:lnTo>
                    <a:pt x="1762234" y="1253107"/>
                  </a:lnTo>
                  <a:lnTo>
                    <a:pt x="1755891" y="1262317"/>
                  </a:lnTo>
                  <a:lnTo>
                    <a:pt x="1748915" y="1271528"/>
                  </a:lnTo>
                  <a:lnTo>
                    <a:pt x="1741938" y="1280103"/>
                  </a:lnTo>
                  <a:lnTo>
                    <a:pt x="1735279" y="1288678"/>
                  </a:lnTo>
                  <a:lnTo>
                    <a:pt x="1727985" y="1297254"/>
                  </a:lnTo>
                  <a:lnTo>
                    <a:pt x="1720691" y="1305194"/>
                  </a:lnTo>
                  <a:lnTo>
                    <a:pt x="1713397" y="1313452"/>
                  </a:lnTo>
                  <a:lnTo>
                    <a:pt x="1705787" y="1321392"/>
                  </a:lnTo>
                  <a:lnTo>
                    <a:pt x="1698493" y="1329014"/>
                  </a:lnTo>
                  <a:lnTo>
                    <a:pt x="1690565" y="1336319"/>
                  </a:lnTo>
                  <a:lnTo>
                    <a:pt x="1682637" y="1343624"/>
                  </a:lnTo>
                  <a:lnTo>
                    <a:pt x="1674709" y="1350612"/>
                  </a:lnTo>
                  <a:lnTo>
                    <a:pt x="1666781" y="1357599"/>
                  </a:lnTo>
                  <a:lnTo>
                    <a:pt x="1658853" y="1364269"/>
                  </a:lnTo>
                  <a:lnTo>
                    <a:pt x="1650608" y="1370303"/>
                  </a:lnTo>
                  <a:lnTo>
                    <a:pt x="1642680" y="1376655"/>
                  </a:lnTo>
                  <a:lnTo>
                    <a:pt x="1634435" y="1382372"/>
                  </a:lnTo>
                  <a:lnTo>
                    <a:pt x="1626190" y="1388407"/>
                  </a:lnTo>
                  <a:lnTo>
                    <a:pt x="1617945" y="1393806"/>
                  </a:lnTo>
                  <a:lnTo>
                    <a:pt x="1609700" y="1399205"/>
                  </a:lnTo>
                  <a:lnTo>
                    <a:pt x="1601455" y="1403970"/>
                  </a:lnTo>
                  <a:lnTo>
                    <a:pt x="1592893" y="1408416"/>
                  </a:lnTo>
                  <a:lnTo>
                    <a:pt x="1584648" y="1413180"/>
                  </a:lnTo>
                  <a:lnTo>
                    <a:pt x="1576403" y="1417309"/>
                  </a:lnTo>
                  <a:lnTo>
                    <a:pt x="1568157" y="1421120"/>
                  </a:lnTo>
                  <a:lnTo>
                    <a:pt x="1559912" y="1425249"/>
                  </a:lnTo>
                  <a:lnTo>
                    <a:pt x="1551667" y="1428743"/>
                  </a:lnTo>
                  <a:lnTo>
                    <a:pt x="1543422" y="1431601"/>
                  </a:lnTo>
                  <a:lnTo>
                    <a:pt x="1535177" y="1434777"/>
                  </a:lnTo>
                  <a:lnTo>
                    <a:pt x="1527249" y="1437636"/>
                  </a:lnTo>
                  <a:lnTo>
                    <a:pt x="1519004" y="1439859"/>
                  </a:lnTo>
                  <a:lnTo>
                    <a:pt x="1510759" y="1442082"/>
                  </a:lnTo>
                  <a:lnTo>
                    <a:pt x="1503148" y="1443670"/>
                  </a:lnTo>
                  <a:lnTo>
                    <a:pt x="1495220" y="1445576"/>
                  </a:lnTo>
                  <a:lnTo>
                    <a:pt x="1487292" y="1446846"/>
                  </a:lnTo>
                  <a:lnTo>
                    <a:pt x="1479999" y="1448117"/>
                  </a:lnTo>
                  <a:lnTo>
                    <a:pt x="1472071" y="1448752"/>
                  </a:lnTo>
                  <a:lnTo>
                    <a:pt x="1464460" y="1449070"/>
                  </a:lnTo>
                  <a:lnTo>
                    <a:pt x="1457483" y="1449387"/>
                  </a:lnTo>
                  <a:lnTo>
                    <a:pt x="1449872" y="1449070"/>
                  </a:lnTo>
                  <a:lnTo>
                    <a:pt x="1442579" y="1448752"/>
                  </a:lnTo>
                  <a:lnTo>
                    <a:pt x="1434968" y="1448117"/>
                  </a:lnTo>
                  <a:lnTo>
                    <a:pt x="1427357" y="1446846"/>
                  </a:lnTo>
                  <a:lnTo>
                    <a:pt x="1419429" y="1445576"/>
                  </a:lnTo>
                  <a:lnTo>
                    <a:pt x="1411818" y="1443670"/>
                  </a:lnTo>
                  <a:lnTo>
                    <a:pt x="1403573" y="1442082"/>
                  </a:lnTo>
                  <a:lnTo>
                    <a:pt x="1395645" y="1439859"/>
                  </a:lnTo>
                  <a:lnTo>
                    <a:pt x="1387717" y="1437636"/>
                  </a:lnTo>
                  <a:lnTo>
                    <a:pt x="1379472" y="1434777"/>
                  </a:lnTo>
                  <a:lnTo>
                    <a:pt x="1371227" y="1431601"/>
                  </a:lnTo>
                  <a:lnTo>
                    <a:pt x="1362982" y="1428743"/>
                  </a:lnTo>
                  <a:lnTo>
                    <a:pt x="1355054" y="1425249"/>
                  </a:lnTo>
                  <a:lnTo>
                    <a:pt x="1346492" y="1421120"/>
                  </a:lnTo>
                  <a:lnTo>
                    <a:pt x="1338247" y="1417309"/>
                  </a:lnTo>
                  <a:lnTo>
                    <a:pt x="1330002" y="1413180"/>
                  </a:lnTo>
                  <a:lnTo>
                    <a:pt x="1321757" y="1408416"/>
                  </a:lnTo>
                  <a:lnTo>
                    <a:pt x="1313195" y="1403970"/>
                  </a:lnTo>
                  <a:lnTo>
                    <a:pt x="1304950" y="1399205"/>
                  </a:lnTo>
                  <a:lnTo>
                    <a:pt x="1296705" y="1393806"/>
                  </a:lnTo>
                  <a:lnTo>
                    <a:pt x="1288459" y="1388407"/>
                  </a:lnTo>
                  <a:lnTo>
                    <a:pt x="1280214" y="1382372"/>
                  </a:lnTo>
                  <a:lnTo>
                    <a:pt x="1272286" y="1376655"/>
                  </a:lnTo>
                  <a:lnTo>
                    <a:pt x="1264041" y="1370303"/>
                  </a:lnTo>
                  <a:lnTo>
                    <a:pt x="1255796" y="1364269"/>
                  </a:lnTo>
                  <a:lnTo>
                    <a:pt x="1247551" y="1357599"/>
                  </a:lnTo>
                  <a:lnTo>
                    <a:pt x="1239940" y="1350612"/>
                  </a:lnTo>
                  <a:lnTo>
                    <a:pt x="1232012" y="1343624"/>
                  </a:lnTo>
                  <a:lnTo>
                    <a:pt x="1224085" y="1336319"/>
                  </a:lnTo>
                  <a:lnTo>
                    <a:pt x="1216474" y="1329014"/>
                  </a:lnTo>
                  <a:lnTo>
                    <a:pt x="1208863" y="1321392"/>
                  </a:lnTo>
                  <a:lnTo>
                    <a:pt x="1201252" y="1313452"/>
                  </a:lnTo>
                  <a:lnTo>
                    <a:pt x="1193958" y="1305194"/>
                  </a:lnTo>
                  <a:lnTo>
                    <a:pt x="1186665" y="1297254"/>
                  </a:lnTo>
                  <a:lnTo>
                    <a:pt x="1179688" y="1288678"/>
                  </a:lnTo>
                  <a:lnTo>
                    <a:pt x="1172711" y="1280103"/>
                  </a:lnTo>
                  <a:lnTo>
                    <a:pt x="1165735" y="1271528"/>
                  </a:lnTo>
                  <a:lnTo>
                    <a:pt x="1159075" y="1262317"/>
                  </a:lnTo>
                  <a:lnTo>
                    <a:pt x="1152416" y="1253107"/>
                  </a:lnTo>
                  <a:lnTo>
                    <a:pt x="1146073" y="1243896"/>
                  </a:lnTo>
                  <a:lnTo>
                    <a:pt x="1139731" y="1234050"/>
                  </a:lnTo>
                  <a:lnTo>
                    <a:pt x="1134023" y="1224840"/>
                  </a:lnTo>
                  <a:lnTo>
                    <a:pt x="1127998" y="1214994"/>
                  </a:lnTo>
                  <a:lnTo>
                    <a:pt x="1122607" y="1204830"/>
                  </a:lnTo>
                  <a:lnTo>
                    <a:pt x="1116899" y="1194667"/>
                  </a:lnTo>
                  <a:lnTo>
                    <a:pt x="1111825" y="1184186"/>
                  </a:lnTo>
                  <a:lnTo>
                    <a:pt x="1106751" y="1173705"/>
                  </a:lnTo>
                  <a:lnTo>
                    <a:pt x="1101994" y="1162906"/>
                  </a:lnTo>
                  <a:lnTo>
                    <a:pt x="1097237" y="1152108"/>
                  </a:lnTo>
                  <a:lnTo>
                    <a:pt x="1093115" y="1141309"/>
                  </a:lnTo>
                  <a:lnTo>
                    <a:pt x="1088992" y="1130193"/>
                  </a:lnTo>
                  <a:lnTo>
                    <a:pt x="1085187" y="1118759"/>
                  </a:lnTo>
                  <a:lnTo>
                    <a:pt x="1081699" y="1107643"/>
                  </a:lnTo>
                  <a:lnTo>
                    <a:pt x="1078527" y="1095891"/>
                  </a:lnTo>
                  <a:lnTo>
                    <a:pt x="1075356" y="1084458"/>
                  </a:lnTo>
                  <a:lnTo>
                    <a:pt x="1072502" y="1072706"/>
                  </a:lnTo>
                  <a:lnTo>
                    <a:pt x="1070282" y="1060955"/>
                  </a:lnTo>
                  <a:lnTo>
                    <a:pt x="1068062" y="1048886"/>
                  </a:lnTo>
                  <a:lnTo>
                    <a:pt x="1066477" y="1036817"/>
                  </a:lnTo>
                  <a:lnTo>
                    <a:pt x="1064891" y="1024430"/>
                  </a:lnTo>
                  <a:lnTo>
                    <a:pt x="1063623" y="1012361"/>
                  </a:lnTo>
                  <a:lnTo>
                    <a:pt x="1062671" y="999657"/>
                  </a:lnTo>
                  <a:lnTo>
                    <a:pt x="1062037" y="987270"/>
                  </a:lnTo>
                  <a:lnTo>
                    <a:pt x="1062037" y="974566"/>
                  </a:lnTo>
                  <a:lnTo>
                    <a:pt x="1062037" y="962497"/>
                  </a:lnTo>
                  <a:lnTo>
                    <a:pt x="1062354" y="950428"/>
                  </a:lnTo>
                  <a:lnTo>
                    <a:pt x="1063306" y="938359"/>
                  </a:lnTo>
                  <a:lnTo>
                    <a:pt x="1064257" y="926290"/>
                  </a:lnTo>
                  <a:lnTo>
                    <a:pt x="1065208" y="914221"/>
                  </a:lnTo>
                  <a:lnTo>
                    <a:pt x="1066794" y="902469"/>
                  </a:lnTo>
                  <a:lnTo>
                    <a:pt x="1068380" y="890718"/>
                  </a:lnTo>
                  <a:lnTo>
                    <a:pt x="1069965" y="879284"/>
                  </a:lnTo>
                  <a:lnTo>
                    <a:pt x="1072185" y="867850"/>
                  </a:lnTo>
                  <a:lnTo>
                    <a:pt x="1074405" y="856416"/>
                  </a:lnTo>
                  <a:lnTo>
                    <a:pt x="1077259" y="844983"/>
                  </a:lnTo>
                  <a:lnTo>
                    <a:pt x="1079796" y="833866"/>
                  </a:lnTo>
                  <a:lnTo>
                    <a:pt x="1082650" y="822750"/>
                  </a:lnTo>
                  <a:lnTo>
                    <a:pt x="1085821" y="811634"/>
                  </a:lnTo>
                  <a:lnTo>
                    <a:pt x="1089627" y="800835"/>
                  </a:lnTo>
                  <a:lnTo>
                    <a:pt x="1093115" y="790037"/>
                  </a:lnTo>
                  <a:lnTo>
                    <a:pt x="1096920" y="779556"/>
                  </a:lnTo>
                  <a:lnTo>
                    <a:pt x="1101043" y="769075"/>
                  </a:lnTo>
                  <a:lnTo>
                    <a:pt x="1105165" y="758594"/>
                  </a:lnTo>
                  <a:lnTo>
                    <a:pt x="1109922" y="748430"/>
                  </a:lnTo>
                  <a:lnTo>
                    <a:pt x="1114362" y="738902"/>
                  </a:lnTo>
                  <a:lnTo>
                    <a:pt x="1119118" y="728739"/>
                  </a:lnTo>
                  <a:lnTo>
                    <a:pt x="1124509" y="719211"/>
                  </a:lnTo>
                  <a:lnTo>
                    <a:pt x="1129583" y="709682"/>
                  </a:lnTo>
                  <a:lnTo>
                    <a:pt x="1135291" y="700154"/>
                  </a:lnTo>
                  <a:lnTo>
                    <a:pt x="1140682" y="690944"/>
                  </a:lnTo>
                  <a:lnTo>
                    <a:pt x="1146391" y="682051"/>
                  </a:lnTo>
                  <a:lnTo>
                    <a:pt x="1152416" y="673158"/>
                  </a:lnTo>
                  <a:lnTo>
                    <a:pt x="1158758" y="664265"/>
                  </a:lnTo>
                  <a:lnTo>
                    <a:pt x="1164783" y="655689"/>
                  </a:lnTo>
                  <a:lnTo>
                    <a:pt x="1171443" y="647432"/>
                  </a:lnTo>
                  <a:lnTo>
                    <a:pt x="1177785" y="639174"/>
                  </a:lnTo>
                  <a:lnTo>
                    <a:pt x="1184762" y="631234"/>
                  </a:lnTo>
                  <a:lnTo>
                    <a:pt x="1191738" y="623611"/>
                  </a:lnTo>
                  <a:lnTo>
                    <a:pt x="1198715" y="615989"/>
                  </a:lnTo>
                  <a:lnTo>
                    <a:pt x="1206009" y="608684"/>
                  </a:lnTo>
                  <a:lnTo>
                    <a:pt x="1213620" y="601696"/>
                  </a:lnTo>
                  <a:lnTo>
                    <a:pt x="1220913" y="594391"/>
                  </a:lnTo>
                  <a:lnTo>
                    <a:pt x="1228841" y="588039"/>
                  </a:lnTo>
                  <a:lnTo>
                    <a:pt x="1236769" y="581369"/>
                  </a:lnTo>
                  <a:lnTo>
                    <a:pt x="1244380" y="575017"/>
                  </a:lnTo>
                  <a:lnTo>
                    <a:pt x="1252625" y="568983"/>
                  </a:lnTo>
                  <a:lnTo>
                    <a:pt x="1260870" y="562948"/>
                  </a:lnTo>
                  <a:lnTo>
                    <a:pt x="1269115" y="557549"/>
                  </a:lnTo>
                  <a:lnTo>
                    <a:pt x="1277360" y="552150"/>
                  </a:lnTo>
                  <a:lnTo>
                    <a:pt x="1286240" y="547068"/>
                  </a:lnTo>
                  <a:lnTo>
                    <a:pt x="1294802" y="542304"/>
                  </a:lnTo>
                  <a:lnTo>
                    <a:pt x="1303364" y="537540"/>
                  </a:lnTo>
                  <a:lnTo>
                    <a:pt x="1312560" y="533093"/>
                  </a:lnTo>
                  <a:lnTo>
                    <a:pt x="1321757" y="528964"/>
                  </a:lnTo>
                  <a:lnTo>
                    <a:pt x="1330953" y="525153"/>
                  </a:lnTo>
                  <a:lnTo>
                    <a:pt x="1339833" y="521659"/>
                  </a:lnTo>
                  <a:lnTo>
                    <a:pt x="1349029" y="518483"/>
                  </a:lnTo>
                  <a:lnTo>
                    <a:pt x="1358542" y="514990"/>
                  </a:lnTo>
                  <a:lnTo>
                    <a:pt x="1368056" y="512449"/>
                  </a:lnTo>
                  <a:lnTo>
                    <a:pt x="1377887" y="509908"/>
                  </a:lnTo>
                  <a:lnTo>
                    <a:pt x="1387717" y="507685"/>
                  </a:lnTo>
                  <a:lnTo>
                    <a:pt x="1397231" y="505462"/>
                  </a:lnTo>
                  <a:lnTo>
                    <a:pt x="1407062" y="503874"/>
                  </a:lnTo>
                  <a:lnTo>
                    <a:pt x="1416892" y="502603"/>
                  </a:lnTo>
                  <a:lnTo>
                    <a:pt x="1427040" y="501650"/>
                  </a:lnTo>
                  <a:lnTo>
                    <a:pt x="1437188" y="500697"/>
                  </a:lnTo>
                  <a:lnTo>
                    <a:pt x="1447336" y="500380"/>
                  </a:lnTo>
                  <a:lnTo>
                    <a:pt x="1457483" y="500062"/>
                  </a:lnTo>
                  <a:close/>
                  <a:moveTo>
                    <a:pt x="716008" y="249237"/>
                  </a:moveTo>
                  <a:lnTo>
                    <a:pt x="795913" y="249237"/>
                  </a:lnTo>
                  <a:lnTo>
                    <a:pt x="795913" y="374499"/>
                  </a:lnTo>
                  <a:lnTo>
                    <a:pt x="810181" y="375133"/>
                  </a:lnTo>
                  <a:lnTo>
                    <a:pt x="823816" y="376402"/>
                  </a:lnTo>
                  <a:lnTo>
                    <a:pt x="837133" y="377670"/>
                  </a:lnTo>
                  <a:lnTo>
                    <a:pt x="849500" y="379890"/>
                  </a:lnTo>
                  <a:lnTo>
                    <a:pt x="861549" y="381793"/>
                  </a:lnTo>
                  <a:lnTo>
                    <a:pt x="873281" y="384330"/>
                  </a:lnTo>
                  <a:lnTo>
                    <a:pt x="884379" y="386867"/>
                  </a:lnTo>
                  <a:lnTo>
                    <a:pt x="894842" y="389721"/>
                  </a:lnTo>
                  <a:lnTo>
                    <a:pt x="904989" y="393209"/>
                  </a:lnTo>
                  <a:lnTo>
                    <a:pt x="914819" y="396698"/>
                  </a:lnTo>
                  <a:lnTo>
                    <a:pt x="924014" y="400186"/>
                  </a:lnTo>
                  <a:lnTo>
                    <a:pt x="932575" y="403991"/>
                  </a:lnTo>
                  <a:lnTo>
                    <a:pt x="941136" y="407797"/>
                  </a:lnTo>
                  <a:lnTo>
                    <a:pt x="949381" y="411602"/>
                  </a:lnTo>
                  <a:lnTo>
                    <a:pt x="956673" y="415725"/>
                  </a:lnTo>
                  <a:lnTo>
                    <a:pt x="963966" y="419847"/>
                  </a:lnTo>
                  <a:lnTo>
                    <a:pt x="931624" y="504836"/>
                  </a:lnTo>
                  <a:lnTo>
                    <a:pt x="920209" y="498810"/>
                  </a:lnTo>
                  <a:lnTo>
                    <a:pt x="906257" y="491517"/>
                  </a:lnTo>
                  <a:lnTo>
                    <a:pt x="898330" y="488028"/>
                  </a:lnTo>
                  <a:lnTo>
                    <a:pt x="890086" y="484540"/>
                  </a:lnTo>
                  <a:lnTo>
                    <a:pt x="880891" y="480735"/>
                  </a:lnTo>
                  <a:lnTo>
                    <a:pt x="871061" y="477246"/>
                  </a:lnTo>
                  <a:lnTo>
                    <a:pt x="860597" y="474075"/>
                  </a:lnTo>
                  <a:lnTo>
                    <a:pt x="849500" y="470904"/>
                  </a:lnTo>
                  <a:lnTo>
                    <a:pt x="837767" y="468367"/>
                  </a:lnTo>
                  <a:lnTo>
                    <a:pt x="825401" y="465830"/>
                  </a:lnTo>
                  <a:lnTo>
                    <a:pt x="812401" y="463927"/>
                  </a:lnTo>
                  <a:lnTo>
                    <a:pt x="798449" y="462659"/>
                  </a:lnTo>
                  <a:lnTo>
                    <a:pt x="783863" y="461707"/>
                  </a:lnTo>
                  <a:lnTo>
                    <a:pt x="768960" y="461390"/>
                  </a:lnTo>
                  <a:lnTo>
                    <a:pt x="759765" y="461390"/>
                  </a:lnTo>
                  <a:lnTo>
                    <a:pt x="751204" y="462024"/>
                  </a:lnTo>
                  <a:lnTo>
                    <a:pt x="742643" y="462659"/>
                  </a:lnTo>
                  <a:lnTo>
                    <a:pt x="734398" y="463927"/>
                  </a:lnTo>
                  <a:lnTo>
                    <a:pt x="726471" y="465196"/>
                  </a:lnTo>
                  <a:lnTo>
                    <a:pt x="719496" y="467098"/>
                  </a:lnTo>
                  <a:lnTo>
                    <a:pt x="712203" y="469001"/>
                  </a:lnTo>
                  <a:lnTo>
                    <a:pt x="705544" y="471538"/>
                  </a:lnTo>
                  <a:lnTo>
                    <a:pt x="699202" y="473758"/>
                  </a:lnTo>
                  <a:lnTo>
                    <a:pt x="693178" y="476612"/>
                  </a:lnTo>
                  <a:lnTo>
                    <a:pt x="687153" y="479466"/>
                  </a:lnTo>
                  <a:lnTo>
                    <a:pt x="682080" y="482637"/>
                  </a:lnTo>
                  <a:lnTo>
                    <a:pt x="676689" y="486126"/>
                  </a:lnTo>
                  <a:lnTo>
                    <a:pt x="671933" y="489614"/>
                  </a:lnTo>
                  <a:lnTo>
                    <a:pt x="667177" y="493419"/>
                  </a:lnTo>
                  <a:lnTo>
                    <a:pt x="663055" y="497542"/>
                  </a:lnTo>
                  <a:lnTo>
                    <a:pt x="659250" y="501348"/>
                  </a:lnTo>
                  <a:lnTo>
                    <a:pt x="655445" y="505470"/>
                  </a:lnTo>
                  <a:lnTo>
                    <a:pt x="652274" y="509910"/>
                  </a:lnTo>
                  <a:lnTo>
                    <a:pt x="649103" y="514350"/>
                  </a:lnTo>
                  <a:lnTo>
                    <a:pt x="646249" y="519107"/>
                  </a:lnTo>
                  <a:lnTo>
                    <a:pt x="643713" y="523546"/>
                  </a:lnTo>
                  <a:lnTo>
                    <a:pt x="641493" y="528303"/>
                  </a:lnTo>
                  <a:lnTo>
                    <a:pt x="639591" y="533060"/>
                  </a:lnTo>
                  <a:lnTo>
                    <a:pt x="637688" y="537817"/>
                  </a:lnTo>
                  <a:lnTo>
                    <a:pt x="636420" y="542891"/>
                  </a:lnTo>
                  <a:lnTo>
                    <a:pt x="635152" y="547647"/>
                  </a:lnTo>
                  <a:lnTo>
                    <a:pt x="633566" y="552721"/>
                  </a:lnTo>
                  <a:lnTo>
                    <a:pt x="632932" y="557478"/>
                  </a:lnTo>
                  <a:lnTo>
                    <a:pt x="632298" y="562235"/>
                  </a:lnTo>
                  <a:lnTo>
                    <a:pt x="631981" y="567309"/>
                  </a:lnTo>
                  <a:lnTo>
                    <a:pt x="631981" y="572066"/>
                  </a:lnTo>
                  <a:lnTo>
                    <a:pt x="631981" y="578408"/>
                  </a:lnTo>
                  <a:lnTo>
                    <a:pt x="632615" y="584433"/>
                  </a:lnTo>
                  <a:lnTo>
                    <a:pt x="633249" y="590459"/>
                  </a:lnTo>
                  <a:lnTo>
                    <a:pt x="634200" y="595850"/>
                  </a:lnTo>
                  <a:lnTo>
                    <a:pt x="635786" y="601558"/>
                  </a:lnTo>
                  <a:lnTo>
                    <a:pt x="637371" y="606632"/>
                  </a:lnTo>
                  <a:lnTo>
                    <a:pt x="639274" y="612023"/>
                  </a:lnTo>
                  <a:lnTo>
                    <a:pt x="641176" y="617097"/>
                  </a:lnTo>
                  <a:lnTo>
                    <a:pt x="643713" y="622171"/>
                  </a:lnTo>
                  <a:lnTo>
                    <a:pt x="646249" y="626927"/>
                  </a:lnTo>
                  <a:lnTo>
                    <a:pt x="649737" y="631367"/>
                  </a:lnTo>
                  <a:lnTo>
                    <a:pt x="652908" y="636124"/>
                  </a:lnTo>
                  <a:lnTo>
                    <a:pt x="656713" y="640564"/>
                  </a:lnTo>
                  <a:lnTo>
                    <a:pt x="660835" y="645320"/>
                  </a:lnTo>
                  <a:lnTo>
                    <a:pt x="665274" y="649443"/>
                  </a:lnTo>
                  <a:lnTo>
                    <a:pt x="670031" y="653566"/>
                  </a:lnTo>
                  <a:lnTo>
                    <a:pt x="675104" y="658005"/>
                  </a:lnTo>
                  <a:lnTo>
                    <a:pt x="680177" y="662128"/>
                  </a:lnTo>
                  <a:lnTo>
                    <a:pt x="686202" y="665933"/>
                  </a:lnTo>
                  <a:lnTo>
                    <a:pt x="691909" y="670373"/>
                  </a:lnTo>
                  <a:lnTo>
                    <a:pt x="698568" y="674178"/>
                  </a:lnTo>
                  <a:lnTo>
                    <a:pt x="705227" y="678301"/>
                  </a:lnTo>
                  <a:lnTo>
                    <a:pt x="719813" y="686229"/>
                  </a:lnTo>
                  <a:lnTo>
                    <a:pt x="735667" y="694474"/>
                  </a:lnTo>
                  <a:lnTo>
                    <a:pt x="753106" y="702402"/>
                  </a:lnTo>
                  <a:lnTo>
                    <a:pt x="771814" y="710964"/>
                  </a:lnTo>
                  <a:lnTo>
                    <a:pt x="792108" y="719527"/>
                  </a:lnTo>
                  <a:lnTo>
                    <a:pt x="804474" y="724600"/>
                  </a:lnTo>
                  <a:lnTo>
                    <a:pt x="816206" y="729991"/>
                  </a:lnTo>
                  <a:lnTo>
                    <a:pt x="827621" y="735065"/>
                  </a:lnTo>
                  <a:lnTo>
                    <a:pt x="838719" y="740774"/>
                  </a:lnTo>
                  <a:lnTo>
                    <a:pt x="849500" y="745847"/>
                  </a:lnTo>
                  <a:lnTo>
                    <a:pt x="859963" y="751873"/>
                  </a:lnTo>
                  <a:lnTo>
                    <a:pt x="870110" y="757264"/>
                  </a:lnTo>
                  <a:lnTo>
                    <a:pt x="879622" y="763289"/>
                  </a:lnTo>
                  <a:lnTo>
                    <a:pt x="888501" y="768997"/>
                  </a:lnTo>
                  <a:lnTo>
                    <a:pt x="897379" y="775340"/>
                  </a:lnTo>
                  <a:lnTo>
                    <a:pt x="905940" y="781365"/>
                  </a:lnTo>
                  <a:lnTo>
                    <a:pt x="914184" y="788024"/>
                  </a:lnTo>
                  <a:lnTo>
                    <a:pt x="921477" y="794367"/>
                  </a:lnTo>
                  <a:lnTo>
                    <a:pt x="928770" y="801026"/>
                  </a:lnTo>
                  <a:lnTo>
                    <a:pt x="935746" y="808003"/>
                  </a:lnTo>
                  <a:lnTo>
                    <a:pt x="942088" y="814980"/>
                  </a:lnTo>
                  <a:lnTo>
                    <a:pt x="948429" y="822273"/>
                  </a:lnTo>
                  <a:lnTo>
                    <a:pt x="953820" y="829250"/>
                  </a:lnTo>
                  <a:lnTo>
                    <a:pt x="959210" y="837178"/>
                  </a:lnTo>
                  <a:lnTo>
                    <a:pt x="963966" y="844789"/>
                  </a:lnTo>
                  <a:lnTo>
                    <a:pt x="968406" y="852717"/>
                  </a:lnTo>
                  <a:lnTo>
                    <a:pt x="972845" y="860962"/>
                  </a:lnTo>
                  <a:lnTo>
                    <a:pt x="976333" y="869524"/>
                  </a:lnTo>
                  <a:lnTo>
                    <a:pt x="979503" y="878087"/>
                  </a:lnTo>
                  <a:lnTo>
                    <a:pt x="982674" y="886966"/>
                  </a:lnTo>
                  <a:lnTo>
                    <a:pt x="985211" y="895845"/>
                  </a:lnTo>
                  <a:lnTo>
                    <a:pt x="987431" y="905359"/>
                  </a:lnTo>
                  <a:lnTo>
                    <a:pt x="989016" y="914873"/>
                  </a:lnTo>
                  <a:lnTo>
                    <a:pt x="990284" y="925020"/>
                  </a:lnTo>
                  <a:lnTo>
                    <a:pt x="991236" y="935168"/>
                  </a:lnTo>
                  <a:lnTo>
                    <a:pt x="991870" y="944999"/>
                  </a:lnTo>
                  <a:lnTo>
                    <a:pt x="992187" y="955781"/>
                  </a:lnTo>
                  <a:lnTo>
                    <a:pt x="991870" y="965295"/>
                  </a:lnTo>
                  <a:lnTo>
                    <a:pt x="991236" y="974808"/>
                  </a:lnTo>
                  <a:lnTo>
                    <a:pt x="990284" y="984322"/>
                  </a:lnTo>
                  <a:lnTo>
                    <a:pt x="989016" y="993835"/>
                  </a:lnTo>
                  <a:lnTo>
                    <a:pt x="987113" y="1002715"/>
                  </a:lnTo>
                  <a:lnTo>
                    <a:pt x="984894" y="1012228"/>
                  </a:lnTo>
                  <a:lnTo>
                    <a:pt x="982357" y="1021108"/>
                  </a:lnTo>
                  <a:lnTo>
                    <a:pt x="978869" y="1030304"/>
                  </a:lnTo>
                  <a:lnTo>
                    <a:pt x="975698" y="1039184"/>
                  </a:lnTo>
                  <a:lnTo>
                    <a:pt x="971893" y="1047429"/>
                  </a:lnTo>
                  <a:lnTo>
                    <a:pt x="967454" y="1055991"/>
                  </a:lnTo>
                  <a:lnTo>
                    <a:pt x="962698" y="1064553"/>
                  </a:lnTo>
                  <a:lnTo>
                    <a:pt x="957625" y="1072481"/>
                  </a:lnTo>
                  <a:lnTo>
                    <a:pt x="952234" y="1080409"/>
                  </a:lnTo>
                  <a:lnTo>
                    <a:pt x="946210" y="1088337"/>
                  </a:lnTo>
                  <a:lnTo>
                    <a:pt x="940185" y="1095631"/>
                  </a:lnTo>
                  <a:lnTo>
                    <a:pt x="933526" y="1102925"/>
                  </a:lnTo>
                  <a:lnTo>
                    <a:pt x="926551" y="1110219"/>
                  </a:lnTo>
                  <a:lnTo>
                    <a:pt x="918941" y="1116561"/>
                  </a:lnTo>
                  <a:lnTo>
                    <a:pt x="911014" y="1123221"/>
                  </a:lnTo>
                  <a:lnTo>
                    <a:pt x="903087" y="1129246"/>
                  </a:lnTo>
                  <a:lnTo>
                    <a:pt x="894525" y="1135271"/>
                  </a:lnTo>
                  <a:lnTo>
                    <a:pt x="885647" y="1140979"/>
                  </a:lnTo>
                  <a:lnTo>
                    <a:pt x="876134" y="1146370"/>
                  </a:lnTo>
                  <a:lnTo>
                    <a:pt x="866622" y="1151127"/>
                  </a:lnTo>
                  <a:lnTo>
                    <a:pt x="856475" y="1155884"/>
                  </a:lnTo>
                  <a:lnTo>
                    <a:pt x="846012" y="1160006"/>
                  </a:lnTo>
                  <a:lnTo>
                    <a:pt x="835231" y="1163812"/>
                  </a:lnTo>
                  <a:lnTo>
                    <a:pt x="824133" y="1167617"/>
                  </a:lnTo>
                  <a:lnTo>
                    <a:pt x="812401" y="1170471"/>
                  </a:lnTo>
                  <a:lnTo>
                    <a:pt x="800669" y="1173008"/>
                  </a:lnTo>
                  <a:lnTo>
                    <a:pt x="788303" y="1175228"/>
                  </a:lnTo>
                  <a:lnTo>
                    <a:pt x="788303" y="1309687"/>
                  </a:lnTo>
                  <a:lnTo>
                    <a:pt x="707129" y="1309687"/>
                  </a:lnTo>
                  <a:lnTo>
                    <a:pt x="707129" y="1179351"/>
                  </a:lnTo>
                  <a:lnTo>
                    <a:pt x="692861" y="1179034"/>
                  </a:lnTo>
                  <a:lnTo>
                    <a:pt x="678592" y="1178082"/>
                  </a:lnTo>
                  <a:lnTo>
                    <a:pt x="664640" y="1176180"/>
                  </a:lnTo>
                  <a:lnTo>
                    <a:pt x="650689" y="1174277"/>
                  </a:lnTo>
                  <a:lnTo>
                    <a:pt x="637054" y="1172057"/>
                  </a:lnTo>
                  <a:lnTo>
                    <a:pt x="623102" y="1169520"/>
                  </a:lnTo>
                  <a:lnTo>
                    <a:pt x="609785" y="1166349"/>
                  </a:lnTo>
                  <a:lnTo>
                    <a:pt x="596785" y="1162543"/>
                  </a:lnTo>
                  <a:lnTo>
                    <a:pt x="584101" y="1158738"/>
                  </a:lnTo>
                  <a:lnTo>
                    <a:pt x="572052" y="1154615"/>
                  </a:lnTo>
                  <a:lnTo>
                    <a:pt x="560003" y="1149859"/>
                  </a:lnTo>
                  <a:lnTo>
                    <a:pt x="548588" y="1144785"/>
                  </a:lnTo>
                  <a:lnTo>
                    <a:pt x="537807" y="1139394"/>
                  </a:lnTo>
                  <a:lnTo>
                    <a:pt x="527660" y="1134320"/>
                  </a:lnTo>
                  <a:lnTo>
                    <a:pt x="518148" y="1128294"/>
                  </a:lnTo>
                  <a:lnTo>
                    <a:pt x="509587" y="1122586"/>
                  </a:lnTo>
                  <a:lnTo>
                    <a:pt x="540027" y="1036012"/>
                  </a:lnTo>
                  <a:lnTo>
                    <a:pt x="549222" y="1041721"/>
                  </a:lnTo>
                  <a:lnTo>
                    <a:pt x="558735" y="1047112"/>
                  </a:lnTo>
                  <a:lnTo>
                    <a:pt x="568564" y="1052820"/>
                  </a:lnTo>
                  <a:lnTo>
                    <a:pt x="579028" y="1057577"/>
                  </a:lnTo>
                  <a:lnTo>
                    <a:pt x="589492" y="1062651"/>
                  </a:lnTo>
                  <a:lnTo>
                    <a:pt x="600590" y="1067090"/>
                  </a:lnTo>
                  <a:lnTo>
                    <a:pt x="612004" y="1071213"/>
                  </a:lnTo>
                  <a:lnTo>
                    <a:pt x="623737" y="1075335"/>
                  </a:lnTo>
                  <a:lnTo>
                    <a:pt x="635786" y="1078824"/>
                  </a:lnTo>
                  <a:lnTo>
                    <a:pt x="648152" y="1081995"/>
                  </a:lnTo>
                  <a:lnTo>
                    <a:pt x="660518" y="1084849"/>
                  </a:lnTo>
                  <a:lnTo>
                    <a:pt x="673201" y="1087069"/>
                  </a:lnTo>
                  <a:lnTo>
                    <a:pt x="686202" y="1088972"/>
                  </a:lnTo>
                  <a:lnTo>
                    <a:pt x="699519" y="1090240"/>
                  </a:lnTo>
                  <a:lnTo>
                    <a:pt x="712520" y="1091191"/>
                  </a:lnTo>
                  <a:lnTo>
                    <a:pt x="726154" y="1091509"/>
                  </a:lnTo>
                  <a:lnTo>
                    <a:pt x="734716" y="1091191"/>
                  </a:lnTo>
                  <a:lnTo>
                    <a:pt x="743277" y="1090874"/>
                  </a:lnTo>
                  <a:lnTo>
                    <a:pt x="751521" y="1090240"/>
                  </a:lnTo>
                  <a:lnTo>
                    <a:pt x="759131" y="1088972"/>
                  </a:lnTo>
                  <a:lnTo>
                    <a:pt x="767058" y="1087703"/>
                  </a:lnTo>
                  <a:lnTo>
                    <a:pt x="774668" y="1086117"/>
                  </a:lnTo>
                  <a:lnTo>
                    <a:pt x="781644" y="1083898"/>
                  </a:lnTo>
                  <a:lnTo>
                    <a:pt x="788937" y="1081995"/>
                  </a:lnTo>
                  <a:lnTo>
                    <a:pt x="795595" y="1079458"/>
                  </a:lnTo>
                  <a:lnTo>
                    <a:pt x="802571" y="1076921"/>
                  </a:lnTo>
                  <a:lnTo>
                    <a:pt x="809230" y="1074067"/>
                  </a:lnTo>
                  <a:lnTo>
                    <a:pt x="815255" y="1070579"/>
                  </a:lnTo>
                  <a:lnTo>
                    <a:pt x="821279" y="1067407"/>
                  </a:lnTo>
                  <a:lnTo>
                    <a:pt x="826987" y="1063919"/>
                  </a:lnTo>
                  <a:lnTo>
                    <a:pt x="832377" y="1059796"/>
                  </a:lnTo>
                  <a:lnTo>
                    <a:pt x="837450" y="1055674"/>
                  </a:lnTo>
                  <a:lnTo>
                    <a:pt x="842207" y="1051551"/>
                  </a:lnTo>
                  <a:lnTo>
                    <a:pt x="847280" y="1046795"/>
                  </a:lnTo>
                  <a:lnTo>
                    <a:pt x="851402" y="1042355"/>
                  </a:lnTo>
                  <a:lnTo>
                    <a:pt x="855524" y="1037281"/>
                  </a:lnTo>
                  <a:lnTo>
                    <a:pt x="859329" y="1032207"/>
                  </a:lnTo>
                  <a:lnTo>
                    <a:pt x="862817" y="1027133"/>
                  </a:lnTo>
                  <a:lnTo>
                    <a:pt x="866305" y="1021425"/>
                  </a:lnTo>
                  <a:lnTo>
                    <a:pt x="868842" y="1016034"/>
                  </a:lnTo>
                  <a:lnTo>
                    <a:pt x="871378" y="1010009"/>
                  </a:lnTo>
                  <a:lnTo>
                    <a:pt x="873598" y="1003983"/>
                  </a:lnTo>
                  <a:lnTo>
                    <a:pt x="875500" y="997641"/>
                  </a:lnTo>
                  <a:lnTo>
                    <a:pt x="877086" y="991299"/>
                  </a:lnTo>
                  <a:lnTo>
                    <a:pt x="878354" y="984956"/>
                  </a:lnTo>
                  <a:lnTo>
                    <a:pt x="879305" y="978297"/>
                  </a:lnTo>
                  <a:lnTo>
                    <a:pt x="879939" y="971954"/>
                  </a:lnTo>
                  <a:lnTo>
                    <a:pt x="879939" y="964978"/>
                  </a:lnTo>
                  <a:lnTo>
                    <a:pt x="879939" y="958318"/>
                  </a:lnTo>
                  <a:lnTo>
                    <a:pt x="879622" y="951976"/>
                  </a:lnTo>
                  <a:lnTo>
                    <a:pt x="878671" y="945950"/>
                  </a:lnTo>
                  <a:lnTo>
                    <a:pt x="877720" y="939608"/>
                  </a:lnTo>
                  <a:lnTo>
                    <a:pt x="876134" y="933266"/>
                  </a:lnTo>
                  <a:lnTo>
                    <a:pt x="874549" y="927557"/>
                  </a:lnTo>
                  <a:lnTo>
                    <a:pt x="872647" y="921849"/>
                  </a:lnTo>
                  <a:lnTo>
                    <a:pt x="870744" y="916458"/>
                  </a:lnTo>
                  <a:lnTo>
                    <a:pt x="868207" y="910750"/>
                  </a:lnTo>
                  <a:lnTo>
                    <a:pt x="865354" y="905676"/>
                  </a:lnTo>
                  <a:lnTo>
                    <a:pt x="862183" y="900602"/>
                  </a:lnTo>
                  <a:lnTo>
                    <a:pt x="859012" y="895211"/>
                  </a:lnTo>
                  <a:lnTo>
                    <a:pt x="855524" y="890454"/>
                  </a:lnTo>
                  <a:lnTo>
                    <a:pt x="851402" y="885380"/>
                  </a:lnTo>
                  <a:lnTo>
                    <a:pt x="847280" y="880624"/>
                  </a:lnTo>
                  <a:lnTo>
                    <a:pt x="842524" y="875867"/>
                  </a:lnTo>
                  <a:lnTo>
                    <a:pt x="838085" y="871427"/>
                  </a:lnTo>
                  <a:lnTo>
                    <a:pt x="833011" y="866987"/>
                  </a:lnTo>
                  <a:lnTo>
                    <a:pt x="827621" y="862231"/>
                  </a:lnTo>
                  <a:lnTo>
                    <a:pt x="822230" y="858108"/>
                  </a:lnTo>
                  <a:lnTo>
                    <a:pt x="816206" y="853985"/>
                  </a:lnTo>
                  <a:lnTo>
                    <a:pt x="810181" y="849546"/>
                  </a:lnTo>
                  <a:lnTo>
                    <a:pt x="803840" y="845740"/>
                  </a:lnTo>
                  <a:lnTo>
                    <a:pt x="797181" y="841301"/>
                  </a:lnTo>
                  <a:lnTo>
                    <a:pt x="782912" y="833690"/>
                  </a:lnTo>
                  <a:lnTo>
                    <a:pt x="767692" y="826079"/>
                  </a:lnTo>
                  <a:lnTo>
                    <a:pt x="751521" y="818785"/>
                  </a:lnTo>
                  <a:lnTo>
                    <a:pt x="734081" y="811174"/>
                  </a:lnTo>
                  <a:lnTo>
                    <a:pt x="709983" y="801344"/>
                  </a:lnTo>
                  <a:lnTo>
                    <a:pt x="687153" y="791196"/>
                  </a:lnTo>
                  <a:lnTo>
                    <a:pt x="676055" y="786439"/>
                  </a:lnTo>
                  <a:lnTo>
                    <a:pt x="665274" y="781048"/>
                  </a:lnTo>
                  <a:lnTo>
                    <a:pt x="655128" y="775657"/>
                  </a:lnTo>
                  <a:lnTo>
                    <a:pt x="644981" y="770266"/>
                  </a:lnTo>
                  <a:lnTo>
                    <a:pt x="635786" y="764875"/>
                  </a:lnTo>
                  <a:lnTo>
                    <a:pt x="626273" y="759167"/>
                  </a:lnTo>
                  <a:lnTo>
                    <a:pt x="617395" y="753458"/>
                  </a:lnTo>
                  <a:lnTo>
                    <a:pt x="608517" y="747433"/>
                  </a:lnTo>
                  <a:lnTo>
                    <a:pt x="600590" y="741408"/>
                  </a:lnTo>
                  <a:lnTo>
                    <a:pt x="592662" y="735065"/>
                  </a:lnTo>
                  <a:lnTo>
                    <a:pt x="585052" y="729040"/>
                  </a:lnTo>
                  <a:lnTo>
                    <a:pt x="578077" y="722381"/>
                  </a:lnTo>
                  <a:lnTo>
                    <a:pt x="571418" y="715721"/>
                  </a:lnTo>
                  <a:lnTo>
                    <a:pt x="565076" y="708744"/>
                  </a:lnTo>
                  <a:lnTo>
                    <a:pt x="559052" y="701451"/>
                  </a:lnTo>
                  <a:lnTo>
                    <a:pt x="553344" y="694474"/>
                  </a:lnTo>
                  <a:lnTo>
                    <a:pt x="548588" y="686546"/>
                  </a:lnTo>
                  <a:lnTo>
                    <a:pt x="543832" y="678935"/>
                  </a:lnTo>
                  <a:lnTo>
                    <a:pt x="539393" y="671007"/>
                  </a:lnTo>
                  <a:lnTo>
                    <a:pt x="535588" y="662762"/>
                  </a:lnTo>
                  <a:lnTo>
                    <a:pt x="532417" y="654200"/>
                  </a:lnTo>
                  <a:lnTo>
                    <a:pt x="529246" y="645955"/>
                  </a:lnTo>
                  <a:lnTo>
                    <a:pt x="526709" y="636758"/>
                  </a:lnTo>
                  <a:lnTo>
                    <a:pt x="524807" y="627562"/>
                  </a:lnTo>
                  <a:lnTo>
                    <a:pt x="523221" y="618048"/>
                  </a:lnTo>
                  <a:lnTo>
                    <a:pt x="521953" y="608217"/>
                  </a:lnTo>
                  <a:lnTo>
                    <a:pt x="521319" y="598069"/>
                  </a:lnTo>
                  <a:lnTo>
                    <a:pt x="521002" y="587922"/>
                  </a:lnTo>
                  <a:lnTo>
                    <a:pt x="521319" y="577774"/>
                  </a:lnTo>
                  <a:lnTo>
                    <a:pt x="521953" y="567943"/>
                  </a:lnTo>
                  <a:lnTo>
                    <a:pt x="522904" y="558429"/>
                  </a:lnTo>
                  <a:lnTo>
                    <a:pt x="524490" y="548916"/>
                  </a:lnTo>
                  <a:lnTo>
                    <a:pt x="526392" y="539402"/>
                  </a:lnTo>
                  <a:lnTo>
                    <a:pt x="528612" y="530523"/>
                  </a:lnTo>
                  <a:lnTo>
                    <a:pt x="531783" y="521643"/>
                  </a:lnTo>
                  <a:lnTo>
                    <a:pt x="534636" y="512764"/>
                  </a:lnTo>
                  <a:lnTo>
                    <a:pt x="538124" y="504202"/>
                  </a:lnTo>
                  <a:lnTo>
                    <a:pt x="541929" y="495956"/>
                  </a:lnTo>
                  <a:lnTo>
                    <a:pt x="546685" y="487711"/>
                  </a:lnTo>
                  <a:lnTo>
                    <a:pt x="551125" y="479783"/>
                  </a:lnTo>
                  <a:lnTo>
                    <a:pt x="556515" y="472489"/>
                  </a:lnTo>
                  <a:lnTo>
                    <a:pt x="561905" y="464879"/>
                  </a:lnTo>
                  <a:lnTo>
                    <a:pt x="567930" y="457585"/>
                  </a:lnTo>
                  <a:lnTo>
                    <a:pt x="573955" y="450925"/>
                  </a:lnTo>
                  <a:lnTo>
                    <a:pt x="580613" y="444266"/>
                  </a:lnTo>
                  <a:lnTo>
                    <a:pt x="587272" y="437923"/>
                  </a:lnTo>
                  <a:lnTo>
                    <a:pt x="594565" y="431581"/>
                  </a:lnTo>
                  <a:lnTo>
                    <a:pt x="602175" y="425873"/>
                  </a:lnTo>
                  <a:lnTo>
                    <a:pt x="609785" y="420165"/>
                  </a:lnTo>
                  <a:lnTo>
                    <a:pt x="618029" y="415091"/>
                  </a:lnTo>
                  <a:lnTo>
                    <a:pt x="626590" y="410017"/>
                  </a:lnTo>
                  <a:lnTo>
                    <a:pt x="635469" y="405577"/>
                  </a:lnTo>
                  <a:lnTo>
                    <a:pt x="644347" y="400820"/>
                  </a:lnTo>
                  <a:lnTo>
                    <a:pt x="653859" y="397015"/>
                  </a:lnTo>
                  <a:lnTo>
                    <a:pt x="663372" y="393526"/>
                  </a:lnTo>
                  <a:lnTo>
                    <a:pt x="673519" y="389721"/>
                  </a:lnTo>
                  <a:lnTo>
                    <a:pt x="683665" y="386867"/>
                  </a:lnTo>
                  <a:lnTo>
                    <a:pt x="694129" y="384330"/>
                  </a:lnTo>
                  <a:lnTo>
                    <a:pt x="704910" y="381793"/>
                  </a:lnTo>
                  <a:lnTo>
                    <a:pt x="716008" y="379890"/>
                  </a:lnTo>
                  <a:lnTo>
                    <a:pt x="716008" y="249237"/>
                  </a:lnTo>
                  <a:close/>
                  <a:moveTo>
                    <a:pt x="784828" y="0"/>
                  </a:moveTo>
                  <a:lnTo>
                    <a:pt x="808948" y="317"/>
                  </a:lnTo>
                  <a:lnTo>
                    <a:pt x="832750" y="1588"/>
                  </a:lnTo>
                  <a:lnTo>
                    <a:pt x="856551" y="3175"/>
                  </a:lnTo>
                  <a:lnTo>
                    <a:pt x="880036" y="5716"/>
                  </a:lnTo>
                  <a:lnTo>
                    <a:pt x="903203" y="9209"/>
                  </a:lnTo>
                  <a:lnTo>
                    <a:pt x="926370" y="13020"/>
                  </a:lnTo>
                  <a:lnTo>
                    <a:pt x="949538" y="17466"/>
                  </a:lnTo>
                  <a:lnTo>
                    <a:pt x="972387" y="22864"/>
                  </a:lnTo>
                  <a:lnTo>
                    <a:pt x="994920" y="28581"/>
                  </a:lnTo>
                  <a:lnTo>
                    <a:pt x="1017452" y="35249"/>
                  </a:lnTo>
                  <a:lnTo>
                    <a:pt x="1039668" y="42871"/>
                  </a:lnTo>
                  <a:lnTo>
                    <a:pt x="1061565" y="50493"/>
                  </a:lnTo>
                  <a:lnTo>
                    <a:pt x="1083146" y="59067"/>
                  </a:lnTo>
                  <a:lnTo>
                    <a:pt x="1104727" y="68276"/>
                  </a:lnTo>
                  <a:lnTo>
                    <a:pt x="1125990" y="78121"/>
                  </a:lnTo>
                  <a:lnTo>
                    <a:pt x="1146618" y="88283"/>
                  </a:lnTo>
                  <a:lnTo>
                    <a:pt x="1167246" y="99397"/>
                  </a:lnTo>
                  <a:lnTo>
                    <a:pt x="1187240" y="111147"/>
                  </a:lnTo>
                  <a:lnTo>
                    <a:pt x="1207233" y="123215"/>
                  </a:lnTo>
                  <a:lnTo>
                    <a:pt x="1226910" y="136553"/>
                  </a:lnTo>
                  <a:lnTo>
                    <a:pt x="1245634" y="149890"/>
                  </a:lnTo>
                  <a:lnTo>
                    <a:pt x="1264675" y="163863"/>
                  </a:lnTo>
                  <a:lnTo>
                    <a:pt x="1283082" y="178154"/>
                  </a:lnTo>
                  <a:lnTo>
                    <a:pt x="1300854" y="193714"/>
                  </a:lnTo>
                  <a:lnTo>
                    <a:pt x="1318309" y="209275"/>
                  </a:lnTo>
                  <a:lnTo>
                    <a:pt x="1335129" y="225153"/>
                  </a:lnTo>
                  <a:lnTo>
                    <a:pt x="1351949" y="242302"/>
                  </a:lnTo>
                  <a:lnTo>
                    <a:pt x="1368134" y="259450"/>
                  </a:lnTo>
                  <a:lnTo>
                    <a:pt x="1383368" y="277234"/>
                  </a:lnTo>
                  <a:lnTo>
                    <a:pt x="1398918" y="295335"/>
                  </a:lnTo>
                  <a:lnTo>
                    <a:pt x="1413199" y="314389"/>
                  </a:lnTo>
                  <a:lnTo>
                    <a:pt x="1427163" y="333760"/>
                  </a:lnTo>
                  <a:lnTo>
                    <a:pt x="1313549" y="414104"/>
                  </a:lnTo>
                  <a:lnTo>
                    <a:pt x="1301806" y="397908"/>
                  </a:lnTo>
                  <a:lnTo>
                    <a:pt x="1289747" y="382665"/>
                  </a:lnTo>
                  <a:lnTo>
                    <a:pt x="1277370" y="367740"/>
                  </a:lnTo>
                  <a:lnTo>
                    <a:pt x="1264675" y="352814"/>
                  </a:lnTo>
                  <a:lnTo>
                    <a:pt x="1251346" y="338524"/>
                  </a:lnTo>
                  <a:lnTo>
                    <a:pt x="1238017" y="324868"/>
                  </a:lnTo>
                  <a:lnTo>
                    <a:pt x="1223736" y="311531"/>
                  </a:lnTo>
                  <a:lnTo>
                    <a:pt x="1209455" y="298828"/>
                  </a:lnTo>
                  <a:lnTo>
                    <a:pt x="1194539" y="286126"/>
                  </a:lnTo>
                  <a:lnTo>
                    <a:pt x="1179623" y="274058"/>
                  </a:lnTo>
                  <a:lnTo>
                    <a:pt x="1164073" y="262308"/>
                  </a:lnTo>
                  <a:lnTo>
                    <a:pt x="1148522" y="251829"/>
                  </a:lnTo>
                  <a:lnTo>
                    <a:pt x="1132654" y="241031"/>
                  </a:lnTo>
                  <a:lnTo>
                    <a:pt x="1116151" y="230869"/>
                  </a:lnTo>
                  <a:lnTo>
                    <a:pt x="1099649" y="221342"/>
                  </a:lnTo>
                  <a:lnTo>
                    <a:pt x="1082511" y="212133"/>
                  </a:lnTo>
                  <a:lnTo>
                    <a:pt x="1065374" y="203559"/>
                  </a:lnTo>
                  <a:lnTo>
                    <a:pt x="1047919" y="195620"/>
                  </a:lnTo>
                  <a:lnTo>
                    <a:pt x="1030464" y="187998"/>
                  </a:lnTo>
                  <a:lnTo>
                    <a:pt x="1012375" y="180694"/>
                  </a:lnTo>
                  <a:lnTo>
                    <a:pt x="994603" y="174343"/>
                  </a:lnTo>
                  <a:lnTo>
                    <a:pt x="976196" y="168309"/>
                  </a:lnTo>
                  <a:lnTo>
                    <a:pt x="957472" y="162910"/>
                  </a:lnTo>
                  <a:lnTo>
                    <a:pt x="939065" y="157829"/>
                  </a:lnTo>
                  <a:lnTo>
                    <a:pt x="920341" y="153701"/>
                  </a:lnTo>
                  <a:lnTo>
                    <a:pt x="901616" y="150208"/>
                  </a:lnTo>
                  <a:lnTo>
                    <a:pt x="882258" y="146715"/>
                  </a:lnTo>
                  <a:lnTo>
                    <a:pt x="862899" y="144174"/>
                  </a:lnTo>
                  <a:lnTo>
                    <a:pt x="843857" y="141951"/>
                  </a:lnTo>
                  <a:lnTo>
                    <a:pt x="824181" y="140681"/>
                  </a:lnTo>
                  <a:lnTo>
                    <a:pt x="804505" y="139728"/>
                  </a:lnTo>
                  <a:lnTo>
                    <a:pt x="784828" y="139411"/>
                  </a:lnTo>
                  <a:lnTo>
                    <a:pt x="768326" y="139728"/>
                  </a:lnTo>
                  <a:lnTo>
                    <a:pt x="751823" y="140363"/>
                  </a:lnTo>
                  <a:lnTo>
                    <a:pt x="735320" y="141316"/>
                  </a:lnTo>
                  <a:lnTo>
                    <a:pt x="719135" y="142586"/>
                  </a:lnTo>
                  <a:lnTo>
                    <a:pt x="702632" y="144492"/>
                  </a:lnTo>
                  <a:lnTo>
                    <a:pt x="686764" y="146715"/>
                  </a:lnTo>
                  <a:lnTo>
                    <a:pt x="670897" y="149573"/>
                  </a:lnTo>
                  <a:lnTo>
                    <a:pt x="655029" y="152431"/>
                  </a:lnTo>
                  <a:lnTo>
                    <a:pt x="639478" y="155924"/>
                  </a:lnTo>
                  <a:lnTo>
                    <a:pt x="623927" y="160052"/>
                  </a:lnTo>
                  <a:lnTo>
                    <a:pt x="608377" y="163863"/>
                  </a:lnTo>
                  <a:lnTo>
                    <a:pt x="593144" y="168309"/>
                  </a:lnTo>
                  <a:lnTo>
                    <a:pt x="578228" y="173390"/>
                  </a:lnTo>
                  <a:lnTo>
                    <a:pt x="562994" y="178471"/>
                  </a:lnTo>
                  <a:lnTo>
                    <a:pt x="548396" y="184505"/>
                  </a:lnTo>
                  <a:lnTo>
                    <a:pt x="533797" y="190221"/>
                  </a:lnTo>
                  <a:lnTo>
                    <a:pt x="519516" y="196572"/>
                  </a:lnTo>
                  <a:lnTo>
                    <a:pt x="505235" y="203241"/>
                  </a:lnTo>
                  <a:lnTo>
                    <a:pt x="491271" y="210228"/>
                  </a:lnTo>
                  <a:lnTo>
                    <a:pt x="477308" y="217532"/>
                  </a:lnTo>
                  <a:lnTo>
                    <a:pt x="463978" y="225153"/>
                  </a:lnTo>
                  <a:lnTo>
                    <a:pt x="450332" y="233092"/>
                  </a:lnTo>
                  <a:lnTo>
                    <a:pt x="437003" y="241349"/>
                  </a:lnTo>
                  <a:lnTo>
                    <a:pt x="423991" y="249923"/>
                  </a:lnTo>
                  <a:lnTo>
                    <a:pt x="411297" y="258815"/>
                  </a:lnTo>
                  <a:lnTo>
                    <a:pt x="398603" y="268024"/>
                  </a:lnTo>
                  <a:lnTo>
                    <a:pt x="386543" y="277551"/>
                  </a:lnTo>
                  <a:lnTo>
                    <a:pt x="374483" y="287396"/>
                  </a:lnTo>
                  <a:lnTo>
                    <a:pt x="362424" y="296923"/>
                  </a:lnTo>
                  <a:lnTo>
                    <a:pt x="350999" y="307402"/>
                  </a:lnTo>
                  <a:lnTo>
                    <a:pt x="339574" y="317882"/>
                  </a:lnTo>
                  <a:lnTo>
                    <a:pt x="328466" y="328997"/>
                  </a:lnTo>
                  <a:lnTo>
                    <a:pt x="317676" y="340112"/>
                  </a:lnTo>
                  <a:lnTo>
                    <a:pt x="306886" y="351226"/>
                  </a:lnTo>
                  <a:lnTo>
                    <a:pt x="296730" y="362976"/>
                  </a:lnTo>
                  <a:lnTo>
                    <a:pt x="286575" y="374726"/>
                  </a:lnTo>
                  <a:lnTo>
                    <a:pt x="277054" y="386794"/>
                  </a:lnTo>
                  <a:lnTo>
                    <a:pt x="267533" y="399179"/>
                  </a:lnTo>
                  <a:lnTo>
                    <a:pt x="258330" y="411564"/>
                  </a:lnTo>
                  <a:lnTo>
                    <a:pt x="249444" y="424584"/>
                  </a:lnTo>
                  <a:lnTo>
                    <a:pt x="240875" y="437604"/>
                  </a:lnTo>
                  <a:lnTo>
                    <a:pt x="232624" y="450942"/>
                  </a:lnTo>
                  <a:lnTo>
                    <a:pt x="224690" y="464279"/>
                  </a:lnTo>
                  <a:lnTo>
                    <a:pt x="217073" y="477935"/>
                  </a:lnTo>
                  <a:lnTo>
                    <a:pt x="209774" y="491590"/>
                  </a:lnTo>
                  <a:lnTo>
                    <a:pt x="202792" y="505563"/>
                  </a:lnTo>
                  <a:lnTo>
                    <a:pt x="196445" y="520171"/>
                  </a:lnTo>
                  <a:lnTo>
                    <a:pt x="189780" y="534462"/>
                  </a:lnTo>
                  <a:lnTo>
                    <a:pt x="183751" y="548752"/>
                  </a:lnTo>
                  <a:lnTo>
                    <a:pt x="178355" y="563678"/>
                  </a:lnTo>
                  <a:lnTo>
                    <a:pt x="173278" y="578603"/>
                  </a:lnTo>
                  <a:lnTo>
                    <a:pt x="168200" y="593846"/>
                  </a:lnTo>
                  <a:lnTo>
                    <a:pt x="163757" y="608772"/>
                  </a:lnTo>
                  <a:lnTo>
                    <a:pt x="159314" y="624332"/>
                  </a:lnTo>
                  <a:lnTo>
                    <a:pt x="155506" y="639893"/>
                  </a:lnTo>
                  <a:lnTo>
                    <a:pt x="152332" y="655454"/>
                  </a:lnTo>
                  <a:lnTo>
                    <a:pt x="148841" y="671650"/>
                  </a:lnTo>
                  <a:lnTo>
                    <a:pt x="146302" y="687210"/>
                  </a:lnTo>
                  <a:lnTo>
                    <a:pt x="144081" y="703724"/>
                  </a:lnTo>
                  <a:lnTo>
                    <a:pt x="142494" y="719602"/>
                  </a:lnTo>
                  <a:lnTo>
                    <a:pt x="140907" y="735798"/>
                  </a:lnTo>
                  <a:lnTo>
                    <a:pt x="139955" y="752629"/>
                  </a:lnTo>
                  <a:lnTo>
                    <a:pt x="139320" y="769142"/>
                  </a:lnTo>
                  <a:lnTo>
                    <a:pt x="139003" y="785973"/>
                  </a:lnTo>
                  <a:lnTo>
                    <a:pt x="139320" y="800263"/>
                  </a:lnTo>
                  <a:lnTo>
                    <a:pt x="139638" y="814871"/>
                  </a:lnTo>
                  <a:lnTo>
                    <a:pt x="140590" y="829162"/>
                  </a:lnTo>
                  <a:lnTo>
                    <a:pt x="141542" y="844087"/>
                  </a:lnTo>
                  <a:lnTo>
                    <a:pt x="143129" y="858378"/>
                  </a:lnTo>
                  <a:lnTo>
                    <a:pt x="144715" y="872350"/>
                  </a:lnTo>
                  <a:lnTo>
                    <a:pt x="146620" y="886641"/>
                  </a:lnTo>
                  <a:lnTo>
                    <a:pt x="149158" y="900931"/>
                  </a:lnTo>
                  <a:lnTo>
                    <a:pt x="152015" y="914586"/>
                  </a:lnTo>
                  <a:lnTo>
                    <a:pt x="154871" y="928559"/>
                  </a:lnTo>
                  <a:lnTo>
                    <a:pt x="158044" y="942215"/>
                  </a:lnTo>
                  <a:lnTo>
                    <a:pt x="161853" y="955870"/>
                  </a:lnTo>
                  <a:lnTo>
                    <a:pt x="165661" y="969208"/>
                  </a:lnTo>
                  <a:lnTo>
                    <a:pt x="169469" y="983180"/>
                  </a:lnTo>
                  <a:lnTo>
                    <a:pt x="174230" y="996201"/>
                  </a:lnTo>
                  <a:lnTo>
                    <a:pt x="178673" y="1009538"/>
                  </a:lnTo>
                  <a:lnTo>
                    <a:pt x="183433" y="1022558"/>
                  </a:lnTo>
                  <a:lnTo>
                    <a:pt x="188828" y="1035261"/>
                  </a:lnTo>
                  <a:lnTo>
                    <a:pt x="194223" y="1047964"/>
                  </a:lnTo>
                  <a:lnTo>
                    <a:pt x="200253" y="1060666"/>
                  </a:lnTo>
                  <a:lnTo>
                    <a:pt x="205966" y="1073369"/>
                  </a:lnTo>
                  <a:lnTo>
                    <a:pt x="212630" y="1085754"/>
                  </a:lnTo>
                  <a:lnTo>
                    <a:pt x="219295" y="1098139"/>
                  </a:lnTo>
                  <a:lnTo>
                    <a:pt x="225642" y="1110206"/>
                  </a:lnTo>
                  <a:lnTo>
                    <a:pt x="232941" y="1121956"/>
                  </a:lnTo>
                  <a:lnTo>
                    <a:pt x="239923" y="1133706"/>
                  </a:lnTo>
                  <a:lnTo>
                    <a:pt x="247857" y="1145456"/>
                  </a:lnTo>
                  <a:lnTo>
                    <a:pt x="255474" y="1156571"/>
                  </a:lnTo>
                  <a:lnTo>
                    <a:pt x="263408" y="1168003"/>
                  </a:lnTo>
                  <a:lnTo>
                    <a:pt x="271659" y="1179118"/>
                  </a:lnTo>
                  <a:lnTo>
                    <a:pt x="280228" y="1189915"/>
                  </a:lnTo>
                  <a:lnTo>
                    <a:pt x="289114" y="1200395"/>
                  </a:lnTo>
                  <a:lnTo>
                    <a:pt x="297682" y="1210874"/>
                  </a:lnTo>
                  <a:lnTo>
                    <a:pt x="307203" y="1221036"/>
                  </a:lnTo>
                  <a:lnTo>
                    <a:pt x="316407" y="1231198"/>
                  </a:lnTo>
                  <a:lnTo>
                    <a:pt x="326245" y="1241361"/>
                  </a:lnTo>
                  <a:lnTo>
                    <a:pt x="336083" y="1250887"/>
                  </a:lnTo>
                  <a:lnTo>
                    <a:pt x="345604" y="1260414"/>
                  </a:lnTo>
                  <a:lnTo>
                    <a:pt x="356076" y="1269624"/>
                  </a:lnTo>
                  <a:lnTo>
                    <a:pt x="366549" y="1278833"/>
                  </a:lnTo>
                  <a:lnTo>
                    <a:pt x="377022" y="1287725"/>
                  </a:lnTo>
                  <a:lnTo>
                    <a:pt x="388130" y="1296299"/>
                  </a:lnTo>
                  <a:lnTo>
                    <a:pt x="398920" y="1304556"/>
                  </a:lnTo>
                  <a:lnTo>
                    <a:pt x="410345" y="1312813"/>
                  </a:lnTo>
                  <a:lnTo>
                    <a:pt x="421770" y="1320752"/>
                  </a:lnTo>
                  <a:lnTo>
                    <a:pt x="433195" y="1328373"/>
                  </a:lnTo>
                  <a:lnTo>
                    <a:pt x="444937" y="1335995"/>
                  </a:lnTo>
                  <a:lnTo>
                    <a:pt x="456997" y="1343299"/>
                  </a:lnTo>
                  <a:lnTo>
                    <a:pt x="469056" y="1349968"/>
                  </a:lnTo>
                  <a:lnTo>
                    <a:pt x="481116" y="1356636"/>
                  </a:lnTo>
                  <a:lnTo>
                    <a:pt x="493810" y="1362988"/>
                  </a:lnTo>
                  <a:lnTo>
                    <a:pt x="506187" y="1369339"/>
                  </a:lnTo>
                  <a:lnTo>
                    <a:pt x="518882" y="1375373"/>
                  </a:lnTo>
                  <a:lnTo>
                    <a:pt x="532211" y="1380771"/>
                  </a:lnTo>
                  <a:lnTo>
                    <a:pt x="545222" y="1386170"/>
                  </a:lnTo>
                  <a:lnTo>
                    <a:pt x="558551" y="1391569"/>
                  </a:lnTo>
                  <a:lnTo>
                    <a:pt x="571881" y="1396015"/>
                  </a:lnTo>
                  <a:lnTo>
                    <a:pt x="585210" y="1400778"/>
                  </a:lnTo>
                  <a:lnTo>
                    <a:pt x="598856" y="1404906"/>
                  </a:lnTo>
                  <a:lnTo>
                    <a:pt x="613137" y="1408717"/>
                  </a:lnTo>
                  <a:lnTo>
                    <a:pt x="626784" y="1412845"/>
                  </a:lnTo>
                  <a:lnTo>
                    <a:pt x="641065" y="1416021"/>
                  </a:lnTo>
                  <a:lnTo>
                    <a:pt x="655029" y="1418879"/>
                  </a:lnTo>
                  <a:lnTo>
                    <a:pt x="669627" y="1422055"/>
                  </a:lnTo>
                  <a:lnTo>
                    <a:pt x="644873" y="1558925"/>
                  </a:lnTo>
                  <a:lnTo>
                    <a:pt x="627418" y="1555432"/>
                  </a:lnTo>
                  <a:lnTo>
                    <a:pt x="609964" y="1551939"/>
                  </a:lnTo>
                  <a:lnTo>
                    <a:pt x="593144" y="1547493"/>
                  </a:lnTo>
                  <a:lnTo>
                    <a:pt x="576006" y="1543365"/>
                  </a:lnTo>
                  <a:lnTo>
                    <a:pt x="559186" y="1538601"/>
                  </a:lnTo>
                  <a:lnTo>
                    <a:pt x="542684" y="1533202"/>
                  </a:lnTo>
                  <a:lnTo>
                    <a:pt x="526181" y="1527804"/>
                  </a:lnTo>
                  <a:lnTo>
                    <a:pt x="509996" y="1521770"/>
                  </a:lnTo>
                  <a:lnTo>
                    <a:pt x="493493" y="1515736"/>
                  </a:lnTo>
                  <a:lnTo>
                    <a:pt x="477942" y="1509068"/>
                  </a:lnTo>
                  <a:lnTo>
                    <a:pt x="462074" y="1502081"/>
                  </a:lnTo>
                  <a:lnTo>
                    <a:pt x="446524" y="1495095"/>
                  </a:lnTo>
                  <a:lnTo>
                    <a:pt x="431291" y="1487473"/>
                  </a:lnTo>
                  <a:lnTo>
                    <a:pt x="416057" y="1479852"/>
                  </a:lnTo>
                  <a:lnTo>
                    <a:pt x="401141" y="1471595"/>
                  </a:lnTo>
                  <a:lnTo>
                    <a:pt x="386226" y="1463338"/>
                  </a:lnTo>
                  <a:lnTo>
                    <a:pt x="371944" y="1454446"/>
                  </a:lnTo>
                  <a:lnTo>
                    <a:pt x="357346" y="1445555"/>
                  </a:lnTo>
                  <a:lnTo>
                    <a:pt x="343382" y="1436028"/>
                  </a:lnTo>
                  <a:lnTo>
                    <a:pt x="329736" y="1426501"/>
                  </a:lnTo>
                  <a:lnTo>
                    <a:pt x="316089" y="1416339"/>
                  </a:lnTo>
                  <a:lnTo>
                    <a:pt x="302760" y="1406177"/>
                  </a:lnTo>
                  <a:lnTo>
                    <a:pt x="289431" y="1395697"/>
                  </a:lnTo>
                  <a:lnTo>
                    <a:pt x="276419" y="1384900"/>
                  </a:lnTo>
                  <a:lnTo>
                    <a:pt x="263725" y="1373785"/>
                  </a:lnTo>
                  <a:lnTo>
                    <a:pt x="251348" y="1362670"/>
                  </a:lnTo>
                  <a:lnTo>
                    <a:pt x="238971" y="1350920"/>
                  </a:lnTo>
                  <a:lnTo>
                    <a:pt x="227229" y="1339170"/>
                  </a:lnTo>
                  <a:lnTo>
                    <a:pt x="215486" y="1327103"/>
                  </a:lnTo>
                  <a:lnTo>
                    <a:pt x="204062" y="1315036"/>
                  </a:lnTo>
                  <a:lnTo>
                    <a:pt x="192954" y="1302333"/>
                  </a:lnTo>
                  <a:lnTo>
                    <a:pt x="182164" y="1289630"/>
                  </a:lnTo>
                  <a:lnTo>
                    <a:pt x="171374" y="1276928"/>
                  </a:lnTo>
                  <a:lnTo>
                    <a:pt x="161535" y="1263590"/>
                  </a:lnTo>
                  <a:lnTo>
                    <a:pt x="151380" y="1250252"/>
                  </a:lnTo>
                  <a:lnTo>
                    <a:pt x="141542" y="1236597"/>
                  </a:lnTo>
                  <a:lnTo>
                    <a:pt x="132021" y="1222624"/>
                  </a:lnTo>
                  <a:lnTo>
                    <a:pt x="122818" y="1208651"/>
                  </a:lnTo>
                  <a:lnTo>
                    <a:pt x="113932" y="1194361"/>
                  </a:lnTo>
                  <a:lnTo>
                    <a:pt x="105363" y="1180071"/>
                  </a:lnTo>
                  <a:lnTo>
                    <a:pt x="97112" y="1165145"/>
                  </a:lnTo>
                  <a:lnTo>
                    <a:pt x="89178" y="1150219"/>
                  </a:lnTo>
                  <a:lnTo>
                    <a:pt x="81561" y="1135294"/>
                  </a:lnTo>
                  <a:lnTo>
                    <a:pt x="74262" y="1120368"/>
                  </a:lnTo>
                  <a:lnTo>
                    <a:pt x="66962" y="1104808"/>
                  </a:lnTo>
                  <a:lnTo>
                    <a:pt x="60615" y="1089247"/>
                  </a:lnTo>
                  <a:lnTo>
                    <a:pt x="53951" y="1073369"/>
                  </a:lnTo>
                  <a:lnTo>
                    <a:pt x="48238" y="1057491"/>
                  </a:lnTo>
                  <a:lnTo>
                    <a:pt x="42208" y="1041612"/>
                  </a:lnTo>
                  <a:lnTo>
                    <a:pt x="37131" y="1025417"/>
                  </a:lnTo>
                  <a:lnTo>
                    <a:pt x="32053" y="1009221"/>
                  </a:lnTo>
                  <a:lnTo>
                    <a:pt x="27293" y="992390"/>
                  </a:lnTo>
                  <a:lnTo>
                    <a:pt x="23167" y="975876"/>
                  </a:lnTo>
                  <a:lnTo>
                    <a:pt x="19041" y="959363"/>
                  </a:lnTo>
                  <a:lnTo>
                    <a:pt x="15550" y="942532"/>
                  </a:lnTo>
                  <a:lnTo>
                    <a:pt x="12377" y="925701"/>
                  </a:lnTo>
                  <a:lnTo>
                    <a:pt x="9203" y="908235"/>
                  </a:lnTo>
                  <a:lnTo>
                    <a:pt x="6982" y="891087"/>
                  </a:lnTo>
                  <a:lnTo>
                    <a:pt x="4760" y="873621"/>
                  </a:lnTo>
                  <a:lnTo>
                    <a:pt x="3173" y="856472"/>
                  </a:lnTo>
                  <a:lnTo>
                    <a:pt x="1904" y="838689"/>
                  </a:lnTo>
                  <a:lnTo>
                    <a:pt x="952" y="821222"/>
                  </a:lnTo>
                  <a:lnTo>
                    <a:pt x="317" y="803439"/>
                  </a:lnTo>
                  <a:lnTo>
                    <a:pt x="0" y="785973"/>
                  </a:lnTo>
                  <a:lnTo>
                    <a:pt x="317" y="765649"/>
                  </a:lnTo>
                  <a:lnTo>
                    <a:pt x="952" y="745325"/>
                  </a:lnTo>
                  <a:lnTo>
                    <a:pt x="2221" y="725318"/>
                  </a:lnTo>
                  <a:lnTo>
                    <a:pt x="4125" y="705629"/>
                  </a:lnTo>
                  <a:lnTo>
                    <a:pt x="6030" y="685622"/>
                  </a:lnTo>
                  <a:lnTo>
                    <a:pt x="8886" y="666251"/>
                  </a:lnTo>
                  <a:lnTo>
                    <a:pt x="12377" y="646879"/>
                  </a:lnTo>
                  <a:lnTo>
                    <a:pt x="15868" y="627508"/>
                  </a:lnTo>
                  <a:lnTo>
                    <a:pt x="19993" y="608454"/>
                  </a:lnTo>
                  <a:lnTo>
                    <a:pt x="24754" y="589718"/>
                  </a:lnTo>
                  <a:lnTo>
                    <a:pt x="29831" y="570982"/>
                  </a:lnTo>
                  <a:lnTo>
                    <a:pt x="35227" y="552245"/>
                  </a:lnTo>
                  <a:lnTo>
                    <a:pt x="41256" y="534144"/>
                  </a:lnTo>
                  <a:lnTo>
                    <a:pt x="47604" y="515725"/>
                  </a:lnTo>
                  <a:lnTo>
                    <a:pt x="54268" y="497941"/>
                  </a:lnTo>
                  <a:lnTo>
                    <a:pt x="61567" y="480158"/>
                  </a:lnTo>
                  <a:lnTo>
                    <a:pt x="69501" y="462692"/>
                  </a:lnTo>
                  <a:lnTo>
                    <a:pt x="77435" y="445225"/>
                  </a:lnTo>
                  <a:lnTo>
                    <a:pt x="86004" y="428395"/>
                  </a:lnTo>
                  <a:lnTo>
                    <a:pt x="94890" y="411246"/>
                  </a:lnTo>
                  <a:lnTo>
                    <a:pt x="104093" y="395050"/>
                  </a:lnTo>
                  <a:lnTo>
                    <a:pt x="113614" y="378854"/>
                  </a:lnTo>
                  <a:lnTo>
                    <a:pt x="123770" y="362341"/>
                  </a:lnTo>
                  <a:lnTo>
                    <a:pt x="133925" y="346780"/>
                  </a:lnTo>
                  <a:lnTo>
                    <a:pt x="145033" y="330902"/>
                  </a:lnTo>
                  <a:lnTo>
                    <a:pt x="156140" y="315977"/>
                  </a:lnTo>
                  <a:lnTo>
                    <a:pt x="167565" y="301051"/>
                  </a:lnTo>
                  <a:lnTo>
                    <a:pt x="179308" y="286443"/>
                  </a:lnTo>
                  <a:lnTo>
                    <a:pt x="191367" y="271835"/>
                  </a:lnTo>
                  <a:lnTo>
                    <a:pt x="204062" y="257545"/>
                  </a:lnTo>
                  <a:lnTo>
                    <a:pt x="216756" y="243889"/>
                  </a:lnTo>
                  <a:lnTo>
                    <a:pt x="229768" y="230552"/>
                  </a:lnTo>
                  <a:lnTo>
                    <a:pt x="243731" y="217214"/>
                  </a:lnTo>
                  <a:lnTo>
                    <a:pt x="257378" y="204194"/>
                  </a:lnTo>
                  <a:lnTo>
                    <a:pt x="271342" y="191809"/>
                  </a:lnTo>
                  <a:lnTo>
                    <a:pt x="285623" y="179424"/>
                  </a:lnTo>
                  <a:lnTo>
                    <a:pt x="300539" y="167674"/>
                  </a:lnTo>
                  <a:lnTo>
                    <a:pt x="315455" y="156242"/>
                  </a:lnTo>
                  <a:lnTo>
                    <a:pt x="330688" y="145127"/>
                  </a:lnTo>
                  <a:lnTo>
                    <a:pt x="346556" y="134330"/>
                  </a:lnTo>
                  <a:lnTo>
                    <a:pt x="362106" y="124168"/>
                  </a:lnTo>
                  <a:lnTo>
                    <a:pt x="377974" y="114005"/>
                  </a:lnTo>
                  <a:lnTo>
                    <a:pt x="394477" y="104479"/>
                  </a:lnTo>
                  <a:lnTo>
                    <a:pt x="410980" y="94952"/>
                  </a:lnTo>
                  <a:lnTo>
                    <a:pt x="428117" y="86060"/>
                  </a:lnTo>
                  <a:lnTo>
                    <a:pt x="444937" y="77803"/>
                  </a:lnTo>
                  <a:lnTo>
                    <a:pt x="462392" y="69546"/>
                  </a:lnTo>
                  <a:lnTo>
                    <a:pt x="479529" y="61925"/>
                  </a:lnTo>
                  <a:lnTo>
                    <a:pt x="497619" y="54621"/>
                  </a:lnTo>
                  <a:lnTo>
                    <a:pt x="515391" y="47634"/>
                  </a:lnTo>
                  <a:lnTo>
                    <a:pt x="533480" y="41283"/>
                  </a:lnTo>
                  <a:lnTo>
                    <a:pt x="551570" y="35567"/>
                  </a:lnTo>
                  <a:lnTo>
                    <a:pt x="570294" y="29851"/>
                  </a:lnTo>
                  <a:lnTo>
                    <a:pt x="589018" y="24770"/>
                  </a:lnTo>
                  <a:lnTo>
                    <a:pt x="607742" y="20324"/>
                  </a:lnTo>
                  <a:lnTo>
                    <a:pt x="627101" y="15878"/>
                  </a:lnTo>
                  <a:lnTo>
                    <a:pt x="646143" y="12385"/>
                  </a:lnTo>
                  <a:lnTo>
                    <a:pt x="665501" y="9209"/>
                  </a:lnTo>
                  <a:lnTo>
                    <a:pt x="685178" y="6351"/>
                  </a:lnTo>
                  <a:lnTo>
                    <a:pt x="704854" y="4128"/>
                  </a:lnTo>
                  <a:lnTo>
                    <a:pt x="724530" y="2223"/>
                  </a:lnTo>
                  <a:lnTo>
                    <a:pt x="744524" y="952"/>
                  </a:lnTo>
                  <a:lnTo>
                    <a:pt x="764835" y="317"/>
                  </a:lnTo>
                  <a:lnTo>
                    <a:pt x="784828" y="0"/>
                  </a:lnTo>
                  <a:close/>
                </a:path>
              </a:pathLst>
            </a:custGeom>
            <a:solidFill>
              <a:srgbClr val="C7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A112F5EC-D4F8-45EC-834F-943FC9889FA5}"/>
              </a:ext>
            </a:extLst>
          </p:cNvPr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A6A85BFB-0382-4C93-949F-5260EC2B9508}"/>
              </a:ext>
            </a:extLst>
          </p:cNvPr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客户管理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450682AD-05DC-4664-A472-7C368A67E70F}"/>
              </a:ext>
            </a:extLst>
          </p:cNvPr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31" name="等腰三角形 30">
              <a:extLst>
                <a:ext uri="{FF2B5EF4-FFF2-40B4-BE49-F238E27FC236}">
                  <a16:creationId xmlns="" xmlns:a16="http://schemas.microsoft.com/office/drawing/2014/main" id="{E3E6CEDD-463F-49D2-A21D-8B2BD4673B24}"/>
                </a:ext>
              </a:extLst>
            </p:cNvPr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="" xmlns:a16="http://schemas.microsoft.com/office/drawing/2014/main" id="{D436A364-04CC-4333-92D6-D8B67B84BDB8}"/>
                </a:ext>
              </a:extLst>
            </p:cNvPr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74676559-7695-4328-8173-36E7DD1B4F0D}"/>
              </a:ext>
            </a:extLst>
          </p:cNvPr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5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3" grpId="0"/>
      <p:bldP spid="66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138703" y="820267"/>
            <a:ext cx="1914597" cy="3045017"/>
          </a:xfrm>
          <a:prstGeom prst="rect">
            <a:avLst/>
          </a:prstGeom>
          <a:noFill/>
          <a:ln w="19050" cap="flat" cmpd="sng" algn="ctr">
            <a:solidFill>
              <a:srgbClr val="C75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11703" y="3318041"/>
            <a:ext cx="1568597" cy="484289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ctr"/>
            <a:r>
              <a:rPr lang="zh-CN" altLang="en-US" sz="24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目录二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15429" y="2654776"/>
            <a:ext cx="4161142" cy="393954"/>
          </a:xfrm>
          <a:prstGeom prst="rect">
            <a:avLst/>
          </a:prstGeom>
          <a:solidFill>
            <a:srgbClr val="C75050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600" kern="0" spc="2000">
              <a:solidFill>
                <a:srgbClr val="282728"/>
              </a:solidFill>
              <a:latin typeface="Mistral" panose="03090702030407020403" pitchFamily="66" charset="0"/>
              <a:ea typeface="幼圆" panose="020105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38702" y="6626004"/>
            <a:ext cx="1914597" cy="231996"/>
          </a:xfrm>
          <a:prstGeom prst="rect">
            <a:avLst/>
          </a:prstGeom>
          <a:solidFill>
            <a:srgbClr val="C75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30847" y="4051990"/>
            <a:ext cx="4498975" cy="1101412"/>
          </a:xfrm>
          <a:prstGeom prst="rect">
            <a:avLst/>
          </a:prstGeom>
          <a:noFill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40600" y="979677"/>
            <a:ext cx="1842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PART   TWO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640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 74"/>
          <p:cNvSpPr/>
          <p:nvPr/>
        </p:nvSpPr>
        <p:spPr>
          <a:xfrm>
            <a:off x="5496077" y="-24408"/>
            <a:ext cx="3237740" cy="6882408"/>
          </a:xfrm>
          <a:custGeom>
            <a:avLst/>
            <a:gdLst>
              <a:gd name="connsiteX0" fmla="*/ 513267 w 2428305"/>
              <a:gd name="connsiteY0" fmla="*/ 0 h 5161806"/>
              <a:gd name="connsiteX1" fmla="*/ 683837 w 2428305"/>
              <a:gd name="connsiteY1" fmla="*/ 0 h 5161806"/>
              <a:gd name="connsiteX2" fmla="*/ 631377 w 2428305"/>
              <a:gd name="connsiteY2" fmla="*/ 84528 h 5161806"/>
              <a:gd name="connsiteX3" fmla="*/ 169936 w 2428305"/>
              <a:gd name="connsiteY3" fmla="*/ 1863735 h 5161806"/>
              <a:gd name="connsiteX4" fmla="*/ 2159444 w 2428305"/>
              <a:gd name="connsiteY4" fmla="*/ 5057110 h 5161806"/>
              <a:gd name="connsiteX5" fmla="*/ 2428305 w 2428305"/>
              <a:gd name="connsiteY5" fmla="*/ 5161806 h 5161806"/>
              <a:gd name="connsiteX6" fmla="*/ 2187906 w 2428305"/>
              <a:gd name="connsiteY6" fmla="*/ 5161806 h 5161806"/>
              <a:gd name="connsiteX7" fmla="*/ 1962208 w 2428305"/>
              <a:gd name="connsiteY7" fmla="*/ 5072695 h 5161806"/>
              <a:gd name="connsiteX8" fmla="*/ 0 w 2428305"/>
              <a:gd name="connsiteY8" fmla="*/ 1879320 h 5161806"/>
              <a:gd name="connsiteX9" fmla="*/ 364893 w 2428305"/>
              <a:gd name="connsiteY9" fmla="*/ 273595 h 516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8305" h="5161806">
                <a:moveTo>
                  <a:pt x="513267" y="0"/>
                </a:moveTo>
                <a:lnTo>
                  <a:pt x="683837" y="0"/>
                </a:lnTo>
                <a:lnTo>
                  <a:pt x="631377" y="84528"/>
                </a:lnTo>
                <a:cubicBezTo>
                  <a:pt x="338374" y="604622"/>
                  <a:pt x="169936" y="1213251"/>
                  <a:pt x="169936" y="1863735"/>
                </a:cubicBezTo>
                <a:cubicBezTo>
                  <a:pt x="169936" y="3299287"/>
                  <a:pt x="990294" y="4530984"/>
                  <a:pt x="2159444" y="5057110"/>
                </a:cubicBezTo>
                <a:lnTo>
                  <a:pt x="2428305" y="5161806"/>
                </a:lnTo>
                <a:lnTo>
                  <a:pt x="2187906" y="5161806"/>
                </a:lnTo>
                <a:lnTo>
                  <a:pt x="1962208" y="5072695"/>
                </a:lnTo>
                <a:cubicBezTo>
                  <a:pt x="809101" y="4546569"/>
                  <a:pt x="0" y="3314872"/>
                  <a:pt x="0" y="1879320"/>
                </a:cubicBezTo>
                <a:cubicBezTo>
                  <a:pt x="0" y="1299866"/>
                  <a:pt x="131827" y="753625"/>
                  <a:pt x="364893" y="273595"/>
                </a:cubicBezTo>
                <a:close/>
              </a:path>
            </a:pathLst>
          </a:custGeom>
          <a:solidFill>
            <a:srgbClr val="545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8112224" y="1848113"/>
            <a:ext cx="336037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112224" y="2904107"/>
            <a:ext cx="336037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112224" y="3960100"/>
            <a:ext cx="336037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112224" y="5016093"/>
            <a:ext cx="336037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413610" y="843390"/>
            <a:ext cx="725324" cy="725324"/>
            <a:chOff x="5000599" y="688042"/>
            <a:chExt cx="543993" cy="543993"/>
          </a:xfrm>
        </p:grpSpPr>
        <p:sp>
          <p:nvSpPr>
            <p:cNvPr id="12" name="椭圆 11"/>
            <p:cNvSpPr/>
            <p:nvPr/>
          </p:nvSpPr>
          <p:spPr>
            <a:xfrm>
              <a:off x="5000599" y="688042"/>
              <a:ext cx="543993" cy="543993"/>
            </a:xfrm>
            <a:prstGeom prst="ellipse">
              <a:avLst/>
            </a:prstGeom>
            <a:gradFill flip="none" rotWithShape="1">
              <a:gsLst>
                <a:gs pos="3000">
                  <a:schemeClr val="bg1"/>
                </a:gs>
                <a:gs pos="99000">
                  <a:schemeClr val="bg1">
                    <a:lumMod val="75000"/>
                  </a:schemeClr>
                </a:gs>
                <a:gs pos="45000">
                  <a:schemeClr val="bg1">
                    <a:lumMod val="9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004048" y="867090"/>
              <a:ext cx="540544" cy="78581"/>
            </a:xfrm>
            <a:custGeom>
              <a:avLst/>
              <a:gdLst>
                <a:gd name="connsiteX0" fmla="*/ 0 w 540544"/>
                <a:gd name="connsiteY0" fmla="*/ 76200 h 78581"/>
                <a:gd name="connsiteX1" fmla="*/ 126206 w 540544"/>
                <a:gd name="connsiteY1" fmla="*/ 76200 h 78581"/>
                <a:gd name="connsiteX2" fmla="*/ 171450 w 540544"/>
                <a:gd name="connsiteY2" fmla="*/ 0 h 78581"/>
                <a:gd name="connsiteX3" fmla="*/ 364331 w 540544"/>
                <a:gd name="connsiteY3" fmla="*/ 0 h 78581"/>
                <a:gd name="connsiteX4" fmla="*/ 426244 w 540544"/>
                <a:gd name="connsiteY4" fmla="*/ 78581 h 78581"/>
                <a:gd name="connsiteX5" fmla="*/ 540544 w 540544"/>
                <a:gd name="connsiteY5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4" h="78581">
                  <a:moveTo>
                    <a:pt x="0" y="76200"/>
                  </a:moveTo>
                  <a:lnTo>
                    <a:pt x="126206" y="76200"/>
                  </a:lnTo>
                  <a:lnTo>
                    <a:pt x="171450" y="0"/>
                  </a:lnTo>
                  <a:lnTo>
                    <a:pt x="364331" y="0"/>
                  </a:lnTo>
                  <a:lnTo>
                    <a:pt x="426244" y="78581"/>
                  </a:lnTo>
                  <a:lnTo>
                    <a:pt x="540544" y="78581"/>
                  </a:lnTo>
                </a:path>
              </a:pathLst>
            </a:custGeom>
            <a:noFill/>
            <a:ln w="127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43377" y="2679267"/>
            <a:ext cx="725324" cy="725324"/>
            <a:chOff x="5000599" y="688042"/>
            <a:chExt cx="543993" cy="543993"/>
          </a:xfrm>
        </p:grpSpPr>
        <p:sp>
          <p:nvSpPr>
            <p:cNvPr id="20" name="椭圆 19"/>
            <p:cNvSpPr/>
            <p:nvPr/>
          </p:nvSpPr>
          <p:spPr>
            <a:xfrm>
              <a:off x="5000599" y="688042"/>
              <a:ext cx="543993" cy="543993"/>
            </a:xfrm>
            <a:prstGeom prst="ellipse">
              <a:avLst/>
            </a:prstGeom>
            <a:gradFill flip="none" rotWithShape="1">
              <a:gsLst>
                <a:gs pos="3000">
                  <a:schemeClr val="bg1"/>
                </a:gs>
                <a:gs pos="99000">
                  <a:schemeClr val="bg1">
                    <a:lumMod val="75000"/>
                  </a:schemeClr>
                </a:gs>
                <a:gs pos="45000">
                  <a:schemeClr val="bg1">
                    <a:lumMod val="9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5004048" y="867090"/>
              <a:ext cx="540544" cy="78581"/>
            </a:xfrm>
            <a:custGeom>
              <a:avLst/>
              <a:gdLst>
                <a:gd name="connsiteX0" fmla="*/ 0 w 540544"/>
                <a:gd name="connsiteY0" fmla="*/ 76200 h 78581"/>
                <a:gd name="connsiteX1" fmla="*/ 126206 w 540544"/>
                <a:gd name="connsiteY1" fmla="*/ 76200 h 78581"/>
                <a:gd name="connsiteX2" fmla="*/ 171450 w 540544"/>
                <a:gd name="connsiteY2" fmla="*/ 0 h 78581"/>
                <a:gd name="connsiteX3" fmla="*/ 364331 w 540544"/>
                <a:gd name="connsiteY3" fmla="*/ 0 h 78581"/>
                <a:gd name="connsiteX4" fmla="*/ 426244 w 540544"/>
                <a:gd name="connsiteY4" fmla="*/ 78581 h 78581"/>
                <a:gd name="connsiteX5" fmla="*/ 540544 w 540544"/>
                <a:gd name="connsiteY5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4" h="78581">
                  <a:moveTo>
                    <a:pt x="0" y="76200"/>
                  </a:moveTo>
                  <a:lnTo>
                    <a:pt x="126206" y="76200"/>
                  </a:lnTo>
                  <a:lnTo>
                    <a:pt x="171450" y="0"/>
                  </a:lnTo>
                  <a:lnTo>
                    <a:pt x="364331" y="0"/>
                  </a:lnTo>
                  <a:lnTo>
                    <a:pt x="426244" y="78581"/>
                  </a:lnTo>
                  <a:lnTo>
                    <a:pt x="540544" y="78581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97086" y="4592791"/>
            <a:ext cx="725324" cy="725324"/>
            <a:chOff x="5000599" y="688042"/>
            <a:chExt cx="543993" cy="543993"/>
          </a:xfrm>
        </p:grpSpPr>
        <p:sp>
          <p:nvSpPr>
            <p:cNvPr id="23" name="椭圆 22"/>
            <p:cNvSpPr/>
            <p:nvPr/>
          </p:nvSpPr>
          <p:spPr>
            <a:xfrm>
              <a:off x="5000599" y="688042"/>
              <a:ext cx="543993" cy="543993"/>
            </a:xfrm>
            <a:prstGeom prst="ellipse">
              <a:avLst/>
            </a:prstGeom>
            <a:gradFill flip="none" rotWithShape="1">
              <a:gsLst>
                <a:gs pos="3000">
                  <a:schemeClr val="bg1"/>
                </a:gs>
                <a:gs pos="99000">
                  <a:schemeClr val="bg1">
                    <a:lumMod val="75000"/>
                  </a:schemeClr>
                </a:gs>
                <a:gs pos="45000">
                  <a:schemeClr val="bg1">
                    <a:lumMod val="9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004048" y="867090"/>
              <a:ext cx="540544" cy="78581"/>
            </a:xfrm>
            <a:custGeom>
              <a:avLst/>
              <a:gdLst>
                <a:gd name="connsiteX0" fmla="*/ 0 w 540544"/>
                <a:gd name="connsiteY0" fmla="*/ 76200 h 78581"/>
                <a:gd name="connsiteX1" fmla="*/ 126206 w 540544"/>
                <a:gd name="connsiteY1" fmla="*/ 76200 h 78581"/>
                <a:gd name="connsiteX2" fmla="*/ 171450 w 540544"/>
                <a:gd name="connsiteY2" fmla="*/ 0 h 78581"/>
                <a:gd name="connsiteX3" fmla="*/ 364331 w 540544"/>
                <a:gd name="connsiteY3" fmla="*/ 0 h 78581"/>
                <a:gd name="connsiteX4" fmla="*/ 426244 w 540544"/>
                <a:gd name="connsiteY4" fmla="*/ 78581 h 78581"/>
                <a:gd name="connsiteX5" fmla="*/ 540544 w 540544"/>
                <a:gd name="connsiteY5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4" h="78581">
                  <a:moveTo>
                    <a:pt x="0" y="76200"/>
                  </a:moveTo>
                  <a:lnTo>
                    <a:pt x="126206" y="76200"/>
                  </a:lnTo>
                  <a:lnTo>
                    <a:pt x="171450" y="0"/>
                  </a:lnTo>
                  <a:lnTo>
                    <a:pt x="364331" y="0"/>
                  </a:lnTo>
                  <a:lnTo>
                    <a:pt x="426244" y="78581"/>
                  </a:lnTo>
                  <a:lnTo>
                    <a:pt x="540544" y="78581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4304" y="1747767"/>
            <a:ext cx="2628212" cy="1252690"/>
            <a:chOff x="552753" y="1177475"/>
            <a:chExt cx="1971159" cy="939518"/>
          </a:xfrm>
        </p:grpSpPr>
        <p:grpSp>
          <p:nvGrpSpPr>
            <p:cNvPr id="18" name="组合 17"/>
            <p:cNvGrpSpPr/>
            <p:nvPr/>
          </p:nvGrpSpPr>
          <p:grpSpPr>
            <a:xfrm>
              <a:off x="555402" y="1177475"/>
              <a:ext cx="1224136" cy="396000"/>
              <a:chOff x="2122996" y="1277661"/>
              <a:chExt cx="1224136" cy="39600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122996" y="1277661"/>
                <a:ext cx="1224136" cy="39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81583" y="1322235"/>
                <a:ext cx="957773" cy="300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en-US" altLang="zh-CN" sz="2000" kern="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T_ROOT</a:t>
                </a:r>
                <a:endParaRPr lang="zh-CN" alt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52753" y="1605314"/>
              <a:ext cx="1971159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2300"/>
                </a:lnSpc>
                <a:defRPr sz="1200"/>
              </a:lvl1pPr>
            </a:lstStyle>
            <a:p>
              <a:pPr algn="l"/>
              <a:r>
                <a:rPr lang="zh-CN" altLang="en-US" sz="2000" dirty="0"/>
                <a:t>管理员表</a:t>
              </a:r>
              <a:endParaRPr lang="en-US" altLang="zh-CN" sz="2000" dirty="0"/>
            </a:p>
            <a:p>
              <a:pPr algn="l"/>
              <a:r>
                <a:rPr lang="zh-CN" altLang="en-US" sz="2000" dirty="0"/>
                <a:t>后</a:t>
              </a:r>
              <a:r>
                <a:rPr lang="zh-CN" altLang="en-US" sz="2000" dirty="0" smtClean="0"/>
                <a:t>台</a:t>
              </a:r>
              <a:r>
                <a:rPr lang="zh-CN" altLang="en-US" sz="2000" dirty="0"/>
                <a:t>管理</a:t>
              </a:r>
              <a:r>
                <a:rPr lang="zh-CN" altLang="en-US" sz="2000" dirty="0" smtClean="0"/>
                <a:t>员</a:t>
              </a:r>
              <a:r>
                <a:rPr lang="zh-CN" altLang="en-US" sz="2000" dirty="0" smtClean="0"/>
                <a:t>帐号密码</a:t>
              </a:r>
              <a:endParaRPr lang="en-US" altLang="zh-CN" sz="2000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8112224" y="6072088"/>
            <a:ext cx="336037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5400000">
            <a:off x="8944095" y="3819620"/>
            <a:ext cx="3950829" cy="52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 rot="5400000">
            <a:off x="8748883" y="4754099"/>
            <a:ext cx="2085999" cy="52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098364" y="5229188"/>
            <a:ext cx="1131785" cy="52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90081" y="5856678"/>
            <a:ext cx="6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16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0</a:t>
            </a:r>
            <a:endParaRPr lang="zh-CN" altLang="en-US" sz="16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90081" y="4801648"/>
            <a:ext cx="6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16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25</a:t>
            </a:r>
            <a:endParaRPr lang="zh-CN" altLang="en-US" sz="16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0081" y="3746619"/>
            <a:ext cx="6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16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50</a:t>
            </a:r>
            <a:endParaRPr lang="zh-CN" altLang="en-US" sz="16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90081" y="2691590"/>
            <a:ext cx="6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16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75</a:t>
            </a:r>
            <a:endParaRPr lang="zh-CN" altLang="en-US" sz="16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90081" y="1636561"/>
            <a:ext cx="6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16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zh-CN" altLang="en-US" sz="16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199293" y="3503237"/>
            <a:ext cx="2516332" cy="1225000"/>
            <a:chOff x="555402" y="1177475"/>
            <a:chExt cx="1887249" cy="918750"/>
          </a:xfrm>
        </p:grpSpPr>
        <p:grpSp>
          <p:nvGrpSpPr>
            <p:cNvPr id="62" name="组合 61"/>
            <p:cNvGrpSpPr/>
            <p:nvPr/>
          </p:nvGrpSpPr>
          <p:grpSpPr>
            <a:xfrm>
              <a:off x="555402" y="1177475"/>
              <a:ext cx="1224136" cy="396000"/>
              <a:chOff x="2122996" y="1277661"/>
              <a:chExt cx="1224136" cy="39600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122996" y="1277661"/>
                <a:ext cx="1224136" cy="39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272624" y="1312490"/>
                <a:ext cx="979138" cy="300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en-US" altLang="zh-CN" sz="2000" kern="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T_USER</a:t>
                </a:r>
                <a:endParaRPr lang="zh-CN" alt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55402" y="1584546"/>
              <a:ext cx="1887249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2300"/>
                </a:lnSpc>
                <a:defRPr sz="1200"/>
              </a:lvl1pPr>
            </a:lstStyle>
            <a:p>
              <a:pPr algn="l"/>
              <a:r>
                <a:rPr lang="zh-CN" altLang="en-US" sz="2000" dirty="0"/>
                <a:t>用户表</a:t>
              </a:r>
              <a:endParaRPr lang="en-US" altLang="zh-CN" sz="2000" dirty="0"/>
            </a:p>
            <a:p>
              <a:pPr algn="l"/>
              <a:r>
                <a:rPr lang="zh-CN" altLang="en-US" sz="2000" dirty="0"/>
                <a:t>主要是存储客户信息</a:t>
              </a:r>
              <a:endParaRPr lang="en-US" altLang="zh-CN" sz="20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861215" y="5350979"/>
            <a:ext cx="3556994" cy="1265734"/>
            <a:chOff x="555402" y="1177475"/>
            <a:chExt cx="2611622" cy="949300"/>
          </a:xfrm>
        </p:grpSpPr>
        <p:grpSp>
          <p:nvGrpSpPr>
            <p:cNvPr id="67" name="组合 66"/>
            <p:cNvGrpSpPr/>
            <p:nvPr/>
          </p:nvGrpSpPr>
          <p:grpSpPr>
            <a:xfrm>
              <a:off x="555402" y="1177475"/>
              <a:ext cx="1224136" cy="396000"/>
              <a:chOff x="2122996" y="1277661"/>
              <a:chExt cx="1224136" cy="39600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2122996" y="1277661"/>
                <a:ext cx="1224136" cy="39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287435" y="1326521"/>
                <a:ext cx="95403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en-US" altLang="zh-CN" sz="2000" kern="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T_WINE</a:t>
                </a:r>
                <a:endParaRPr lang="zh-CN" alt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57142" y="1615097"/>
              <a:ext cx="2609882" cy="511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300"/>
                </a:lnSpc>
                <a:defRPr sz="1200"/>
              </a:lvl1pPr>
            </a:lstStyle>
            <a:p>
              <a:r>
                <a:rPr lang="zh-CN" altLang="en-US" sz="2400" dirty="0"/>
                <a:t>红酒表</a:t>
              </a:r>
              <a:endParaRPr lang="en-US" altLang="zh-CN" sz="2400" dirty="0"/>
            </a:p>
            <a:p>
              <a:r>
                <a:rPr lang="zh-CN" altLang="en-US" sz="2400" dirty="0"/>
                <a:t>存储各种红酒的详</a:t>
              </a:r>
              <a:r>
                <a:rPr lang="zh-CN" altLang="en-US" sz="2400" dirty="0" smtClean="0"/>
                <a:t>情</a:t>
              </a:r>
              <a:endParaRPr lang="en-US" altLang="zh-CN" sz="2400" dirty="0"/>
            </a:p>
          </p:txBody>
        </p:sp>
      </p:grpSp>
      <p:sp>
        <p:nvSpPr>
          <p:cNvPr id="56" name="任意多边形 55"/>
          <p:cNvSpPr/>
          <p:nvPr/>
        </p:nvSpPr>
        <p:spPr>
          <a:xfrm>
            <a:off x="2921000" y="1568713"/>
            <a:ext cx="2286000" cy="558800"/>
          </a:xfrm>
          <a:custGeom>
            <a:avLst/>
            <a:gdLst>
              <a:gd name="connsiteX0" fmla="*/ 0 w 2352675"/>
              <a:gd name="connsiteY0" fmla="*/ 447675 h 447675"/>
              <a:gd name="connsiteX1" fmla="*/ 1524000 w 2352675"/>
              <a:gd name="connsiteY1" fmla="*/ 447675 h 447675"/>
              <a:gd name="connsiteX2" fmla="*/ 2352675 w 2352675"/>
              <a:gd name="connsiteY2" fmla="*/ 0 h 447675"/>
              <a:gd name="connsiteX0" fmla="*/ 0 w 2219325"/>
              <a:gd name="connsiteY0" fmla="*/ 381000 h 381000"/>
              <a:gd name="connsiteX1" fmla="*/ 1524000 w 2219325"/>
              <a:gd name="connsiteY1" fmla="*/ 381000 h 381000"/>
              <a:gd name="connsiteX2" fmla="*/ 2219325 w 2219325"/>
              <a:gd name="connsiteY2" fmla="*/ 0 h 381000"/>
              <a:gd name="connsiteX0" fmla="*/ 0 w 1971675"/>
              <a:gd name="connsiteY0" fmla="*/ 381000 h 381000"/>
              <a:gd name="connsiteX1" fmla="*/ 1276350 w 1971675"/>
              <a:gd name="connsiteY1" fmla="*/ 381000 h 381000"/>
              <a:gd name="connsiteX2" fmla="*/ 1971675 w 1971675"/>
              <a:gd name="connsiteY2" fmla="*/ 0 h 381000"/>
              <a:gd name="connsiteX0" fmla="*/ 0 w 1714500"/>
              <a:gd name="connsiteY0" fmla="*/ 419100 h 419100"/>
              <a:gd name="connsiteX1" fmla="*/ 1276350 w 1714500"/>
              <a:gd name="connsiteY1" fmla="*/ 419100 h 419100"/>
              <a:gd name="connsiteX2" fmla="*/ 1714500 w 1714500"/>
              <a:gd name="connsiteY2" fmla="*/ 0 h 419100"/>
              <a:gd name="connsiteX0" fmla="*/ 0 w 1714500"/>
              <a:gd name="connsiteY0" fmla="*/ 419100 h 419100"/>
              <a:gd name="connsiteX1" fmla="*/ 1323975 w 1714500"/>
              <a:gd name="connsiteY1" fmla="*/ 419100 h 419100"/>
              <a:gd name="connsiteX2" fmla="*/ 1714500 w 1714500"/>
              <a:gd name="connsiteY2" fmla="*/ 0 h 419100"/>
              <a:gd name="connsiteX0" fmla="*/ 0 w 1714500"/>
              <a:gd name="connsiteY0" fmla="*/ 419100 h 419100"/>
              <a:gd name="connsiteX1" fmla="*/ 1352550 w 1714500"/>
              <a:gd name="connsiteY1" fmla="*/ 419100 h 419100"/>
              <a:gd name="connsiteX2" fmla="*/ 1714500 w 17145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419100">
                <a:moveTo>
                  <a:pt x="0" y="419100"/>
                </a:moveTo>
                <a:lnTo>
                  <a:pt x="1352550" y="419100"/>
                </a:lnTo>
                <a:lnTo>
                  <a:pt x="1714500" y="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3298875" y="3347889"/>
            <a:ext cx="1879600" cy="482600"/>
          </a:xfrm>
          <a:custGeom>
            <a:avLst/>
            <a:gdLst>
              <a:gd name="connsiteX0" fmla="*/ 0 w 2352675"/>
              <a:gd name="connsiteY0" fmla="*/ 447675 h 447675"/>
              <a:gd name="connsiteX1" fmla="*/ 1524000 w 2352675"/>
              <a:gd name="connsiteY1" fmla="*/ 447675 h 447675"/>
              <a:gd name="connsiteX2" fmla="*/ 2352675 w 2352675"/>
              <a:gd name="connsiteY2" fmla="*/ 0 h 447675"/>
              <a:gd name="connsiteX0" fmla="*/ 0 w 2352675"/>
              <a:gd name="connsiteY0" fmla="*/ 447675 h 447675"/>
              <a:gd name="connsiteX1" fmla="*/ 1171575 w 2352675"/>
              <a:gd name="connsiteY1" fmla="*/ 447675 h 447675"/>
              <a:gd name="connsiteX2" fmla="*/ 2352675 w 2352675"/>
              <a:gd name="connsiteY2" fmla="*/ 0 h 447675"/>
              <a:gd name="connsiteX0" fmla="*/ 0 w 1933575"/>
              <a:gd name="connsiteY0" fmla="*/ 438150 h 438150"/>
              <a:gd name="connsiteX1" fmla="*/ 1171575 w 1933575"/>
              <a:gd name="connsiteY1" fmla="*/ 438150 h 438150"/>
              <a:gd name="connsiteX2" fmla="*/ 1933575 w 1933575"/>
              <a:gd name="connsiteY2" fmla="*/ 0 h 438150"/>
              <a:gd name="connsiteX0" fmla="*/ 0 w 1809750"/>
              <a:gd name="connsiteY0" fmla="*/ 361950 h 361950"/>
              <a:gd name="connsiteX1" fmla="*/ 1171575 w 1809750"/>
              <a:gd name="connsiteY1" fmla="*/ 361950 h 361950"/>
              <a:gd name="connsiteX2" fmla="*/ 1809750 w 1809750"/>
              <a:gd name="connsiteY2" fmla="*/ 0 h 361950"/>
              <a:gd name="connsiteX0" fmla="*/ 0 w 1657350"/>
              <a:gd name="connsiteY0" fmla="*/ 314325 h 314325"/>
              <a:gd name="connsiteX1" fmla="*/ 1171575 w 1657350"/>
              <a:gd name="connsiteY1" fmla="*/ 314325 h 314325"/>
              <a:gd name="connsiteX2" fmla="*/ 1657350 w 1657350"/>
              <a:gd name="connsiteY2" fmla="*/ 0 h 314325"/>
              <a:gd name="connsiteX0" fmla="*/ 0 w 1476375"/>
              <a:gd name="connsiteY0" fmla="*/ 333375 h 333375"/>
              <a:gd name="connsiteX1" fmla="*/ 990600 w 1476375"/>
              <a:gd name="connsiteY1" fmla="*/ 314325 h 333375"/>
              <a:gd name="connsiteX2" fmla="*/ 1476375 w 1476375"/>
              <a:gd name="connsiteY2" fmla="*/ 0 h 333375"/>
              <a:gd name="connsiteX0" fmla="*/ 0 w 1333500"/>
              <a:gd name="connsiteY0" fmla="*/ 381000 h 381000"/>
              <a:gd name="connsiteX1" fmla="*/ 990600 w 1333500"/>
              <a:gd name="connsiteY1" fmla="*/ 361950 h 381000"/>
              <a:gd name="connsiteX2" fmla="*/ 1333500 w 1333500"/>
              <a:gd name="connsiteY2" fmla="*/ 0 h 381000"/>
              <a:gd name="connsiteX0" fmla="*/ 0 w 1409700"/>
              <a:gd name="connsiteY0" fmla="*/ 361950 h 361950"/>
              <a:gd name="connsiteX1" fmla="*/ 1066800 w 1409700"/>
              <a:gd name="connsiteY1" fmla="*/ 361950 h 361950"/>
              <a:gd name="connsiteX2" fmla="*/ 1409700 w 140970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361950">
                <a:moveTo>
                  <a:pt x="0" y="361950"/>
                </a:moveTo>
                <a:lnTo>
                  <a:pt x="1066800" y="361950"/>
                </a:lnTo>
                <a:lnTo>
                  <a:pt x="1409700" y="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3786618" y="5344358"/>
            <a:ext cx="1892300" cy="342900"/>
          </a:xfrm>
          <a:custGeom>
            <a:avLst/>
            <a:gdLst>
              <a:gd name="connsiteX0" fmla="*/ 0 w 2352675"/>
              <a:gd name="connsiteY0" fmla="*/ 447675 h 447675"/>
              <a:gd name="connsiteX1" fmla="*/ 1524000 w 2352675"/>
              <a:gd name="connsiteY1" fmla="*/ 447675 h 447675"/>
              <a:gd name="connsiteX2" fmla="*/ 2352675 w 2352675"/>
              <a:gd name="connsiteY2" fmla="*/ 0 h 447675"/>
              <a:gd name="connsiteX0" fmla="*/ 0 w 2352675"/>
              <a:gd name="connsiteY0" fmla="*/ 447675 h 447675"/>
              <a:gd name="connsiteX1" fmla="*/ 1171575 w 2352675"/>
              <a:gd name="connsiteY1" fmla="*/ 447675 h 447675"/>
              <a:gd name="connsiteX2" fmla="*/ 2352675 w 2352675"/>
              <a:gd name="connsiteY2" fmla="*/ 0 h 447675"/>
              <a:gd name="connsiteX0" fmla="*/ 0 w 1933575"/>
              <a:gd name="connsiteY0" fmla="*/ 438150 h 438150"/>
              <a:gd name="connsiteX1" fmla="*/ 1171575 w 1933575"/>
              <a:gd name="connsiteY1" fmla="*/ 438150 h 438150"/>
              <a:gd name="connsiteX2" fmla="*/ 1933575 w 1933575"/>
              <a:gd name="connsiteY2" fmla="*/ 0 h 438150"/>
              <a:gd name="connsiteX0" fmla="*/ 0 w 1724025"/>
              <a:gd name="connsiteY0" fmla="*/ 266700 h 266700"/>
              <a:gd name="connsiteX1" fmla="*/ 1171575 w 1724025"/>
              <a:gd name="connsiteY1" fmla="*/ 266700 h 266700"/>
              <a:gd name="connsiteX2" fmla="*/ 1724025 w 1724025"/>
              <a:gd name="connsiteY2" fmla="*/ 0 h 266700"/>
              <a:gd name="connsiteX0" fmla="*/ 0 w 1638300"/>
              <a:gd name="connsiteY0" fmla="*/ 190500 h 190500"/>
              <a:gd name="connsiteX1" fmla="*/ 1171575 w 1638300"/>
              <a:gd name="connsiteY1" fmla="*/ 190500 h 190500"/>
              <a:gd name="connsiteX2" fmla="*/ 1638300 w 1638300"/>
              <a:gd name="connsiteY2" fmla="*/ 0 h 190500"/>
              <a:gd name="connsiteX0" fmla="*/ 0 w 1562100"/>
              <a:gd name="connsiteY0" fmla="*/ 190500 h 190500"/>
              <a:gd name="connsiteX1" fmla="*/ 1171575 w 1562100"/>
              <a:gd name="connsiteY1" fmla="*/ 190500 h 190500"/>
              <a:gd name="connsiteX2" fmla="*/ 1562100 w 1562100"/>
              <a:gd name="connsiteY2" fmla="*/ 0 h 190500"/>
              <a:gd name="connsiteX0" fmla="*/ 0 w 1419225"/>
              <a:gd name="connsiteY0" fmla="*/ 257175 h 257175"/>
              <a:gd name="connsiteX1" fmla="*/ 1171575 w 1419225"/>
              <a:gd name="connsiteY1" fmla="*/ 257175 h 257175"/>
              <a:gd name="connsiteX2" fmla="*/ 1419225 w 1419225"/>
              <a:gd name="connsiteY2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225" h="257175">
                <a:moveTo>
                  <a:pt x="0" y="257175"/>
                </a:moveTo>
                <a:lnTo>
                  <a:pt x="1171575" y="257175"/>
                </a:lnTo>
                <a:lnTo>
                  <a:pt x="1419225" y="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02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</a:p>
        </p:txBody>
      </p:sp>
      <p:grpSp>
        <p:nvGrpSpPr>
          <p:cNvPr id="82" name="组合 81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83" name="等腰三角形 82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2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6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6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6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5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6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1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3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6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6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6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6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6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6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6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6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1" grpId="0" animBg="1"/>
      <p:bldP spid="43" grpId="0" animBg="1"/>
      <p:bldP spid="44" grpId="0" animBg="1"/>
      <p:bldP spid="38" grpId="0"/>
      <p:bldP spid="46" grpId="0"/>
      <p:bldP spid="47" grpId="0"/>
      <p:bldP spid="48" grpId="0"/>
      <p:bldP spid="49" grpId="0"/>
      <p:bldP spid="56" grpId="0" animBg="1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 74"/>
          <p:cNvSpPr/>
          <p:nvPr/>
        </p:nvSpPr>
        <p:spPr>
          <a:xfrm flipH="1">
            <a:off x="3196888" y="0"/>
            <a:ext cx="3237740" cy="6882408"/>
          </a:xfrm>
          <a:custGeom>
            <a:avLst/>
            <a:gdLst>
              <a:gd name="connsiteX0" fmla="*/ 513267 w 2428305"/>
              <a:gd name="connsiteY0" fmla="*/ 0 h 5161806"/>
              <a:gd name="connsiteX1" fmla="*/ 683837 w 2428305"/>
              <a:gd name="connsiteY1" fmla="*/ 0 h 5161806"/>
              <a:gd name="connsiteX2" fmla="*/ 631377 w 2428305"/>
              <a:gd name="connsiteY2" fmla="*/ 84528 h 5161806"/>
              <a:gd name="connsiteX3" fmla="*/ 169936 w 2428305"/>
              <a:gd name="connsiteY3" fmla="*/ 1863735 h 5161806"/>
              <a:gd name="connsiteX4" fmla="*/ 2159444 w 2428305"/>
              <a:gd name="connsiteY4" fmla="*/ 5057110 h 5161806"/>
              <a:gd name="connsiteX5" fmla="*/ 2428305 w 2428305"/>
              <a:gd name="connsiteY5" fmla="*/ 5161806 h 5161806"/>
              <a:gd name="connsiteX6" fmla="*/ 2187906 w 2428305"/>
              <a:gd name="connsiteY6" fmla="*/ 5161806 h 5161806"/>
              <a:gd name="connsiteX7" fmla="*/ 1962208 w 2428305"/>
              <a:gd name="connsiteY7" fmla="*/ 5072695 h 5161806"/>
              <a:gd name="connsiteX8" fmla="*/ 0 w 2428305"/>
              <a:gd name="connsiteY8" fmla="*/ 1879320 h 5161806"/>
              <a:gd name="connsiteX9" fmla="*/ 364893 w 2428305"/>
              <a:gd name="connsiteY9" fmla="*/ 273595 h 516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8305" h="5161806">
                <a:moveTo>
                  <a:pt x="513267" y="0"/>
                </a:moveTo>
                <a:lnTo>
                  <a:pt x="683837" y="0"/>
                </a:lnTo>
                <a:lnTo>
                  <a:pt x="631377" y="84528"/>
                </a:lnTo>
                <a:cubicBezTo>
                  <a:pt x="338374" y="604622"/>
                  <a:pt x="169936" y="1213251"/>
                  <a:pt x="169936" y="1863735"/>
                </a:cubicBezTo>
                <a:cubicBezTo>
                  <a:pt x="169936" y="3299287"/>
                  <a:pt x="990294" y="4530984"/>
                  <a:pt x="2159444" y="5057110"/>
                </a:cubicBezTo>
                <a:lnTo>
                  <a:pt x="2428305" y="5161806"/>
                </a:lnTo>
                <a:lnTo>
                  <a:pt x="2187906" y="5161806"/>
                </a:lnTo>
                <a:lnTo>
                  <a:pt x="1962208" y="5072695"/>
                </a:lnTo>
                <a:cubicBezTo>
                  <a:pt x="809101" y="4546569"/>
                  <a:pt x="0" y="3314872"/>
                  <a:pt x="0" y="1879320"/>
                </a:cubicBezTo>
                <a:cubicBezTo>
                  <a:pt x="0" y="1299866"/>
                  <a:pt x="131827" y="753625"/>
                  <a:pt x="364893" y="273595"/>
                </a:cubicBezTo>
                <a:close/>
              </a:path>
            </a:pathLst>
          </a:custGeom>
          <a:solidFill>
            <a:srgbClr val="545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933413" y="1147282"/>
            <a:ext cx="725324" cy="725324"/>
            <a:chOff x="5000599" y="688042"/>
            <a:chExt cx="543993" cy="543993"/>
          </a:xfrm>
        </p:grpSpPr>
        <p:sp>
          <p:nvSpPr>
            <p:cNvPr id="12" name="椭圆 11"/>
            <p:cNvSpPr/>
            <p:nvPr/>
          </p:nvSpPr>
          <p:spPr>
            <a:xfrm>
              <a:off x="5000599" y="688042"/>
              <a:ext cx="543993" cy="543993"/>
            </a:xfrm>
            <a:prstGeom prst="ellipse">
              <a:avLst/>
            </a:prstGeom>
            <a:gradFill flip="none" rotWithShape="1">
              <a:gsLst>
                <a:gs pos="3000">
                  <a:schemeClr val="bg1"/>
                </a:gs>
                <a:gs pos="99000">
                  <a:schemeClr val="bg1">
                    <a:lumMod val="75000"/>
                  </a:schemeClr>
                </a:gs>
                <a:gs pos="45000">
                  <a:schemeClr val="bg1">
                    <a:lumMod val="9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004048" y="867090"/>
              <a:ext cx="540544" cy="78581"/>
            </a:xfrm>
            <a:custGeom>
              <a:avLst/>
              <a:gdLst>
                <a:gd name="connsiteX0" fmla="*/ 0 w 540544"/>
                <a:gd name="connsiteY0" fmla="*/ 76200 h 78581"/>
                <a:gd name="connsiteX1" fmla="*/ 126206 w 540544"/>
                <a:gd name="connsiteY1" fmla="*/ 76200 h 78581"/>
                <a:gd name="connsiteX2" fmla="*/ 171450 w 540544"/>
                <a:gd name="connsiteY2" fmla="*/ 0 h 78581"/>
                <a:gd name="connsiteX3" fmla="*/ 364331 w 540544"/>
                <a:gd name="connsiteY3" fmla="*/ 0 h 78581"/>
                <a:gd name="connsiteX4" fmla="*/ 426244 w 540544"/>
                <a:gd name="connsiteY4" fmla="*/ 78581 h 78581"/>
                <a:gd name="connsiteX5" fmla="*/ 540544 w 540544"/>
                <a:gd name="connsiteY5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4" h="78581">
                  <a:moveTo>
                    <a:pt x="0" y="76200"/>
                  </a:moveTo>
                  <a:lnTo>
                    <a:pt x="126206" y="76200"/>
                  </a:lnTo>
                  <a:lnTo>
                    <a:pt x="171450" y="0"/>
                  </a:lnTo>
                  <a:lnTo>
                    <a:pt x="364331" y="0"/>
                  </a:lnTo>
                  <a:lnTo>
                    <a:pt x="426244" y="78581"/>
                  </a:lnTo>
                  <a:lnTo>
                    <a:pt x="540544" y="78581"/>
                  </a:lnTo>
                </a:path>
              </a:pathLst>
            </a:custGeom>
            <a:noFill/>
            <a:ln w="127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61938" y="2824352"/>
            <a:ext cx="725324" cy="725324"/>
            <a:chOff x="5000599" y="688042"/>
            <a:chExt cx="543993" cy="543993"/>
          </a:xfrm>
        </p:grpSpPr>
        <p:sp>
          <p:nvSpPr>
            <p:cNvPr id="20" name="椭圆 19"/>
            <p:cNvSpPr/>
            <p:nvPr/>
          </p:nvSpPr>
          <p:spPr>
            <a:xfrm>
              <a:off x="5000599" y="688042"/>
              <a:ext cx="543993" cy="543993"/>
            </a:xfrm>
            <a:prstGeom prst="ellipse">
              <a:avLst/>
            </a:prstGeom>
            <a:gradFill flip="none" rotWithShape="1">
              <a:gsLst>
                <a:gs pos="3000">
                  <a:schemeClr val="bg1"/>
                </a:gs>
                <a:gs pos="99000">
                  <a:schemeClr val="bg1">
                    <a:lumMod val="75000"/>
                  </a:schemeClr>
                </a:gs>
                <a:gs pos="45000">
                  <a:schemeClr val="bg1">
                    <a:lumMod val="9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5004048" y="867090"/>
              <a:ext cx="540544" cy="78581"/>
            </a:xfrm>
            <a:custGeom>
              <a:avLst/>
              <a:gdLst>
                <a:gd name="connsiteX0" fmla="*/ 0 w 540544"/>
                <a:gd name="connsiteY0" fmla="*/ 76200 h 78581"/>
                <a:gd name="connsiteX1" fmla="*/ 126206 w 540544"/>
                <a:gd name="connsiteY1" fmla="*/ 76200 h 78581"/>
                <a:gd name="connsiteX2" fmla="*/ 171450 w 540544"/>
                <a:gd name="connsiteY2" fmla="*/ 0 h 78581"/>
                <a:gd name="connsiteX3" fmla="*/ 364331 w 540544"/>
                <a:gd name="connsiteY3" fmla="*/ 0 h 78581"/>
                <a:gd name="connsiteX4" fmla="*/ 426244 w 540544"/>
                <a:gd name="connsiteY4" fmla="*/ 78581 h 78581"/>
                <a:gd name="connsiteX5" fmla="*/ 540544 w 540544"/>
                <a:gd name="connsiteY5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4" h="78581">
                  <a:moveTo>
                    <a:pt x="0" y="76200"/>
                  </a:moveTo>
                  <a:lnTo>
                    <a:pt x="126206" y="76200"/>
                  </a:lnTo>
                  <a:lnTo>
                    <a:pt x="171450" y="0"/>
                  </a:lnTo>
                  <a:lnTo>
                    <a:pt x="364331" y="0"/>
                  </a:lnTo>
                  <a:lnTo>
                    <a:pt x="426244" y="78581"/>
                  </a:lnTo>
                  <a:lnTo>
                    <a:pt x="540544" y="78581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94788" y="5023189"/>
            <a:ext cx="725324" cy="725324"/>
            <a:chOff x="5000599" y="688042"/>
            <a:chExt cx="543993" cy="543993"/>
          </a:xfrm>
        </p:grpSpPr>
        <p:sp>
          <p:nvSpPr>
            <p:cNvPr id="23" name="椭圆 22"/>
            <p:cNvSpPr/>
            <p:nvPr/>
          </p:nvSpPr>
          <p:spPr>
            <a:xfrm>
              <a:off x="5000599" y="688042"/>
              <a:ext cx="543993" cy="543993"/>
            </a:xfrm>
            <a:prstGeom prst="ellipse">
              <a:avLst/>
            </a:prstGeom>
            <a:gradFill flip="none" rotWithShape="1">
              <a:gsLst>
                <a:gs pos="3000">
                  <a:schemeClr val="bg1"/>
                </a:gs>
                <a:gs pos="99000">
                  <a:schemeClr val="bg1">
                    <a:lumMod val="75000"/>
                  </a:schemeClr>
                </a:gs>
                <a:gs pos="45000">
                  <a:schemeClr val="bg1">
                    <a:lumMod val="9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004048" y="867090"/>
              <a:ext cx="540544" cy="78581"/>
            </a:xfrm>
            <a:custGeom>
              <a:avLst/>
              <a:gdLst>
                <a:gd name="connsiteX0" fmla="*/ 0 w 540544"/>
                <a:gd name="connsiteY0" fmla="*/ 76200 h 78581"/>
                <a:gd name="connsiteX1" fmla="*/ 126206 w 540544"/>
                <a:gd name="connsiteY1" fmla="*/ 76200 h 78581"/>
                <a:gd name="connsiteX2" fmla="*/ 171450 w 540544"/>
                <a:gd name="connsiteY2" fmla="*/ 0 h 78581"/>
                <a:gd name="connsiteX3" fmla="*/ 364331 w 540544"/>
                <a:gd name="connsiteY3" fmla="*/ 0 h 78581"/>
                <a:gd name="connsiteX4" fmla="*/ 426244 w 540544"/>
                <a:gd name="connsiteY4" fmla="*/ 78581 h 78581"/>
                <a:gd name="connsiteX5" fmla="*/ 540544 w 540544"/>
                <a:gd name="connsiteY5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4" h="78581">
                  <a:moveTo>
                    <a:pt x="0" y="76200"/>
                  </a:moveTo>
                  <a:lnTo>
                    <a:pt x="126206" y="76200"/>
                  </a:lnTo>
                  <a:lnTo>
                    <a:pt x="171450" y="0"/>
                  </a:lnTo>
                  <a:lnTo>
                    <a:pt x="364331" y="0"/>
                  </a:lnTo>
                  <a:lnTo>
                    <a:pt x="426244" y="78581"/>
                  </a:lnTo>
                  <a:lnTo>
                    <a:pt x="540544" y="78581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001786" y="1617725"/>
            <a:ext cx="2764533" cy="1252690"/>
            <a:chOff x="552752" y="1177475"/>
            <a:chExt cx="2073400" cy="939518"/>
          </a:xfrm>
        </p:grpSpPr>
        <p:grpSp>
          <p:nvGrpSpPr>
            <p:cNvPr id="18" name="组合 17"/>
            <p:cNvGrpSpPr/>
            <p:nvPr/>
          </p:nvGrpSpPr>
          <p:grpSpPr>
            <a:xfrm>
              <a:off x="555402" y="1177475"/>
              <a:ext cx="1224136" cy="396000"/>
              <a:chOff x="2122996" y="1277661"/>
              <a:chExt cx="1224136" cy="39600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122996" y="1277661"/>
                <a:ext cx="1224136" cy="39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81583" y="1322235"/>
                <a:ext cx="957773" cy="300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en-US" altLang="zh-CN" sz="2000" kern="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T_CART</a:t>
                </a:r>
                <a:endParaRPr lang="zh-CN" alt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52752" y="1605314"/>
              <a:ext cx="2073400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2300"/>
                </a:lnSpc>
                <a:defRPr sz="1200"/>
              </a:lvl1pPr>
            </a:lstStyle>
            <a:p>
              <a:pPr algn="l"/>
              <a:r>
                <a:rPr lang="zh-CN" altLang="en-US" sz="2000" dirty="0"/>
                <a:t>购物车</a:t>
              </a:r>
              <a:endParaRPr lang="en-US" altLang="zh-CN" sz="2000" dirty="0"/>
            </a:p>
            <a:p>
              <a:pPr algn="l"/>
              <a:r>
                <a:rPr lang="zh-CN" altLang="en-US" sz="2000" dirty="0"/>
                <a:t>存储客户购物车的信息</a:t>
              </a:r>
              <a:endParaRPr lang="en-US" altLang="zh-CN" sz="2000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625510" y="3207820"/>
            <a:ext cx="2516332" cy="1225000"/>
            <a:chOff x="555402" y="1177475"/>
            <a:chExt cx="1887249" cy="918750"/>
          </a:xfrm>
        </p:grpSpPr>
        <p:grpSp>
          <p:nvGrpSpPr>
            <p:cNvPr id="62" name="组合 61"/>
            <p:cNvGrpSpPr/>
            <p:nvPr/>
          </p:nvGrpSpPr>
          <p:grpSpPr>
            <a:xfrm>
              <a:off x="555402" y="1177475"/>
              <a:ext cx="1224136" cy="396000"/>
              <a:chOff x="2122996" y="1277661"/>
              <a:chExt cx="1224136" cy="39600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2122996" y="1277661"/>
                <a:ext cx="1224136" cy="39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272624" y="1312490"/>
                <a:ext cx="1074508" cy="300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en-US" altLang="zh-CN" sz="2000" kern="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T_ORDER</a:t>
                </a:r>
                <a:endParaRPr lang="zh-CN" alt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55402" y="1584546"/>
              <a:ext cx="1887249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2300"/>
                </a:lnSpc>
                <a:defRPr sz="1200"/>
              </a:lvl1pPr>
            </a:lstStyle>
            <a:p>
              <a:pPr algn="l"/>
              <a:r>
                <a:rPr lang="zh-CN" altLang="en-US" sz="2000" dirty="0"/>
                <a:t>订单表</a:t>
              </a:r>
              <a:endParaRPr lang="en-US" altLang="zh-CN" sz="2000" dirty="0"/>
            </a:p>
            <a:p>
              <a:pPr algn="l"/>
              <a:r>
                <a:rPr lang="zh-CN" altLang="en-US" sz="2000" dirty="0"/>
                <a:t>客户的订单信息</a:t>
              </a:r>
              <a:endParaRPr lang="en-US" altLang="zh-CN" sz="20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656386" y="5115646"/>
            <a:ext cx="3562467" cy="1265734"/>
            <a:chOff x="495174" y="1177475"/>
            <a:chExt cx="2671850" cy="949300"/>
          </a:xfrm>
        </p:grpSpPr>
        <p:grpSp>
          <p:nvGrpSpPr>
            <p:cNvPr id="67" name="组合 66"/>
            <p:cNvGrpSpPr/>
            <p:nvPr/>
          </p:nvGrpSpPr>
          <p:grpSpPr>
            <a:xfrm>
              <a:off x="495174" y="1177475"/>
              <a:ext cx="1479432" cy="396000"/>
              <a:chOff x="2062768" y="1277661"/>
              <a:chExt cx="1479432" cy="39600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2122996" y="1277661"/>
                <a:ext cx="1224136" cy="39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062768" y="1326559"/>
                <a:ext cx="147943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en-US" altLang="zh-CN" sz="2000" kern="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T_VARIETIES</a:t>
                </a:r>
                <a:endParaRPr lang="zh-CN" alt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57142" y="1615097"/>
              <a:ext cx="2609882" cy="511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300"/>
                </a:lnSpc>
                <a:defRPr sz="1200"/>
              </a:lvl1pPr>
            </a:lstStyle>
            <a:p>
              <a:r>
                <a:rPr lang="zh-CN" altLang="en-US" sz="2000" dirty="0"/>
                <a:t>红酒类型表</a:t>
              </a:r>
              <a:endParaRPr lang="en-US" altLang="zh-CN" sz="2000" dirty="0"/>
            </a:p>
            <a:p>
              <a:r>
                <a:rPr lang="zh-CN" altLang="en-US" sz="2000" dirty="0"/>
                <a:t>存储不同类型的红酒信息</a:t>
              </a:r>
              <a:endParaRPr lang="en-US" altLang="zh-CN" sz="2000" dirty="0"/>
            </a:p>
          </p:txBody>
        </p:sp>
      </p:grpSp>
      <p:sp>
        <p:nvSpPr>
          <p:cNvPr id="56" name="任意多边形 55"/>
          <p:cNvSpPr/>
          <p:nvPr/>
        </p:nvSpPr>
        <p:spPr>
          <a:xfrm flipH="1">
            <a:off x="6687262" y="1648510"/>
            <a:ext cx="2286000" cy="558800"/>
          </a:xfrm>
          <a:custGeom>
            <a:avLst/>
            <a:gdLst>
              <a:gd name="connsiteX0" fmla="*/ 0 w 2352675"/>
              <a:gd name="connsiteY0" fmla="*/ 447675 h 447675"/>
              <a:gd name="connsiteX1" fmla="*/ 1524000 w 2352675"/>
              <a:gd name="connsiteY1" fmla="*/ 447675 h 447675"/>
              <a:gd name="connsiteX2" fmla="*/ 2352675 w 2352675"/>
              <a:gd name="connsiteY2" fmla="*/ 0 h 447675"/>
              <a:gd name="connsiteX0" fmla="*/ 0 w 2219325"/>
              <a:gd name="connsiteY0" fmla="*/ 381000 h 381000"/>
              <a:gd name="connsiteX1" fmla="*/ 1524000 w 2219325"/>
              <a:gd name="connsiteY1" fmla="*/ 381000 h 381000"/>
              <a:gd name="connsiteX2" fmla="*/ 2219325 w 2219325"/>
              <a:gd name="connsiteY2" fmla="*/ 0 h 381000"/>
              <a:gd name="connsiteX0" fmla="*/ 0 w 1971675"/>
              <a:gd name="connsiteY0" fmla="*/ 381000 h 381000"/>
              <a:gd name="connsiteX1" fmla="*/ 1276350 w 1971675"/>
              <a:gd name="connsiteY1" fmla="*/ 381000 h 381000"/>
              <a:gd name="connsiteX2" fmla="*/ 1971675 w 1971675"/>
              <a:gd name="connsiteY2" fmla="*/ 0 h 381000"/>
              <a:gd name="connsiteX0" fmla="*/ 0 w 1714500"/>
              <a:gd name="connsiteY0" fmla="*/ 419100 h 419100"/>
              <a:gd name="connsiteX1" fmla="*/ 1276350 w 1714500"/>
              <a:gd name="connsiteY1" fmla="*/ 419100 h 419100"/>
              <a:gd name="connsiteX2" fmla="*/ 1714500 w 1714500"/>
              <a:gd name="connsiteY2" fmla="*/ 0 h 419100"/>
              <a:gd name="connsiteX0" fmla="*/ 0 w 1714500"/>
              <a:gd name="connsiteY0" fmla="*/ 419100 h 419100"/>
              <a:gd name="connsiteX1" fmla="*/ 1323975 w 1714500"/>
              <a:gd name="connsiteY1" fmla="*/ 419100 h 419100"/>
              <a:gd name="connsiteX2" fmla="*/ 1714500 w 1714500"/>
              <a:gd name="connsiteY2" fmla="*/ 0 h 419100"/>
              <a:gd name="connsiteX0" fmla="*/ 0 w 1714500"/>
              <a:gd name="connsiteY0" fmla="*/ 419100 h 419100"/>
              <a:gd name="connsiteX1" fmla="*/ 1352550 w 1714500"/>
              <a:gd name="connsiteY1" fmla="*/ 419100 h 419100"/>
              <a:gd name="connsiteX2" fmla="*/ 1714500 w 17145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419100">
                <a:moveTo>
                  <a:pt x="0" y="419100"/>
                </a:moveTo>
                <a:lnTo>
                  <a:pt x="1352550" y="419100"/>
                </a:lnTo>
                <a:lnTo>
                  <a:pt x="1714500" y="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2" name="任意多边形 71"/>
          <p:cNvSpPr/>
          <p:nvPr/>
        </p:nvSpPr>
        <p:spPr>
          <a:xfrm flipH="1">
            <a:off x="6716586" y="3284637"/>
            <a:ext cx="1879600" cy="482600"/>
          </a:xfrm>
          <a:custGeom>
            <a:avLst/>
            <a:gdLst>
              <a:gd name="connsiteX0" fmla="*/ 0 w 2352675"/>
              <a:gd name="connsiteY0" fmla="*/ 447675 h 447675"/>
              <a:gd name="connsiteX1" fmla="*/ 1524000 w 2352675"/>
              <a:gd name="connsiteY1" fmla="*/ 447675 h 447675"/>
              <a:gd name="connsiteX2" fmla="*/ 2352675 w 2352675"/>
              <a:gd name="connsiteY2" fmla="*/ 0 h 447675"/>
              <a:gd name="connsiteX0" fmla="*/ 0 w 2352675"/>
              <a:gd name="connsiteY0" fmla="*/ 447675 h 447675"/>
              <a:gd name="connsiteX1" fmla="*/ 1171575 w 2352675"/>
              <a:gd name="connsiteY1" fmla="*/ 447675 h 447675"/>
              <a:gd name="connsiteX2" fmla="*/ 2352675 w 2352675"/>
              <a:gd name="connsiteY2" fmla="*/ 0 h 447675"/>
              <a:gd name="connsiteX0" fmla="*/ 0 w 1933575"/>
              <a:gd name="connsiteY0" fmla="*/ 438150 h 438150"/>
              <a:gd name="connsiteX1" fmla="*/ 1171575 w 1933575"/>
              <a:gd name="connsiteY1" fmla="*/ 438150 h 438150"/>
              <a:gd name="connsiteX2" fmla="*/ 1933575 w 1933575"/>
              <a:gd name="connsiteY2" fmla="*/ 0 h 438150"/>
              <a:gd name="connsiteX0" fmla="*/ 0 w 1809750"/>
              <a:gd name="connsiteY0" fmla="*/ 361950 h 361950"/>
              <a:gd name="connsiteX1" fmla="*/ 1171575 w 1809750"/>
              <a:gd name="connsiteY1" fmla="*/ 361950 h 361950"/>
              <a:gd name="connsiteX2" fmla="*/ 1809750 w 1809750"/>
              <a:gd name="connsiteY2" fmla="*/ 0 h 361950"/>
              <a:gd name="connsiteX0" fmla="*/ 0 w 1657350"/>
              <a:gd name="connsiteY0" fmla="*/ 314325 h 314325"/>
              <a:gd name="connsiteX1" fmla="*/ 1171575 w 1657350"/>
              <a:gd name="connsiteY1" fmla="*/ 314325 h 314325"/>
              <a:gd name="connsiteX2" fmla="*/ 1657350 w 1657350"/>
              <a:gd name="connsiteY2" fmla="*/ 0 h 314325"/>
              <a:gd name="connsiteX0" fmla="*/ 0 w 1476375"/>
              <a:gd name="connsiteY0" fmla="*/ 333375 h 333375"/>
              <a:gd name="connsiteX1" fmla="*/ 990600 w 1476375"/>
              <a:gd name="connsiteY1" fmla="*/ 314325 h 333375"/>
              <a:gd name="connsiteX2" fmla="*/ 1476375 w 1476375"/>
              <a:gd name="connsiteY2" fmla="*/ 0 h 333375"/>
              <a:gd name="connsiteX0" fmla="*/ 0 w 1333500"/>
              <a:gd name="connsiteY0" fmla="*/ 381000 h 381000"/>
              <a:gd name="connsiteX1" fmla="*/ 990600 w 1333500"/>
              <a:gd name="connsiteY1" fmla="*/ 361950 h 381000"/>
              <a:gd name="connsiteX2" fmla="*/ 1333500 w 1333500"/>
              <a:gd name="connsiteY2" fmla="*/ 0 h 381000"/>
              <a:gd name="connsiteX0" fmla="*/ 0 w 1409700"/>
              <a:gd name="connsiteY0" fmla="*/ 361950 h 361950"/>
              <a:gd name="connsiteX1" fmla="*/ 1066800 w 1409700"/>
              <a:gd name="connsiteY1" fmla="*/ 361950 h 361950"/>
              <a:gd name="connsiteX2" fmla="*/ 1409700 w 140970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361950">
                <a:moveTo>
                  <a:pt x="0" y="361950"/>
                </a:moveTo>
                <a:lnTo>
                  <a:pt x="1066800" y="361950"/>
                </a:lnTo>
                <a:lnTo>
                  <a:pt x="1409700" y="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 flipH="1">
            <a:off x="5770436" y="5191767"/>
            <a:ext cx="1892300" cy="342900"/>
          </a:xfrm>
          <a:custGeom>
            <a:avLst/>
            <a:gdLst>
              <a:gd name="connsiteX0" fmla="*/ 0 w 2352675"/>
              <a:gd name="connsiteY0" fmla="*/ 447675 h 447675"/>
              <a:gd name="connsiteX1" fmla="*/ 1524000 w 2352675"/>
              <a:gd name="connsiteY1" fmla="*/ 447675 h 447675"/>
              <a:gd name="connsiteX2" fmla="*/ 2352675 w 2352675"/>
              <a:gd name="connsiteY2" fmla="*/ 0 h 447675"/>
              <a:gd name="connsiteX0" fmla="*/ 0 w 2352675"/>
              <a:gd name="connsiteY0" fmla="*/ 447675 h 447675"/>
              <a:gd name="connsiteX1" fmla="*/ 1171575 w 2352675"/>
              <a:gd name="connsiteY1" fmla="*/ 447675 h 447675"/>
              <a:gd name="connsiteX2" fmla="*/ 2352675 w 2352675"/>
              <a:gd name="connsiteY2" fmla="*/ 0 h 447675"/>
              <a:gd name="connsiteX0" fmla="*/ 0 w 1933575"/>
              <a:gd name="connsiteY0" fmla="*/ 438150 h 438150"/>
              <a:gd name="connsiteX1" fmla="*/ 1171575 w 1933575"/>
              <a:gd name="connsiteY1" fmla="*/ 438150 h 438150"/>
              <a:gd name="connsiteX2" fmla="*/ 1933575 w 1933575"/>
              <a:gd name="connsiteY2" fmla="*/ 0 h 438150"/>
              <a:gd name="connsiteX0" fmla="*/ 0 w 1724025"/>
              <a:gd name="connsiteY0" fmla="*/ 266700 h 266700"/>
              <a:gd name="connsiteX1" fmla="*/ 1171575 w 1724025"/>
              <a:gd name="connsiteY1" fmla="*/ 266700 h 266700"/>
              <a:gd name="connsiteX2" fmla="*/ 1724025 w 1724025"/>
              <a:gd name="connsiteY2" fmla="*/ 0 h 266700"/>
              <a:gd name="connsiteX0" fmla="*/ 0 w 1638300"/>
              <a:gd name="connsiteY0" fmla="*/ 190500 h 190500"/>
              <a:gd name="connsiteX1" fmla="*/ 1171575 w 1638300"/>
              <a:gd name="connsiteY1" fmla="*/ 190500 h 190500"/>
              <a:gd name="connsiteX2" fmla="*/ 1638300 w 1638300"/>
              <a:gd name="connsiteY2" fmla="*/ 0 h 190500"/>
              <a:gd name="connsiteX0" fmla="*/ 0 w 1562100"/>
              <a:gd name="connsiteY0" fmla="*/ 190500 h 190500"/>
              <a:gd name="connsiteX1" fmla="*/ 1171575 w 1562100"/>
              <a:gd name="connsiteY1" fmla="*/ 190500 h 190500"/>
              <a:gd name="connsiteX2" fmla="*/ 1562100 w 1562100"/>
              <a:gd name="connsiteY2" fmla="*/ 0 h 190500"/>
              <a:gd name="connsiteX0" fmla="*/ 0 w 1419225"/>
              <a:gd name="connsiteY0" fmla="*/ 257175 h 257175"/>
              <a:gd name="connsiteX1" fmla="*/ 1171575 w 1419225"/>
              <a:gd name="connsiteY1" fmla="*/ 257175 h 257175"/>
              <a:gd name="connsiteX2" fmla="*/ 1419225 w 1419225"/>
              <a:gd name="connsiteY2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225" h="257175">
                <a:moveTo>
                  <a:pt x="0" y="257175"/>
                </a:moveTo>
                <a:lnTo>
                  <a:pt x="1171575" y="257175"/>
                </a:lnTo>
                <a:lnTo>
                  <a:pt x="1419225" y="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02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402304" y="241629"/>
            <a:ext cx="513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</a:p>
        </p:txBody>
      </p:sp>
      <p:grpSp>
        <p:nvGrpSpPr>
          <p:cNvPr id="82" name="组合 81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83" name="等腰三角形 82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847824" y="1860813"/>
            <a:ext cx="336037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847824" y="2916807"/>
            <a:ext cx="336037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47824" y="3972800"/>
            <a:ext cx="336037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47824" y="5028793"/>
            <a:ext cx="336037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47824" y="6084788"/>
            <a:ext cx="336037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 rot="5400000">
            <a:off x="1679695" y="3832320"/>
            <a:ext cx="3950829" cy="52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 rot="5400000">
            <a:off x="1484483" y="4766799"/>
            <a:ext cx="2085999" cy="52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 rot="5400000">
            <a:off x="833964" y="5241888"/>
            <a:ext cx="1131785" cy="52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7" name="TextBox 37"/>
          <p:cNvSpPr txBox="1"/>
          <p:nvPr/>
        </p:nvSpPr>
        <p:spPr>
          <a:xfrm>
            <a:off x="425681" y="5869378"/>
            <a:ext cx="6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16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0</a:t>
            </a:r>
            <a:endParaRPr lang="zh-CN" altLang="en-US" sz="16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45"/>
          <p:cNvSpPr txBox="1"/>
          <p:nvPr/>
        </p:nvSpPr>
        <p:spPr>
          <a:xfrm>
            <a:off x="425681" y="4814348"/>
            <a:ext cx="6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16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25</a:t>
            </a:r>
            <a:endParaRPr lang="zh-CN" altLang="en-US" sz="16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46"/>
          <p:cNvSpPr txBox="1"/>
          <p:nvPr/>
        </p:nvSpPr>
        <p:spPr>
          <a:xfrm>
            <a:off x="425681" y="3759319"/>
            <a:ext cx="6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16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50</a:t>
            </a:r>
            <a:endParaRPr lang="zh-CN" altLang="en-US" sz="16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47"/>
          <p:cNvSpPr txBox="1"/>
          <p:nvPr/>
        </p:nvSpPr>
        <p:spPr>
          <a:xfrm>
            <a:off x="425681" y="2704290"/>
            <a:ext cx="6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16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75</a:t>
            </a:r>
            <a:endParaRPr lang="zh-CN" altLang="en-US" sz="16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48"/>
          <p:cNvSpPr txBox="1"/>
          <p:nvPr/>
        </p:nvSpPr>
        <p:spPr>
          <a:xfrm>
            <a:off x="425681" y="1649261"/>
            <a:ext cx="6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16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zh-CN" altLang="en-US" sz="16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72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6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6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6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1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3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6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6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6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6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6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6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6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6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6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6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56" grpId="0" animBg="1"/>
      <p:bldP spid="72" grpId="0" animBg="1"/>
      <p:bldP spid="73" grpId="0" animBg="1"/>
      <p:bldP spid="78" grpId="0" animBg="1"/>
      <p:bldP spid="85" grpId="0" animBg="1"/>
      <p:bldP spid="86" grpId="0" animBg="1"/>
      <p:bldP spid="87" grpId="0"/>
      <p:bldP spid="88" grpId="0"/>
      <p:bldP spid="89" grpId="0"/>
      <p:bldP spid="90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138703" y="820267"/>
            <a:ext cx="1914597" cy="3045017"/>
          </a:xfrm>
          <a:prstGeom prst="rect">
            <a:avLst/>
          </a:prstGeom>
          <a:noFill/>
          <a:ln w="19050" cap="flat" cmpd="sng" algn="ctr">
            <a:solidFill>
              <a:srgbClr val="C75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11703" y="3318041"/>
            <a:ext cx="1568597" cy="484289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ctr"/>
            <a:r>
              <a:rPr lang="zh-CN" altLang="en-US" sz="24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目录三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15429" y="2654776"/>
            <a:ext cx="4161142" cy="393954"/>
          </a:xfrm>
          <a:prstGeom prst="rect">
            <a:avLst/>
          </a:prstGeom>
          <a:solidFill>
            <a:srgbClr val="C75050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600" kern="0" spc="2000">
              <a:solidFill>
                <a:srgbClr val="282728"/>
              </a:solidFill>
              <a:latin typeface="Mistral" panose="03090702030407020403" pitchFamily="66" charset="0"/>
              <a:ea typeface="幼圆" panose="020105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38702" y="6626004"/>
            <a:ext cx="1914597" cy="231996"/>
          </a:xfrm>
          <a:prstGeom prst="rect">
            <a:avLst/>
          </a:prstGeom>
          <a:solidFill>
            <a:srgbClr val="C75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46512" y="3997773"/>
            <a:ext cx="4498975" cy="1101412"/>
          </a:xfrm>
          <a:prstGeom prst="rect">
            <a:avLst/>
          </a:prstGeom>
          <a:noFill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界面信息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36120" y="966029"/>
            <a:ext cx="1874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PART   three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82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COURSE_ID" val="1E2F398C-C7B4-4454-8F6F-76CFD20B0B8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JVte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VbXt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JVte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lW17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lW17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lW17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lW17Sp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W17Sr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lm17Sg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CWbXtKKwvAbUoAAABrAAAAGwAAAHVuaXZlcnNhbC91bml2ZXJzYWwucG5nLnhtbLOxr8jNUShLLSrOzM+zVTLUM1Cyt+PlsikoSi3LTC1XqACKGekZQICSQiUqtzwzpSQDKGRgbowQzEjNTM8osVWyMDCFC+oDzQQAUEsBAgAAFAACAAgAlW17ShUOrShkBAAABxEAAB0AAAAAAAAAAQAAAAAAAAAAAHVuaXZlcnNhbC9jb21tb25fbWVzc2FnZXMubG5nUEsBAgAAFAACAAgAlW17Sgh+CyMpAwAAhgwAACcAAAAAAAAAAQAAAAAAnwQAAHVuaXZlcnNhbC9mbGFzaF9wdWJsaXNoaW5nX3NldHRpbmdzLnhtbFBLAQIAABQAAgAIAJVte0q1/AlkugIAAFUKAAAhAAAAAAAAAAEAAAAAAA0IAAB1bml2ZXJzYWwvZmxhc2hfc2tpbl9zZXR0aW5ncy54bWxQSwECAAAUAAIACACVbXtKKpYPZ/4CAACXCwAAJgAAAAAAAAABAAAAAAAGCwAAdW5pdmVyc2FsL2h0bWxfcHVibGlzaGluZ19zZXR0aW5ncy54bWxQSwECAAAUAAIACACVbXtKaHFSkZoBAAAfBgAAHwAAAAAAAAABAAAAAABIDgAAdW5pdmVyc2FsL2h0bWxfc2tpbl9zZXR0aW5ncy5qc1BLAQIAABQAAgAIAJVte0o9PC/RwQAAAOUBAAAaAAAAAAAAAAEAAAAAAB8QAAB1bml2ZXJzYWwvaTE4bl9wcmVzZXRzLnhtbFBLAQIAABQAAgAIAJVte0qa+ZZkawAAAGsAAAAcAAAAAAAAAAEAAAAAABgRAAB1bml2ZXJzYWwvbG9jYWxfc2V0dGluZ3MueG1sUEsBAgAAFAACAAgARJRXRyO0Tvv7AgAAsAgAABQAAAAAAAAAAQAAAAAAvREAAHVuaXZlcnNhbC9wbGF5ZXIueG1sUEsBAgAAFAACAAgAlW17SrCHI/RsAQAA9wIAACkAAAAAAAAAAQAAAAAA6hQAAHVuaXZlcnNhbC9za2luX2N1c3RvbWl6YXRpb25fc2V0dGluZ3MueG1sUEsBAgAAFAACAAgAlm17SgXZichKDQAA1SEAABcAAAAAAAAAAAAAAAAAnRYAAHVuaXZlcnNhbC91bml2ZXJzYWwucG5nUEsBAgAAFAACAAgAlm17SisLwG1KAAAAawAAABsAAAAAAAAAAQAAAAAAHCQAAHVuaXZlcnNhbC91bml2ZXJzYWwucG5nLnhtbFBLBQYAAAAACwALAEkDAACfJAAAAA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03134832"/>
  <p:tag name="MH_LIBRARY" val="GRAPHIC"/>
  <p:tag name="MH_TYPE" val="Other"/>
  <p:tag name="MH_ORDER" val="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TuWHP#"/>
  <p:tag name="MH_LAYOUT" val="Text"/>
  <p:tag name="MH" val="20160315165528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TuWHP#"/>
  <p:tag name="MH_LAYOUT" val="Text"/>
  <p:tag name="MH" val="20160315165528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TuWHP#"/>
  <p:tag name="MH_LAYOUT" val="Text"/>
  <p:tag name="MH" val="20160315165528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TuWHP#"/>
  <p:tag name="MH_LAYOUT" val="Text"/>
  <p:tag name="MH" val="20160315165528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TuWHP#"/>
  <p:tag name="MH_LAYOUT" val="Text"/>
  <p:tag name="MH" val="20160315165528"/>
  <p:tag name="MH_LIBRARY" val="GRAPHIC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gency FB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377</Words>
  <Application>Microsoft Office PowerPoint</Application>
  <PresentationFormat>自定义</PresentationFormat>
  <Paragraphs>134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Ethan</cp:lastModifiedBy>
  <cp:revision>281</cp:revision>
  <dcterms:created xsi:type="dcterms:W3CDTF">2015-12-31T14:36:27Z</dcterms:created>
  <dcterms:modified xsi:type="dcterms:W3CDTF">2017-11-27T11:21:55Z</dcterms:modified>
</cp:coreProperties>
</file>