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71" r:id="rId6"/>
    <p:sldId id="276" r:id="rId7"/>
    <p:sldId id="272" r:id="rId8"/>
    <p:sldId id="277" r:id="rId9"/>
    <p:sldId id="257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582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axId val="168729616"/>
        <c:axId val="168730176"/>
      </c:barChart>
      <c:catAx>
        <c:axId val="1687296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730176"/>
        <c:crosses val="autoZero"/>
        <c:auto val="1"/>
        <c:lblAlgn val="ctr"/>
        <c:lblOffset val="100"/>
        <c:noMultiLvlLbl val="0"/>
      </c:catAx>
      <c:valAx>
        <c:axId val="1687301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872961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0.46032</cdr:x>
      <cdr:y>0</cdr:y>
    </cdr:from>
    <cdr:to>
      <cdr:x>0.80159</cdr:x>
      <cdr:y>1</cdr:y>
    </cdr:to>
    <cdr:pic>
      <cdr:nvPicPr>
        <cdr:cNvPr id="2" name="Picture 1" descr="C:\Users\aJue\Downloads\Semantic System (3).png"/>
        <cdr:cNvPicPr/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rcRect xmlns:a="http://schemas.openxmlformats.org/drawingml/2006/main"/>
        <a:stretch xmlns:a="http://schemas.openxmlformats.org/drawingml/2006/main">
          <a:fillRect/>
        </a:stretch>
      </cdr:blipFill>
      <cdr:spPr bwMode="auto">
        <a:xfrm xmlns:a="http://schemas.openxmlformats.org/drawingml/2006/main">
          <a:off x="4419600" y="0"/>
          <a:ext cx="3276601" cy="502920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82589-CB2F-4003-801D-095B67490E73}" type="datetimeFigureOut">
              <a:rPr lang="en-US"/>
              <a:t>9/12/2018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4844B-5D5D-4D8E-9E71-6B297DF4019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8986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D4DBF-746C-4C25-853D-8A1CBE8404F4}" type="datetimeFigureOut">
              <a:rPr lang="en-US"/>
              <a:t>9/12/2018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0FDE7-FE71-46E3-9512-437B13AD5F4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697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4812" y="1524000"/>
            <a:ext cx="8839201" cy="32004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876800"/>
            <a:ext cx="7162799" cy="990600"/>
          </a:xfrm>
        </p:spPr>
        <p:txBody>
          <a:bodyPr lIns="91440"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50" baseline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8870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393372" y="0"/>
            <a:ext cx="67954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5484812" y="0"/>
            <a:ext cx="6704012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685800"/>
            <a:ext cx="42672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4724400"/>
            <a:ext cx="4267200" cy="1447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3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75812" y="685801"/>
            <a:ext cx="1219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3" y="685800"/>
            <a:ext cx="8153399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0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8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3429000"/>
            <a:ext cx="9601201" cy="22860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7543800" cy="1066800"/>
          </a:xfrm>
        </p:spPr>
        <p:txBody>
          <a:bodyPr lIns="91440" anchor="t"/>
          <a:lstStyle>
            <a:lvl1pPr marL="0" indent="0">
              <a:spcBef>
                <a:spcPts val="0"/>
              </a:spcBef>
              <a:buNone/>
              <a:defRPr sz="2000" cap="all" spc="250" baseline="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8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4648199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2" y="1828801"/>
            <a:ext cx="4648202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7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4646376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438400"/>
            <a:ext cx="4648199" cy="3733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2" y="1676400"/>
            <a:ext cx="4648201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2" y="2438400"/>
            <a:ext cx="4648201" cy="3733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9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1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3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3" y="685800"/>
            <a:ext cx="548497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7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3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2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4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38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9412" y="6400801"/>
            <a:ext cx="13200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DC1F7-A9E9-4D8B-8C97-C74523B2CF2A}" type="datetimeFigureOut">
              <a:rPr lang="en-US"/>
              <a:pPr/>
              <a:t>9/12/2018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75812" y="6400801"/>
            <a:ext cx="12192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542E4-2CCF-42F6-9D92-ED568035133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82099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2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Font typeface="Century" pitchFamily="18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9164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316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5468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9012" y="2819400"/>
            <a:ext cx="10514013" cy="990600"/>
          </a:xfrm>
        </p:spPr>
        <p:txBody>
          <a:bodyPr/>
          <a:lstStyle/>
          <a:p>
            <a:r>
              <a:rPr lang="en-US" dirty="0" smtClean="0"/>
              <a:t>Book Catalogue XML Converter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8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93812" y="381000"/>
            <a:ext cx="4953000" cy="1143000"/>
          </a:xfrm>
        </p:spPr>
        <p:txBody>
          <a:bodyPr/>
          <a:lstStyle/>
          <a:p>
            <a:r>
              <a:rPr lang="en-US" dirty="0" smtClean="0"/>
              <a:t>INRTRODUCTION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2" y="1828800"/>
            <a:ext cx="10439398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Background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- C# programming language</a:t>
            </a:r>
            <a:br>
              <a:rPr lang="en-US" dirty="0" smtClean="0"/>
            </a:br>
            <a:r>
              <a:rPr lang="en-US" dirty="0" smtClean="0"/>
              <a:t>    - Information of books</a:t>
            </a:r>
            <a:br>
              <a:rPr lang="en-US" dirty="0" smtClean="0"/>
            </a:br>
            <a:r>
              <a:rPr lang="en-US" dirty="0" smtClean="0"/>
              <a:t>    - 3 converters</a:t>
            </a:r>
            <a:br>
              <a:rPr lang="en-US" dirty="0" smtClean="0"/>
            </a:br>
            <a:r>
              <a:rPr lang="en-US" dirty="0" smtClean="0"/>
              <a:t>    - 2 packages</a:t>
            </a:r>
          </a:p>
          <a:p>
            <a:r>
              <a:rPr lang="en-US" dirty="0" smtClean="0"/>
              <a:t>Objectives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- Convert XML to other compatible</a:t>
            </a:r>
            <a:br>
              <a:rPr lang="en-US" dirty="0" smtClean="0"/>
            </a:br>
            <a:r>
              <a:rPr lang="en-US" dirty="0" smtClean="0"/>
              <a:t>    - Reduce complexity by converting XML data &amp; creating data  </a:t>
            </a:r>
            <a:br>
              <a:rPr lang="en-US" dirty="0" smtClean="0"/>
            </a:br>
            <a:r>
              <a:rPr lang="en-US" dirty="0" smtClean="0"/>
              <a:t>      that are easy to read by any kind of application</a:t>
            </a:r>
            <a:br>
              <a:rPr lang="en-US" dirty="0" smtClean="0"/>
            </a:br>
            <a:r>
              <a:rPr lang="en-US" dirty="0" smtClean="0"/>
              <a:t>    - Conduct analysis of data in other compatible formats</a:t>
            </a:r>
            <a:br>
              <a:rPr lang="en-US" dirty="0" smtClean="0"/>
            </a:br>
            <a:r>
              <a:rPr lang="en-US" dirty="0" smtClean="0"/>
              <a:t>    - Automatic record of converted files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79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93812" y="381000"/>
            <a:ext cx="6553200" cy="1143000"/>
          </a:xfrm>
        </p:spPr>
        <p:txBody>
          <a:bodyPr/>
          <a:lstStyle/>
          <a:p>
            <a:r>
              <a:rPr lang="en-US" dirty="0" smtClean="0"/>
              <a:t>INRTRODUCTION - Cont.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2" y="1828800"/>
            <a:ext cx="10439398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Advantages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- HTML </a:t>
            </a:r>
            <a:br>
              <a:rPr lang="en-US" dirty="0" smtClean="0"/>
            </a:br>
            <a:r>
              <a:rPr lang="en-US" dirty="0" smtClean="0"/>
              <a:t>	* Better arrangement and visualization of info </a:t>
            </a:r>
            <a:br>
              <a:rPr lang="en-US" dirty="0" smtClean="0"/>
            </a:br>
            <a:r>
              <a:rPr lang="en-US" dirty="0" smtClean="0"/>
              <a:t> 	* Better readability</a:t>
            </a:r>
            <a:br>
              <a:rPr lang="en-US" dirty="0" smtClean="0"/>
            </a:br>
            <a:r>
              <a:rPr lang="en-US" dirty="0" smtClean="0"/>
              <a:t>	* Browser processable</a:t>
            </a:r>
          </a:p>
          <a:p>
            <a:pPr marL="365760" lvl="1" indent="0">
              <a:buNone/>
            </a:pPr>
            <a:r>
              <a:rPr lang="en-US" dirty="0"/>
              <a:t> </a:t>
            </a:r>
            <a:r>
              <a:rPr lang="en-US" dirty="0" smtClean="0"/>
              <a:t>  - EXCEL </a:t>
            </a:r>
          </a:p>
          <a:p>
            <a:pPr marL="365760" lvl="1" indent="0">
              <a:buNone/>
            </a:pPr>
            <a:r>
              <a:rPr lang="en-US" dirty="0"/>
              <a:t>	</a:t>
            </a:r>
            <a:r>
              <a:rPr lang="en-US" dirty="0" smtClean="0"/>
              <a:t>* Statistical analysis</a:t>
            </a:r>
          </a:p>
          <a:p>
            <a:pPr marL="365760" lvl="1" indent="0">
              <a:buNone/>
            </a:pPr>
            <a:r>
              <a:rPr lang="en-US" dirty="0"/>
              <a:t>	</a:t>
            </a:r>
            <a:r>
              <a:rPr lang="en-US" dirty="0" smtClean="0"/>
              <a:t>* Easy manipulation of data</a:t>
            </a:r>
          </a:p>
          <a:p>
            <a:pPr marL="365760" lvl="1" indent="0">
              <a:buNone/>
            </a:pPr>
            <a:r>
              <a:rPr lang="en-US" dirty="0" smtClean="0"/>
              <a:t>   - JSON</a:t>
            </a:r>
          </a:p>
          <a:p>
            <a:pPr marL="365760" lvl="1" indent="0">
              <a:buNone/>
            </a:pPr>
            <a:r>
              <a:rPr lang="en-US" dirty="0"/>
              <a:t>	</a:t>
            </a:r>
            <a:r>
              <a:rPr lang="en-US" dirty="0" smtClean="0"/>
              <a:t>* More compact, more readable &amp; faster transmission</a:t>
            </a:r>
          </a:p>
          <a:p>
            <a:pPr marL="365760" lvl="1" indent="0">
              <a:buNone/>
            </a:pPr>
            <a:r>
              <a:rPr lang="en-US" dirty="0"/>
              <a:t>	</a:t>
            </a:r>
            <a:r>
              <a:rPr lang="en-US" dirty="0" smtClean="0"/>
              <a:t>* Easier for human beings to parse</a:t>
            </a:r>
          </a:p>
          <a:p>
            <a:pPr marL="365760" lvl="1" indent="0">
              <a:buNone/>
            </a:pPr>
            <a:r>
              <a:rPr lang="en-US" dirty="0"/>
              <a:t>	</a:t>
            </a:r>
            <a:r>
              <a:rPr lang="en-US" dirty="0" smtClean="0"/>
              <a:t>* Easier to conduct analysis of data</a:t>
            </a:r>
          </a:p>
          <a:p>
            <a:pPr marL="365760" lvl="1" indent="0">
              <a:buNone/>
            </a:pPr>
            <a:r>
              <a:rPr lang="en-US" dirty="0"/>
              <a:t> </a:t>
            </a:r>
            <a:r>
              <a:rPr lang="en-US" dirty="0" smtClean="0"/>
              <a:t>  - Automatic record of converted files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25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graphicFrame>
        <p:nvGraphicFramePr>
          <p:cNvPr id="5" name="Content Placeholder 6" descr="100% Stacked column chart showing the values of 3 series for 4 categories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3489471"/>
              </p:ext>
            </p:extLst>
          </p:nvPr>
        </p:nvGraphicFramePr>
        <p:xfrm>
          <a:off x="2360612" y="990600"/>
          <a:ext cx="96012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30324" y="1905000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Flowchart</a:t>
            </a:r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170009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2" y="762000"/>
            <a:ext cx="9601200" cy="144780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DEMONSTRATION</a:t>
            </a:r>
            <a:endParaRPr lang="en-US" sz="7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412" y="2362200"/>
            <a:ext cx="4426080" cy="426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69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6612" y="1524000"/>
            <a:ext cx="3352800" cy="2286000"/>
          </a:xfrm>
        </p:spPr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9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odgrain 16x9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01115" id="{6D802E96-7B24-457C-A326-69AF839D4486}" vid="{C3FFE3C6-9A62-4BEA-9FE0-A8BC12B9BCCA}"/>
    </a:ext>
  </a:extLst>
</a:theme>
</file>

<file path=ppt/theme/theme2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1360511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TP102801114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706531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C20563B-C646-42AF-9D0D-76DF086793C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B9514F-6A45-47F4-BC6D-A865E29717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335E791-7449-4708-8DE9-182EC4D8A134}">
  <ds:schemaRefs>
    <ds:schemaRef ds:uri="4873beb7-5857-4685-be1f-d57550cc96cc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Woodgrain nature presentation (widescreen)</Template>
  <TotalTime>42</TotalTime>
  <Words>16</Words>
  <Application>Microsoft Office PowerPoint</Application>
  <PresentationFormat>Custom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</vt:lpstr>
      <vt:lpstr>Woodgrain 16x9</vt:lpstr>
      <vt:lpstr>Book Catalogue XML Converter</vt:lpstr>
      <vt:lpstr>INRTRODUCTION</vt:lpstr>
      <vt:lpstr>INRTRODUCTION - Cont.</vt:lpstr>
      <vt:lpstr>METHODOLOGY</vt:lpstr>
      <vt:lpstr>DEMONSTRATION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Catalogue XML Converter</dc:title>
  <dc:creator>aJue</dc:creator>
  <cp:lastModifiedBy>aJue</cp:lastModifiedBy>
  <cp:revision>6</cp:revision>
  <dcterms:created xsi:type="dcterms:W3CDTF">2018-02-05T03:05:58Z</dcterms:created>
  <dcterms:modified xsi:type="dcterms:W3CDTF">2018-09-11T17:04:26Z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