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16c2a8d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16c2a8d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6c2a8d9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6c2a8d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16c2a8d9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16c2a8d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16c2a8d9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16c2a8d9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16c2a8d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16c2a8d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16c2a8d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16c2a8d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16c2a8d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16c2a8d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16c2a8d9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16c2a8d9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16c2a8d9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16c2a8d9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16c2a8d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16c2a8d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159784f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159784f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16c2a8d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16c2a8d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59784ff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159784ff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159784ff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159784ff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16c2a8d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16c2a8d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16c2a8d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16c2a8d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6c2a8d9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16c2a8d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16c2a8d9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16c2a8d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16c2a8d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16c2a8d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0"/>
            <a:ext cx="8520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Estoque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8700" y="1190750"/>
            <a:ext cx="37302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Integrantes: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Eduardo Pitanga Loureiro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 Theo Mischiatti Gomes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 Gabriel Dias Brito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 Júlio César da Silva</a:t>
            </a:r>
            <a:endParaRPr sz="2300"/>
          </a:p>
        </p:txBody>
      </p:sp>
      <p:sp>
        <p:nvSpPr>
          <p:cNvPr id="61" name="Google Shape;61;p13"/>
          <p:cNvSpPr txBox="1"/>
          <p:nvPr/>
        </p:nvSpPr>
        <p:spPr>
          <a:xfrm>
            <a:off x="4723100" y="1038100"/>
            <a:ext cx="40278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Principais funcionalidades:</a:t>
            </a:r>
            <a:endParaRPr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verage"/>
              <a:buChar char="●"/>
            </a:pPr>
            <a:r>
              <a:rPr lang="pt-BR" sz="1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Controle de Estoque de Produtos</a:t>
            </a:r>
            <a:endParaRPr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verage"/>
              <a:buChar char="●"/>
            </a:pPr>
            <a:r>
              <a:rPr lang="pt-BR" sz="1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Produtos podem ser Bebidas e Carnes</a:t>
            </a:r>
            <a:endParaRPr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verage"/>
              <a:buChar char="●"/>
            </a:pPr>
            <a:r>
              <a:rPr lang="pt-BR" sz="1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Controle de Vencimento</a:t>
            </a:r>
            <a:endParaRPr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verage"/>
              <a:buChar char="●"/>
            </a:pPr>
            <a:r>
              <a:rPr lang="pt-BR" sz="1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Relatórios de Consumo</a:t>
            </a:r>
            <a:endParaRPr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verage"/>
              <a:buChar char="●"/>
            </a:pPr>
            <a:r>
              <a:rPr lang="pt-BR" sz="1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Relatórios de Vendas</a:t>
            </a:r>
            <a:endParaRPr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verage"/>
              <a:buChar char="●"/>
            </a:pPr>
            <a:r>
              <a:rPr lang="pt-BR" sz="1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Relatórios de baixo estoque</a:t>
            </a:r>
            <a:endParaRPr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verage"/>
              <a:buChar char="●"/>
            </a:pPr>
            <a:r>
              <a:rPr lang="pt-BR" sz="19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Histórico de preço por produto</a:t>
            </a:r>
            <a:endParaRPr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&lt;&lt;00:30-&gt;&gt;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488" y="2786088"/>
            <a:ext cx="5810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/>
          <p:nvPr/>
        </p:nvCxnSpPr>
        <p:spPr>
          <a:xfrm>
            <a:off x="4394300" y="1038100"/>
            <a:ext cx="23400" cy="32997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0" y="4681800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</a:rPr>
              <a:t>&lt;&lt;6:50-&gt;&gt;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a Serem Respondidas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Relatório que mostre o </a:t>
            </a:r>
            <a:r>
              <a:rPr b="1" lang="pt-BR"/>
              <a:t>total de produtos no estoque </a:t>
            </a:r>
            <a:r>
              <a:rPr lang="pt-BR"/>
              <a:t>atual.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Relatório com o </a:t>
            </a:r>
            <a:r>
              <a:rPr b="1" lang="pt-BR"/>
              <a:t>total consumido no mês X</a:t>
            </a:r>
            <a:r>
              <a:rPr lang="pt-BR"/>
              <a:t>, separado por categoria.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Relatório informando quais e a quantidade dos </a:t>
            </a:r>
            <a:r>
              <a:rPr b="1" lang="pt-BR"/>
              <a:t>produtos que estão para vencer</a:t>
            </a:r>
            <a:r>
              <a:rPr lang="pt-BR"/>
              <a:t> até o dia 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Histórico de preço</a:t>
            </a:r>
            <a:r>
              <a:rPr lang="pt-BR"/>
              <a:t> de determinado produto.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Média de lucro</a:t>
            </a:r>
            <a:r>
              <a:rPr lang="pt-BR"/>
              <a:t> por produto.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479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produtos no estoque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311700" y="1409225"/>
            <a:ext cx="5353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produto        |quantidade|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---------------+----------+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Alcatra        |        37|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Ancho          |         8|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Cerveja        |         4|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Coca Cola      |       270|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Contra File    |         5|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Cupim          |         9|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Filé Mignon    |       161|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Guarana        |         5|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Picanha        |       244|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Suco de laranja|        12|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241625" y="1735650"/>
            <a:ext cx="4636200" cy="28167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nome_produto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((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(quantidade)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estoque_inclusao eis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eis.id_produto = pp.id_produto) -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(quantidade)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estoque_exclusao exs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exs.id_produto = pp.id_produto))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quantidade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produto pp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categoria_produto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id_produto,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nome_produto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nome_produto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28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</a:t>
            </a:r>
            <a:r>
              <a:rPr lang="pt-BR"/>
              <a:t>produtos</a:t>
            </a:r>
            <a:r>
              <a:rPr lang="pt-BR"/>
              <a:t> no estoque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504825"/>
            <a:ext cx="57340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4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</a:t>
            </a:r>
            <a:r>
              <a:rPr lang="pt-BR"/>
              <a:t>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Consumido no mês de Julho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392525" y="1516050"/>
            <a:ext cx="5331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produto    |total_saida_kg_l|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-----------+----------------+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Alcatra    |              30|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Ancho      |               6|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Cerveja    |               6|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Contra File|              15|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Cupim      |               3|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Filé Mignon|               2|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Picanha    |              10|</a:t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770075" y="1566525"/>
            <a:ext cx="4154700" cy="28167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nome_produto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Produto,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(quantidade)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Total_Saida_kg_l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estoque_exclusao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(estoque_exclusao.id_produto = produto.id_produto)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data_exclusao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'07/01/2024'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'07/30/2024'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categoria_produto = </a:t>
            </a:r>
            <a:r>
              <a:rPr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nome_produto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nome_produto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27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Consumido no mês de Julho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699" y="634200"/>
            <a:ext cx="5901301" cy="45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Produtos a vencer em Julho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3384350" y="10570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311700" y="1863150"/>
            <a:ext cx="4528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produto    |quantidade_a_vencer_kg_l|</a:t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-----------+------------------------+</a:t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Ancho      |                       8|</a:t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Cupim      |                       9|</a:t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Filé Mignon|                      62|</a:t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Picanha    |                      94|</a:t>
            </a:r>
            <a:endParaRPr sz="15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462550" y="189750"/>
            <a:ext cx="4528800" cy="47640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nome_produto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(incluido - excluido)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quantidade_a_vencer_kg_l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    pp.id_produto,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    pp.nome_produto,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    (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(quantidade)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estoque_inclusao eis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eis.id_produto = pp.id_produto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eis.data_validade &lt;= </a:t>
            </a:r>
            <a:r>
              <a:rPr lang="pt-BR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'2024-07-30'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incluido,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    (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(quantidade)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estoque_exclusao exs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exs.id_produto = pp.id_produto)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excluido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    produto pp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    pp.categoria_produto = </a:t>
            </a:r>
            <a:r>
              <a:rPr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)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nome_produto,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incluido,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excluido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(incluido - excluido)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(incluido - excluido) &gt; </a:t>
            </a:r>
            <a:r>
              <a:rPr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nome_produto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Produtos a vencer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mês de Julho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75" y="818875"/>
            <a:ext cx="6009226" cy="43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&lt;&lt;00:20-&gt;&gt;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</a:t>
            </a:r>
            <a:r>
              <a:rPr lang="pt-BR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de Lucro por Produto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311700" y="1356900"/>
            <a:ext cx="4423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produto        |lucro_medio_kg_l|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---------------+----------------+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Alcatra        |            7.21|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Ancho          |           62.02|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Cerveja        |           14.17|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Coca Cola      |            9.96|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Contra File    |            7.02|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Cupim          |           52.17|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Filé Mignon    |           39.65|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Guarana        |            8.00|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Picanha        |           10.19|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Suco de laranja|           26.77|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4875775" y="1437375"/>
            <a:ext cx="4072500" cy="28167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nome_produto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(ee.preco_venda/ee.quantidade)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estoque_exclusao ee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ee.id_produto = pp.id_produto) -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(ei.preco/ei.quantidade)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estoque_inclusao ei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ei.id_produto = pp.id_produto)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Lucro_Medio_kg_l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produto pp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id_produto, nome_produto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nome_produto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 de Lucro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Produto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&lt;&lt;00:20-&gt;&gt;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875" y="500700"/>
            <a:ext cx="5427125" cy="4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de Preço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Alcatra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&lt;&lt;00:20-&gt;&gt;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112050" y="1966150"/>
            <a:ext cx="4950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data_inclusao|preco_kg|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-------------+--------+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2024-06-02|   18.75|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2024-06-19|   15.00|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2024-07-08|    8.18|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2024-07-09|   16.00|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2024-08-21|   11.00|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3363200" y="1547200"/>
            <a:ext cx="5628000" cy="17547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data_inclusao,</a:t>
            </a:r>
            <a:b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((preco/quantidade) </a:t>
            </a: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0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preco_kg</a:t>
            </a:r>
            <a:b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estoque_inclusao</a:t>
            </a:r>
            <a:b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 </a:t>
            </a: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(produto.id_produto = estoque_inclusao.id_produto)</a:t>
            </a:r>
            <a:b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produto.nome_produto = </a:t>
            </a:r>
            <a:r>
              <a:rPr b="1" lang="pt-BR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'Alcatra'</a:t>
            </a:r>
            <a:b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1"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data_inclusao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9168"/>
            <a:ext cx="9144000" cy="344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&lt;&lt;00:20-&gt;&gt;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</a:t>
            </a:r>
            <a:r>
              <a:rPr lang="pt-BR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de Preço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Alcatra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125" y="1274225"/>
            <a:ext cx="6018874" cy="38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Lógico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7" y="96948"/>
            <a:ext cx="70532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182525" y="445025"/>
            <a:ext cx="164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</a:t>
            </a:r>
            <a:br>
              <a:rPr lang="pt-BR"/>
            </a:br>
            <a:r>
              <a:rPr lang="pt-BR"/>
              <a:t>Lógico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0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8312650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1623975" y="3286825"/>
            <a:ext cx="1524300" cy="1473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Físico e Inserts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66375" y="392225"/>
            <a:ext cx="4039500" cy="26397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 (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id_produto </a:t>
            </a:r>
            <a:r>
              <a:rPr lang="pt-BR" sz="10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PRIMARY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nome_produto </a:t>
            </a:r>
            <a:r>
              <a:rPr lang="pt-BR" sz="10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categoria_produto </a:t>
            </a:r>
            <a:r>
              <a:rPr lang="pt-BR" sz="10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id_usuario </a:t>
            </a:r>
            <a:r>
              <a:rPr lang="pt-BR" sz="10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fk_categoria_produto foreign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(categoria_produto)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categoria(id_categoria);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 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fk_id_usuario foreign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(id_usuario)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usuario(id_user);</a:t>
            </a:r>
            <a:endParaRPr sz="10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72000" y="392225"/>
            <a:ext cx="4460100" cy="4621200"/>
          </a:xfrm>
          <a:prstGeom prst="rect">
            <a:avLst/>
          </a:prstGeom>
          <a:solidFill>
            <a:srgbClr val="33333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'Picanha'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'Alcatra'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'Contra File'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'Filé Mignon'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'Cupim'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'Coca Cola'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'Guarana'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'Suco de laranja'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'Ancho'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produto(id_produto, nome_produto, categoria_produto, id_usuario) </a:t>
            </a:r>
            <a:r>
              <a:rPr lang="pt-BR" sz="105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'Cerveja'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5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05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com Group By e Funções de Agrupamento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911000" y="1727100"/>
            <a:ext cx="392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</a:t>
            </a:r>
            <a:r>
              <a:rPr lang="pt-BR"/>
              <a:t>elatório com o </a:t>
            </a:r>
            <a:r>
              <a:rPr b="1" lang="pt-BR"/>
              <a:t>total de produtos no estoque atual</a:t>
            </a:r>
            <a:r>
              <a:rPr lang="pt-BR"/>
              <a:t>, podendo ser separados por categoria.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08075" y="1221325"/>
            <a:ext cx="4011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produto        |quantidade|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---------------+----------+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Alcatra        |        37|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Ancho          |         8|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Cerveja        |         4|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Coca Cola      |       270|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Contra File    |         5|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Cupim          |         9|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Filé Mignon    |       161|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Guarana        |         5|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Picanha        |       244|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Suco de laranja|        12|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762" y="3073476"/>
            <a:ext cx="3621775" cy="17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com Group By e Funções de Agrupamento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498100" y="1727100"/>
            <a:ext cx="333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</a:t>
            </a:r>
            <a:r>
              <a:rPr lang="pt-BR"/>
              <a:t>elatório com o </a:t>
            </a:r>
            <a:r>
              <a:rPr b="1" lang="pt-BR"/>
              <a:t>total consumido no mês X,</a:t>
            </a:r>
            <a:r>
              <a:rPr lang="pt-BR"/>
              <a:t> separado por categoria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24725" y="1613500"/>
            <a:ext cx="42276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produto    |total_saida|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-----------+-----------+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Alcatra    |         30|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Ancho      |          6|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Cerveja    |          6|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Contra File|         15|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Cupim      |          3|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Filé Mignon|          2|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Picanha    |         10|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922" y="2989247"/>
            <a:ext cx="4361374" cy="17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que utilize Left ou Right ou Self ou Full Join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produto        |preco_medio_kg_l|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---------------+----------------+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Coca Cola      |            6.18|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Contra File    |           19.65|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Filé Mignon    |           20.35|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Suco de laranja|            3.23|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Cupim          |            5.83|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Guarana        |            2.00|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Ancho          |            7.14|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Alcatra        |           13.79|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Cerveja        |            5.00|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pt-BR" sz="1255">
                <a:latin typeface="Consolas"/>
                <a:ea typeface="Consolas"/>
                <a:cs typeface="Consolas"/>
                <a:sym typeface="Consolas"/>
              </a:rPr>
              <a:t>Picanha        |            9.81|</a:t>
            </a:r>
            <a:endParaRPr sz="1255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426225" y="1185200"/>
            <a:ext cx="354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Relatório que informa a </a:t>
            </a:r>
            <a:r>
              <a:rPr b="1"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média de preço</a:t>
            </a:r>
            <a:r>
              <a:rPr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de todos os produtos já comprados anteriormente.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000800" y="2571750"/>
            <a:ext cx="4831500" cy="19317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nome_produto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Produto,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(ei.preco/ei.quantidade)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0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Preco_Medio_kg_l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produto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estoque_inclusao ei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(produto.id_produto = ei.id_produto)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ei.id_produto, nome_produto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que utilize Left ou Right ou Self ou Full Join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33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data_inclusao|preco_kg|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-------------+--------+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   2024-06-02|   18.75|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   2024-06-19|   15.00|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   2024-07-08|    8.18|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   2024-07-09|   16.00|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   2024-08-21|   11.00|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133925" y="1208150"/>
            <a:ext cx="394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Relatório que informa o </a:t>
            </a:r>
            <a:r>
              <a:rPr b="1"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histórico</a:t>
            </a:r>
            <a:r>
              <a:rPr b="1"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de preço</a:t>
            </a:r>
            <a:r>
              <a:rPr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de um determinado produto informado no script.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310" y="2709575"/>
            <a:ext cx="4616925" cy="14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que utilize View com subconsulta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17725"/>
            <a:ext cx="8520600" cy="3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nome_produto   |categoria_produto|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---------------+-----------------+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Picanha        |           Câmara|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Alcatra        |</a:t>
            </a: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           Câmara|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Contra File    |</a:t>
            </a: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           Câmara|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Filé Mignon    |</a:t>
            </a: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           Câmara|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Coca Cola      |             Copa|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Guarana        |</a:t>
            </a: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             Copa|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Suco de laranja|</a:t>
            </a: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             Copa|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Ancho          |</a:t>
            </a: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           Câmara|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Cerveja        |</a:t>
            </a: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             Copa|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Cupim          |</a:t>
            </a:r>
            <a:r>
              <a:rPr lang="pt-BR" sz="1250">
                <a:latin typeface="Consolas"/>
                <a:ea typeface="Consolas"/>
                <a:cs typeface="Consolas"/>
                <a:sym typeface="Consolas"/>
              </a:rPr>
              <a:t>           Câmara|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8081625" y="0"/>
            <a:ext cx="171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&lt;&lt;00:22-&gt;&gt;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316025" y="1154975"/>
            <a:ext cx="376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View que </a:t>
            </a:r>
            <a:r>
              <a:rPr b="1"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mostra todos os produtos cadastrados e sua categoria </a:t>
            </a:r>
            <a:r>
              <a:rPr lang="pt-BR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correspondente.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978475" y="2571750"/>
            <a:ext cx="4914300" cy="1400700"/>
          </a:xfrm>
          <a:prstGeom prst="rect">
            <a:avLst/>
          </a:prstGeom>
          <a:solidFill>
            <a:srgbClr val="33333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dados_produto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nome_produto, nome_categoria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produto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categoria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(produto.categoria_produto = categoria.id_categoria)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nome_produto;</a:t>
            </a:r>
            <a:b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t-BR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dados_produto;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