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05D-8D4B-4D10-9762-49101058CE6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6BE5-FF96-4218-9D41-ECB78DFEA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85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05D-8D4B-4D10-9762-49101058CE6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6BE5-FF96-4218-9D41-ECB78DFEA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8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05D-8D4B-4D10-9762-49101058CE6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6BE5-FF96-4218-9D41-ECB78DFEA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8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05D-8D4B-4D10-9762-49101058CE6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6BE5-FF96-4218-9D41-ECB78DFEA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9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05D-8D4B-4D10-9762-49101058CE6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6BE5-FF96-4218-9D41-ECB78DFEA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5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05D-8D4B-4D10-9762-49101058CE6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6BE5-FF96-4218-9D41-ECB78DFEA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0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05D-8D4B-4D10-9762-49101058CE6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6BE5-FF96-4218-9D41-ECB78DFEA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34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05D-8D4B-4D10-9762-49101058CE6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6BE5-FF96-4218-9D41-ECB78DFEA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9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05D-8D4B-4D10-9762-49101058CE6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6BE5-FF96-4218-9D41-ECB78DFEA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6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05D-8D4B-4D10-9762-49101058CE6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6BE5-FF96-4218-9D41-ECB78DFEA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2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205D-8D4B-4D10-9762-49101058CE6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6BE5-FF96-4218-9D41-ECB78DFEA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0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6205D-8D4B-4D10-9762-49101058CE6E}" type="datetimeFigureOut">
              <a:rPr lang="zh-CN" altLang="en-US" smtClean="0"/>
              <a:t>2024/10/1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6BE5-FF96-4218-9D41-ECB78DFEA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1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883" y="338447"/>
            <a:ext cx="336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Xgboost</a:t>
            </a:r>
            <a:r>
              <a:rPr lang="zh-CN" altLang="en-US" dirty="0" smtClean="0"/>
              <a:t>推理过程 </a:t>
            </a:r>
            <a:r>
              <a:rPr lang="en-US" altLang="zh-CN" dirty="0" smtClean="0"/>
              <a:t>– </a:t>
            </a:r>
            <a:r>
              <a:rPr lang="en-US" altLang="zh-CN" dirty="0" smtClean="0">
                <a:solidFill>
                  <a:srgbClr val="FF0000"/>
                </a:solidFill>
              </a:rPr>
              <a:t>boosting</a:t>
            </a:r>
            <a:r>
              <a:rPr lang="zh-CN" altLang="en-US" dirty="0" smtClean="0">
                <a:solidFill>
                  <a:srgbClr val="FF0000"/>
                </a:solidFill>
              </a:rPr>
              <a:t>流程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1" y="996893"/>
            <a:ext cx="10280271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4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49614" y="1175024"/>
            <a:ext cx="417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让目标函数达到最小的</a:t>
            </a:r>
            <a:r>
              <a:rPr lang="en-US" altLang="zh-CN" i="1" u="sng" dirty="0" smtClean="0">
                <a:solidFill>
                  <a:srgbClr val="FF0000"/>
                </a:solidFill>
              </a:rPr>
              <a:t>W</a:t>
            </a:r>
            <a:r>
              <a:rPr lang="zh-CN" altLang="en-US" i="1" u="sng" dirty="0" smtClean="0">
                <a:solidFill>
                  <a:srgbClr val="FF0000"/>
                </a:solidFill>
              </a:rPr>
              <a:t>取值是明确的</a:t>
            </a:r>
            <a:endParaRPr lang="zh-CN" altLang="en-US" i="1" u="sng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1" y="1756740"/>
            <a:ext cx="5513790" cy="34449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60" y="2025619"/>
            <a:ext cx="5742501" cy="31760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1869" y="119933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分裂是否值得？</a:t>
            </a:r>
            <a:r>
              <a:rPr lang="zh-CN" altLang="en-US" i="1" u="sng" dirty="0" smtClean="0">
                <a:solidFill>
                  <a:srgbClr val="FF0000"/>
                </a:solidFill>
              </a:rPr>
              <a:t>看分裂后目标函数变小了没。</a:t>
            </a:r>
            <a:endParaRPr lang="zh-CN" altLang="en-US" i="1" u="sng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1569" y="3206338"/>
            <a:ext cx="1353787" cy="7422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95756" y="4029694"/>
            <a:ext cx="2970810" cy="601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肘形连接符 8"/>
          <p:cNvCxnSpPr/>
          <p:nvPr/>
        </p:nvCxnSpPr>
        <p:spPr>
          <a:xfrm>
            <a:off x="1585356" y="3586348"/>
            <a:ext cx="5385460" cy="4750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40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883" y="338447"/>
            <a:ext cx="30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Xgboost</a:t>
            </a:r>
            <a:r>
              <a:rPr lang="zh-CN" altLang="en-US" dirty="0" smtClean="0"/>
              <a:t>推理过程 </a:t>
            </a:r>
            <a:r>
              <a:rPr lang="en-US" altLang="zh-CN" dirty="0" smtClean="0"/>
              <a:t>– </a:t>
            </a:r>
            <a:r>
              <a:rPr lang="zh-CN" altLang="en-US" dirty="0" smtClean="0">
                <a:solidFill>
                  <a:srgbClr val="FF0000"/>
                </a:solidFill>
              </a:rPr>
              <a:t>具体示例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12" y="1174106"/>
            <a:ext cx="10013548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4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883" y="338447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个好奇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89414" y="2012868"/>
            <a:ext cx="5017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，树结构怎么来的？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，怎么训练这个模型？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-------------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必须先看理论。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12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883" y="338447"/>
            <a:ext cx="1686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总览：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，推理公式、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，目标函数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2" y="1383890"/>
            <a:ext cx="6262068" cy="47972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08323" y="35978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某棵树的目标函数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0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6883" y="338447"/>
            <a:ext cx="229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目标函数 </a:t>
            </a:r>
            <a:r>
              <a:rPr lang="en-US" altLang="zh-CN" dirty="0" smtClean="0">
                <a:solidFill>
                  <a:srgbClr val="FF0000"/>
                </a:solidFill>
              </a:rPr>
              <a:t>– </a:t>
            </a:r>
            <a:r>
              <a:rPr lang="zh-CN" altLang="en-US" dirty="0" smtClean="0">
                <a:solidFill>
                  <a:srgbClr val="FF0000"/>
                </a:solidFill>
              </a:rPr>
              <a:t>公式分析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83" y="1461335"/>
            <a:ext cx="7341165" cy="421121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1164" y="307531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稍微变换一下目标函数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4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787740" y="3289074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去掉一些与</a:t>
            </a:r>
            <a:r>
              <a:rPr lang="en-US" altLang="zh-CN" dirty="0" err="1" smtClean="0">
                <a:solidFill>
                  <a:srgbClr val="FF0000"/>
                </a:solidFill>
              </a:rPr>
              <a:t>Fk</a:t>
            </a:r>
            <a:r>
              <a:rPr lang="zh-CN" altLang="en-US" dirty="0" smtClean="0">
                <a:solidFill>
                  <a:srgbClr val="FF0000"/>
                </a:solidFill>
              </a:rPr>
              <a:t>无关的常数项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2" y="1445421"/>
            <a:ext cx="8362692" cy="46466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9283" y="490847"/>
            <a:ext cx="229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目标函数 </a:t>
            </a:r>
            <a:r>
              <a:rPr lang="en-US" altLang="zh-CN" dirty="0" smtClean="0">
                <a:solidFill>
                  <a:srgbClr val="FF0000"/>
                </a:solidFill>
              </a:rPr>
              <a:t>– </a:t>
            </a:r>
            <a:r>
              <a:rPr lang="zh-CN" altLang="en-US" dirty="0" smtClean="0">
                <a:solidFill>
                  <a:srgbClr val="FF0000"/>
                </a:solidFill>
              </a:rPr>
              <a:t>公式分析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8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47758" y="311434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套用一个泰勒展开的数学公式。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9283" y="490847"/>
            <a:ext cx="229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目标函数 </a:t>
            </a:r>
            <a:r>
              <a:rPr lang="en-US" altLang="zh-CN" dirty="0" smtClean="0">
                <a:solidFill>
                  <a:srgbClr val="FF0000"/>
                </a:solidFill>
              </a:rPr>
              <a:t>– </a:t>
            </a:r>
            <a:r>
              <a:rPr lang="zh-CN" altLang="en-US" dirty="0" smtClean="0">
                <a:solidFill>
                  <a:srgbClr val="FF0000"/>
                </a:solidFill>
              </a:rPr>
              <a:t>公式分析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3" y="2058840"/>
            <a:ext cx="5554783" cy="31264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880" y="3704652"/>
            <a:ext cx="5887456" cy="93199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94302" y="5394252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转换后会发现，</a:t>
            </a:r>
            <a:r>
              <a:rPr lang="en-US" altLang="zh-CN" dirty="0" smtClean="0">
                <a:solidFill>
                  <a:srgbClr val="FF0000"/>
                </a:solidFill>
              </a:rPr>
              <a:t>g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h</a:t>
            </a:r>
            <a:r>
              <a:rPr lang="zh-CN" altLang="en-US" dirty="0" smtClean="0">
                <a:solidFill>
                  <a:srgbClr val="FF0000"/>
                </a:solidFill>
              </a:rPr>
              <a:t>是可以计算出来的，每个样本一个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7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54908" y="314063"/>
            <a:ext cx="41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换视角：样本的累计 </a:t>
            </a:r>
            <a:r>
              <a:rPr lang="en-US" altLang="zh-CN" dirty="0" smtClean="0">
                <a:solidFill>
                  <a:srgbClr val="FF0000"/>
                </a:solidFill>
              </a:rPr>
              <a:t>-&gt; </a:t>
            </a:r>
            <a:r>
              <a:rPr lang="zh-CN" altLang="en-US" dirty="0" smtClean="0">
                <a:solidFill>
                  <a:srgbClr val="FF0000"/>
                </a:solidFill>
              </a:rPr>
              <a:t>叶子节点的累计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9" y="967900"/>
            <a:ext cx="5531252" cy="266540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25624" y="55075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换个视角看公式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73" y="1992309"/>
            <a:ext cx="5604687" cy="30681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1" y="3688513"/>
            <a:ext cx="4853135" cy="27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1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54908" y="314063"/>
            <a:ext cx="417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让目标函数</a:t>
            </a:r>
            <a:r>
              <a:rPr lang="zh-CN" altLang="en-US" dirty="0">
                <a:solidFill>
                  <a:srgbClr val="FF0000"/>
                </a:solidFill>
              </a:rPr>
              <a:t>达到</a:t>
            </a:r>
            <a:r>
              <a:rPr lang="zh-CN" altLang="en-US" dirty="0" smtClean="0">
                <a:solidFill>
                  <a:srgbClr val="FF0000"/>
                </a:solidFill>
              </a:rPr>
              <a:t>最小的</a:t>
            </a:r>
            <a:r>
              <a:rPr lang="en-US" altLang="zh-CN" dirty="0" smtClean="0">
                <a:solidFill>
                  <a:srgbClr val="FF0000"/>
                </a:solidFill>
              </a:rPr>
              <a:t>W</a:t>
            </a:r>
            <a:r>
              <a:rPr lang="zh-CN" altLang="en-US" dirty="0" smtClean="0">
                <a:solidFill>
                  <a:srgbClr val="FF0000"/>
                </a:solidFill>
              </a:rPr>
              <a:t>取值是明确的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79" y="681752"/>
            <a:ext cx="8794242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4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152</Words>
  <Application>Microsoft Office PowerPoint</Application>
  <PresentationFormat>宽屏</PresentationFormat>
  <Paragraphs>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owen</dc:creator>
  <cp:lastModifiedBy>owen</cp:lastModifiedBy>
  <cp:revision>65</cp:revision>
  <dcterms:created xsi:type="dcterms:W3CDTF">2024-10-01T11:30:13Z</dcterms:created>
  <dcterms:modified xsi:type="dcterms:W3CDTF">2024-10-01T11:59:47Z</dcterms:modified>
</cp:coreProperties>
</file>