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3"/>
  </p:notesMasterIdLst>
  <p:handoutMasterIdLst>
    <p:handoutMasterId r:id="rId14"/>
  </p:handoutMasterIdLst>
  <p:sldIdLst>
    <p:sldId id="257" r:id="rId2"/>
    <p:sldId id="258" r:id="rId3"/>
    <p:sldId id="259" r:id="rId4"/>
    <p:sldId id="260" r:id="rId5"/>
    <p:sldId id="261" r:id="rId6"/>
    <p:sldId id="262" r:id="rId7"/>
    <p:sldId id="264" r:id="rId8"/>
    <p:sldId id="265" r:id="rId9"/>
    <p:sldId id="266" r:id="rId10"/>
    <p:sldId id="267" r:id="rId11"/>
    <p:sldId id="263" r:id="rId12"/>
  </p:sldIdLst>
  <p:sldSz cx="12192000"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72" y="302"/>
      </p:cViewPr>
      <p:guideLst/>
    </p:cSldViewPr>
  </p:slid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en-US" dirty="0"/>
            <a:t>H</a:t>
          </a:r>
          <a:endParaRPr lang="ru" dirty="0"/>
        </a:p>
      </dgm:t>
    </dgm:pt>
    <dgm:pt modelId="{D8874F40-D7B0-41DE-BB6F-A6014FEAB2D7}" type="parTrans" cxnId="{C5202EE1-10E9-4076-9D55-9E0CF8B152AF}">
      <dgm:prSet/>
      <dgm:spPr/>
      <dgm:t>
        <a:bodyPr rtlCol="0"/>
        <a:lstStyle/>
        <a:p>
          <a:pPr rtl="0"/>
          <a:endParaRPr lang="en-US"/>
        </a:p>
      </dgm:t>
    </dgm:pt>
    <dgm:pt modelId="{BD6E0A2E-99C8-4F5A-971A-CD211D1099FF}" type="sibTrans" cxnId="{C5202EE1-10E9-4076-9D55-9E0CF8B152AF}">
      <dgm:prSet/>
      <dgm:spPr/>
      <dgm:t>
        <a:bodyPr rtlCol="0"/>
        <a:lstStyle/>
        <a:p>
          <a:pPr rtl="0"/>
          <a:endParaRPr lang="en-US"/>
        </a:p>
      </dgm:t>
    </dgm:pt>
    <dgm:pt modelId="{96262926-A67D-4E4E-9515-5EBC67F0B634}">
      <dgm:prSet/>
      <dgm:spPr/>
      <dgm:t>
        <a:bodyPr rtlCol="0"/>
        <a:lstStyle/>
        <a:p>
          <a:pPr rtl="0"/>
          <a:r>
            <a:rPr lang="ru" dirty="0">
              <a:latin typeface="Times New Roman" panose="02020603050405020304" pitchFamily="18" charset="0"/>
              <a:cs typeface="Times New Roman" panose="02020603050405020304" pitchFamily="18" charset="0"/>
            </a:rPr>
            <a:t>Первоначальный символ на нечетной</a:t>
          </a:r>
        </a:p>
        <a:p>
          <a:pPr rtl="0"/>
          <a:r>
            <a:rPr lang="ru" dirty="0">
              <a:latin typeface="Times New Roman" panose="02020603050405020304" pitchFamily="18" charset="0"/>
              <a:cs typeface="Times New Roman" panose="02020603050405020304" pitchFamily="18" charset="0"/>
            </a:rPr>
            <a:t>позиции</a:t>
          </a:r>
          <a:r>
            <a:rPr lang="en-US" dirty="0">
              <a:latin typeface="Times New Roman" panose="02020603050405020304" pitchFamily="18" charset="0"/>
              <a:cs typeface="Times New Roman" panose="02020603050405020304" pitchFamily="18" charset="0"/>
            </a:rPr>
            <a:t>.</a:t>
          </a:r>
        </a:p>
      </dgm:t>
    </dgm:pt>
    <dgm:pt modelId="{EC74E552-C501-4B0E-9400-E8B410F53D50}" type="parTrans" cxnId="{8C5B110A-FBC3-4CBF-BED2-413E87D4DAD5}">
      <dgm:prSet/>
      <dgm:spPr/>
      <dgm:t>
        <a:bodyPr rtlCol="0"/>
        <a:lstStyle/>
        <a:p>
          <a:pPr rtl="0"/>
          <a:endParaRPr lang="en-US"/>
        </a:p>
      </dgm:t>
    </dgm:pt>
    <dgm:pt modelId="{1DA7ACEB-F642-43C1-BCB5-F580B9B985B9}" type="sibTrans" cxnId="{8C5B110A-FBC3-4CBF-BED2-413E87D4DAD5}">
      <dgm:prSet/>
      <dgm:spPr/>
      <dgm:t>
        <a:bodyPr rtlCol="0"/>
        <a:lstStyle/>
        <a:p>
          <a:pPr rtl="0"/>
          <a:endParaRPr lang="en-US"/>
        </a:p>
      </dgm:t>
    </dgm:pt>
    <dgm:pt modelId="{C5146535-FD3D-4589-98A3-623B8DA4B8DB}">
      <dgm:prSet/>
      <dgm:spPr/>
      <dgm:t>
        <a:bodyPr rtlCol="0"/>
        <a:lstStyle/>
        <a:p>
          <a:pPr rtl="0"/>
          <a:r>
            <a:rPr lang="en-US" dirty="0"/>
            <a:t>R</a:t>
          </a:r>
          <a:endParaRPr lang="ru" dirty="0"/>
        </a:p>
      </dgm:t>
    </dgm:pt>
    <dgm:pt modelId="{20848F78-EC70-4162-96CE-CC68006930F0}" type="parTrans" cxnId="{8EBF857E-7408-4941-91E4-293B0F59EEF7}">
      <dgm:prSet/>
      <dgm:spPr/>
      <dgm:t>
        <a:bodyPr rtlCol="0"/>
        <a:lstStyle/>
        <a:p>
          <a:pPr rtl="0"/>
          <a:endParaRPr lang="en-US"/>
        </a:p>
      </dgm:t>
    </dgm:pt>
    <dgm:pt modelId="{7A3CCAF8-AC3A-401E-AEDD-44BBC1AA9C31}" type="sibTrans" cxnId="{8EBF857E-7408-4941-91E4-293B0F59EEF7}">
      <dgm:prSet/>
      <dgm:spPr/>
      <dgm:t>
        <a:bodyPr rtlCol="0"/>
        <a:lstStyle/>
        <a:p>
          <a:pPr rtl="0"/>
          <a:endParaRPr lang="en-US"/>
        </a:p>
      </dgm:t>
    </dgm:pt>
    <dgm:pt modelId="{E80CA270-6C90-4E17-ACEA-46B56AD54DD1}">
      <dgm:prSet/>
      <dgm:spPr/>
      <dgm:t>
        <a:bodyPr rtlCol="0"/>
        <a:lstStyle/>
        <a:p>
          <a:pPr rtl="0"/>
          <a:r>
            <a:rPr lang="ru" dirty="0">
              <a:latin typeface="Times New Roman" panose="02020603050405020304" pitchFamily="18" charset="0"/>
              <a:cs typeface="Times New Roman" panose="02020603050405020304" pitchFamily="18" charset="0"/>
            </a:rPr>
            <a:t>Зашифрованный символ</a:t>
          </a:r>
        </a:p>
      </dgm:t>
    </dgm:pt>
    <dgm:pt modelId="{7EEC8067-96EF-4BE0-8BE3-BA59ED78A31F}" type="parTrans" cxnId="{2DC28DF8-5C1B-4F53-A4C1-D5B63FB54BAF}">
      <dgm:prSet/>
      <dgm:spPr/>
      <dgm:t>
        <a:bodyPr rtlCol="0"/>
        <a:lstStyle/>
        <a:p>
          <a:pPr rtl="0"/>
          <a:endParaRPr lang="en-US"/>
        </a:p>
      </dgm:t>
    </dgm:pt>
    <dgm:pt modelId="{1AFE46E5-6B07-4894-8ECB-21BD7E7B8AF1}" type="sibTrans" cxnId="{2DC28DF8-5C1B-4F53-A4C1-D5B63FB54BAF}">
      <dgm:prSet/>
      <dgm:spPr/>
      <dgm:t>
        <a:bodyPr rtlCol="0"/>
        <a:lstStyle/>
        <a:p>
          <a:pPr rtl="0"/>
          <a:endParaRPr lang="en-US"/>
        </a:p>
      </dgm:t>
    </dgm:pt>
    <dgm:pt modelId="{09C152DA-7620-4852-8162-A77EC3609F3F}">
      <dgm:prSet/>
      <dgm:spPr/>
      <dgm:t>
        <a:bodyPr rtlCol="0"/>
        <a:lstStyle/>
        <a:p>
          <a:pPr rtl="0"/>
          <a:r>
            <a:rPr lang="en-US" dirty="0"/>
            <a:t>H</a:t>
          </a:r>
          <a:endParaRPr lang="ru" dirty="0"/>
        </a:p>
      </dgm:t>
    </dgm:pt>
    <dgm:pt modelId="{9F6D14C0-6C82-4CBD-8D6D-B0E117B6F2ED}" type="parTrans" cxnId="{23ECAC8B-17A4-4883-AA0E-06D66B7E788A}">
      <dgm:prSet/>
      <dgm:spPr/>
      <dgm:t>
        <a:bodyPr rtlCol="0"/>
        <a:lstStyle/>
        <a:p>
          <a:pPr rtl="0"/>
          <a:endParaRPr lang="en-US"/>
        </a:p>
      </dgm:t>
    </dgm:pt>
    <dgm:pt modelId="{0AE8D36D-0F0F-4206-AE39-0A2D73987B68}" type="sibTrans" cxnId="{23ECAC8B-17A4-4883-AA0E-06D66B7E788A}">
      <dgm:prSet/>
      <dgm:spPr/>
      <dgm:t>
        <a:bodyPr rtlCol="0"/>
        <a:lstStyle/>
        <a:p>
          <a:pPr rtl="0"/>
          <a:endParaRPr lang="en-US"/>
        </a:p>
      </dgm:t>
    </dgm:pt>
    <dgm:pt modelId="{6C8937BE-93F8-4DED-8538-1C601DAEBA66}">
      <dgm:prSet/>
      <dgm:spPr/>
      <dgm:t>
        <a:bodyPr rtlCol="0"/>
        <a:lstStyle/>
        <a:p>
          <a:pPr rtl="0"/>
          <a:r>
            <a:rPr lang="ru" dirty="0">
              <a:latin typeface="Times New Roman" panose="02020603050405020304" pitchFamily="18" charset="0"/>
              <a:cs typeface="Times New Roman" panose="02020603050405020304" pitchFamily="18" charset="0"/>
            </a:rPr>
            <a:t>Расшифрованный символ</a:t>
          </a:r>
        </a:p>
      </dgm:t>
    </dgm:pt>
    <dgm:pt modelId="{77D169C6-D77F-456D-B18B-D7BE016AD87A}" type="parTrans" cxnId="{FAA8D3DD-12E8-457D-9144-B037C5678347}">
      <dgm:prSet/>
      <dgm:spPr/>
      <dgm:t>
        <a:bodyPr rtlCol="0"/>
        <a:lstStyle/>
        <a:p>
          <a:pPr rtl="0"/>
          <a:endParaRPr lang="en-US"/>
        </a:p>
      </dgm:t>
    </dgm:pt>
    <dgm:pt modelId="{A97BE953-FA9D-4BA6-A92C-494DB1F3BA59}" type="sibTrans" cxnId="{FAA8D3DD-12E8-457D-9144-B037C5678347}">
      <dgm:prSet/>
      <dgm:spPr/>
      <dgm:t>
        <a:bodyPr rtlCol="0"/>
        <a:lstStyle/>
        <a:p>
          <a:pPr rtl="0"/>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68926" y="-94433"/>
          <a:ext cx="281636"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n-US" sz="1100" kern="1200" dirty="0"/>
            <a:t>H</a:t>
          </a:r>
          <a:endParaRPr lang="ru" sz="1100" kern="1200" dirty="0"/>
        </a:p>
      </dsp:txBody>
      <dsp:txXfrm rot="5400000">
        <a:off x="1020877" y="1281112"/>
        <a:ext cx="2991482" cy="254140"/>
      </dsp:txXfrm>
    </dsp:sp>
    <dsp:sp modelId="{5A1B764B-0DC5-47CD-BDEA-9E67799496EC}">
      <dsp:nvSpPr>
        <dsp:cNvPr id="0" name=""/>
        <dsp:cNvSpPr/>
      </dsp:nvSpPr>
      <dsp:spPr>
        <a:xfrm>
          <a:off x="5385" y="0"/>
          <a:ext cx="5008717" cy="98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ru" sz="1100" kern="1200" dirty="0">
              <a:latin typeface="Times New Roman" panose="02020603050405020304" pitchFamily="18" charset="0"/>
              <a:cs typeface="Times New Roman" panose="02020603050405020304" pitchFamily="18" charset="0"/>
            </a:rPr>
            <a:t>Первоначальный символ на нечетной</a:t>
          </a:r>
        </a:p>
        <a:p>
          <a:pPr marL="0" lvl="0" indent="0" algn="ctr" defTabSz="488950" rtl="0">
            <a:lnSpc>
              <a:spcPct val="90000"/>
            </a:lnSpc>
            <a:spcBef>
              <a:spcPct val="0"/>
            </a:spcBef>
            <a:spcAft>
              <a:spcPct val="35000"/>
            </a:spcAft>
            <a:buNone/>
          </a:pPr>
          <a:r>
            <a:rPr lang="ru" sz="1100" kern="1200" dirty="0">
              <a:latin typeface="Times New Roman" panose="02020603050405020304" pitchFamily="18" charset="0"/>
              <a:cs typeface="Times New Roman" panose="02020603050405020304" pitchFamily="18" charset="0"/>
            </a:rPr>
            <a:t>позиции</a:t>
          </a:r>
          <a:r>
            <a:rPr lang="en-US" sz="1100" kern="1200" dirty="0">
              <a:latin typeface="Times New Roman" panose="02020603050405020304" pitchFamily="18" charset="0"/>
              <a:cs typeface="Times New Roman" panose="02020603050405020304" pitchFamily="18" charset="0"/>
            </a:rPr>
            <a:t>.</a:t>
          </a:r>
        </a:p>
      </dsp:txBody>
      <dsp:txXfrm>
        <a:off x="5385" y="0"/>
        <a:ext cx="5008717" cy="985727"/>
      </dsp:txXfrm>
    </dsp:sp>
    <dsp:sp modelId="{122B38A3-0442-4747-820C-1F37877E2B0E}">
      <dsp:nvSpPr>
        <dsp:cNvPr id="0" name=""/>
        <dsp:cNvSpPr/>
      </dsp:nvSpPr>
      <dsp:spPr>
        <a:xfrm>
          <a:off x="2509744" y="1042054"/>
          <a:ext cx="0" cy="225309"/>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81580" y="985727"/>
          <a:ext cx="56327" cy="56327"/>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267363"/>
          <a:ext cx="3005230" cy="281636"/>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n-US" sz="1100" kern="1200" dirty="0"/>
            <a:t>R</a:t>
          </a:r>
          <a:endParaRPr lang="ru" sz="1100" kern="1200" dirty="0"/>
        </a:p>
      </dsp:txBody>
      <dsp:txXfrm>
        <a:off x="4012359" y="1267363"/>
        <a:ext cx="3005230" cy="281636"/>
      </dsp:txXfrm>
    </dsp:sp>
    <dsp:sp modelId="{DF65791B-462E-4589-B98D-F60587330CA8}">
      <dsp:nvSpPr>
        <dsp:cNvPr id="0" name=""/>
        <dsp:cNvSpPr/>
      </dsp:nvSpPr>
      <dsp:spPr>
        <a:xfrm>
          <a:off x="3010616" y="1830635"/>
          <a:ext cx="5008717" cy="98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ru" sz="1100" kern="1200" dirty="0">
              <a:latin typeface="Times New Roman" panose="02020603050405020304" pitchFamily="18" charset="0"/>
              <a:cs typeface="Times New Roman" panose="02020603050405020304" pitchFamily="18" charset="0"/>
            </a:rPr>
            <a:t>Зашифрованный символ</a:t>
          </a:r>
        </a:p>
      </dsp:txBody>
      <dsp:txXfrm>
        <a:off x="3010616" y="1830635"/>
        <a:ext cx="5008717" cy="985727"/>
      </dsp:txXfrm>
    </dsp:sp>
    <dsp:sp modelId="{DBA410EB-5F61-4F46-92D9-C5B0AA59EE15}">
      <dsp:nvSpPr>
        <dsp:cNvPr id="0" name=""/>
        <dsp:cNvSpPr/>
      </dsp:nvSpPr>
      <dsp:spPr>
        <a:xfrm>
          <a:off x="5514975" y="1548999"/>
          <a:ext cx="0" cy="225309"/>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86811" y="1774308"/>
          <a:ext cx="56327" cy="56327"/>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79387" y="-94433"/>
          <a:ext cx="281636"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n-US" sz="1100" kern="1200" dirty="0"/>
            <a:t>H</a:t>
          </a:r>
          <a:endParaRPr lang="ru" sz="1100" kern="1200" dirty="0"/>
        </a:p>
      </dsp:txBody>
      <dsp:txXfrm rot="-5400000">
        <a:off x="7017590" y="1281112"/>
        <a:ext cx="2991482" cy="254140"/>
      </dsp:txXfrm>
    </dsp:sp>
    <dsp:sp modelId="{B4723E2A-4FF1-452A-BD25-8EC364F15A6F}">
      <dsp:nvSpPr>
        <dsp:cNvPr id="0" name=""/>
        <dsp:cNvSpPr/>
      </dsp:nvSpPr>
      <dsp:spPr>
        <a:xfrm>
          <a:off x="6015846" y="0"/>
          <a:ext cx="5008717" cy="98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ru" sz="1100" kern="1200" dirty="0">
              <a:latin typeface="Times New Roman" panose="02020603050405020304" pitchFamily="18" charset="0"/>
              <a:cs typeface="Times New Roman" panose="02020603050405020304" pitchFamily="18" charset="0"/>
            </a:rPr>
            <a:t>Расшифрованный символ</a:t>
          </a:r>
        </a:p>
      </dsp:txBody>
      <dsp:txXfrm>
        <a:off x="6015846" y="0"/>
        <a:ext cx="5008717" cy="985727"/>
      </dsp:txXfrm>
    </dsp:sp>
    <dsp:sp modelId="{440E9361-37D2-4157-AF38-7B49AD23708B}">
      <dsp:nvSpPr>
        <dsp:cNvPr id="0" name=""/>
        <dsp:cNvSpPr/>
      </dsp:nvSpPr>
      <dsp:spPr>
        <a:xfrm>
          <a:off x="8520205" y="1042054"/>
          <a:ext cx="0" cy="225309"/>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92041" y="985727"/>
          <a:ext cx="56327" cy="56327"/>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9F2607F-EAB8-462D-9596-B11A1C51125F}" type="datetime1">
              <a:rPr lang="ru-RU" smtClean="0"/>
              <a:t>30.09.2024</a:t>
            </a:fld>
            <a:endParaRPr lang="en-US" dirty="0"/>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50EC31D-9C0F-4EDB-9AC9-93AE84D7514D}" type="datetime1">
              <a:rPr lang="ru-RU" smtClean="0"/>
              <a:t>30.09.2024</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ru"/>
              <a:t>Щелкните, чтобы изменить стили текста образца слайда</a:t>
            </a:r>
            <a:endParaRPr lang="en-US"/>
          </a:p>
          <a:p>
            <a:pPr lvl="1" rtl="0"/>
            <a:r>
              <a:rPr lang="ru"/>
              <a:t>Второй уровень</a:t>
            </a:r>
          </a:p>
          <a:p>
            <a:pPr lvl="2" rtl="0"/>
            <a:r>
              <a:rPr lang="ru"/>
              <a:t>Третий уровень</a:t>
            </a:r>
          </a:p>
          <a:p>
            <a:pPr lvl="3" rtl="0"/>
            <a:r>
              <a:rPr lang="ru"/>
              <a:t>Четвертый уровень</a:t>
            </a:r>
          </a:p>
          <a:p>
            <a:pPr lvl="4" rtl="0"/>
            <a:r>
              <a:rPr lang="ru"/>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7" name="Прямоугольник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Заголовок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ru-RU"/>
              <a:t>Образец заголовка</a:t>
            </a:r>
            <a:endParaRPr lang="en-US" dirty="0"/>
          </a:p>
        </p:txBody>
      </p:sp>
      <p:sp>
        <p:nvSpPr>
          <p:cNvPr id="3" name="Подзаголовок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ru-RU"/>
              <a:t>Образец подзаголовка</a:t>
            </a:r>
            <a:endParaRPr lang="en-US" dirty="0"/>
          </a:p>
        </p:txBody>
      </p:sp>
      <p:sp>
        <p:nvSpPr>
          <p:cNvPr id="8" name="Дата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1948E6C3-8E12-426B-A56F-861F8B162AC6}" type="datetime1">
              <a:rPr lang="ru-RU" smtClean="0"/>
              <a:t>30.09.2024</a:t>
            </a:fld>
            <a:endParaRPr lang="en-US" dirty="0"/>
          </a:p>
        </p:txBody>
      </p:sp>
      <p:sp>
        <p:nvSpPr>
          <p:cNvPr id="9" name="Нижний колонтитул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Номер слайда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9" name="Заголовок 1"/>
          <p:cNvSpPr>
            <a:spLocks noGrp="1"/>
          </p:cNvSpPr>
          <p:nvPr>
            <p:ph type="title"/>
          </p:nvPr>
        </p:nvSpPr>
        <p:spPr>
          <a:xfrm>
            <a:off x="581192" y="702156"/>
            <a:ext cx="11029616" cy="1013800"/>
          </a:xfrm>
        </p:spPr>
        <p:txBody>
          <a:bodyPr rtlCol="0"/>
          <a:lstStyle/>
          <a:p>
            <a:pPr rtl="0"/>
            <a:r>
              <a:rPr lang="ru-RU"/>
              <a:t>Образец заголовка</a:t>
            </a:r>
            <a:endParaRPr lang="en-US" dirty="0"/>
          </a:p>
        </p:txBody>
      </p:sp>
      <p:sp>
        <p:nvSpPr>
          <p:cNvPr id="3" name="Вертикальный текст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Дата 3"/>
          <p:cNvSpPr>
            <a:spLocks noGrp="1"/>
          </p:cNvSpPr>
          <p:nvPr>
            <p:ph type="dt" sz="half" idx="10"/>
          </p:nvPr>
        </p:nvSpPr>
        <p:spPr/>
        <p:txBody>
          <a:bodyPr rtlCol="0"/>
          <a:lstStyle/>
          <a:p>
            <a:pPr rtl="0"/>
            <a:fld id="{AD323C2A-FDF4-456A-A556-14045268B55D}" type="datetime1">
              <a:rPr lang="ru-RU" smtClean="0"/>
              <a:t>30.09.2024</a:t>
            </a:fld>
            <a:endParaRPr lang="en-US" dirty="0"/>
          </a:p>
        </p:txBody>
      </p:sp>
      <p:sp>
        <p:nvSpPr>
          <p:cNvPr id="5" name="Нижний колонтитул 4"/>
          <p:cNvSpPr>
            <a:spLocks noGrp="1"/>
          </p:cNvSpPr>
          <p:nvPr>
            <p:ph type="ftr" sz="quarter" idx="11"/>
          </p:nvPr>
        </p:nvSpPr>
        <p:spPr/>
        <p:txBody>
          <a:bodyPr rtlCol="0"/>
          <a:lstStyle/>
          <a:p>
            <a:pPr rtl="0"/>
            <a:endParaRPr lang="en-US" dirty="0"/>
          </a:p>
        </p:txBody>
      </p:sp>
      <p:sp>
        <p:nvSpPr>
          <p:cNvPr id="6" name="Номер слайда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7" name="Прямоугольник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Вертикальный заголовок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ru-RU"/>
              <a:t>Образец заголовка</a:t>
            </a:r>
            <a:endParaRPr lang="en-US" dirty="0"/>
          </a:p>
        </p:txBody>
      </p:sp>
      <p:sp>
        <p:nvSpPr>
          <p:cNvPr id="3" name="Вертикальный текст 2"/>
          <p:cNvSpPr>
            <a:spLocks noGrp="1"/>
          </p:cNvSpPr>
          <p:nvPr>
            <p:ph type="body" orient="vert" idx="1"/>
          </p:nvPr>
        </p:nvSpPr>
        <p:spPr>
          <a:xfrm>
            <a:off x="774923" y="863600"/>
            <a:ext cx="7161625" cy="4807326"/>
          </a:xfrm>
        </p:spPr>
        <p:txBody>
          <a:bodyPr vert="eaVert" rtlCol="0" anchor="t"/>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8" name="Прямоугольник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Прямоугольник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Прямоугольник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Дата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BBD5CFD7-CC7C-49C5-B221-A9E29F5846A0}" type="datetime1">
              <a:rPr lang="ru-RU" smtClean="0"/>
              <a:t>30.09.2024</a:t>
            </a:fld>
            <a:endParaRPr lang="en-US" dirty="0"/>
          </a:p>
        </p:txBody>
      </p:sp>
      <p:sp>
        <p:nvSpPr>
          <p:cNvPr id="12" name="Нижний колонтитул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Номер слайда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1192" y="702156"/>
            <a:ext cx="11029616" cy="1188720"/>
          </a:xfrm>
        </p:spPr>
        <p:txBody>
          <a:bodyPr rtlCol="0"/>
          <a:lstStyle/>
          <a:p>
            <a:pPr rtl="0"/>
            <a:r>
              <a:rPr lang="ru-RU"/>
              <a:t>Образец заголовка</a:t>
            </a:r>
            <a:endParaRPr lang="en-US" dirty="0"/>
          </a:p>
        </p:txBody>
      </p:sp>
      <p:sp>
        <p:nvSpPr>
          <p:cNvPr id="3" name="Объект 2"/>
          <p:cNvSpPr>
            <a:spLocks noGrp="1"/>
          </p:cNvSpPr>
          <p:nvPr>
            <p:ph idx="1"/>
          </p:nvPr>
        </p:nvSpPr>
        <p:spPr>
          <a:xfrm>
            <a:off x="581192" y="2340864"/>
            <a:ext cx="11029615" cy="3634486"/>
          </a:xfrm>
        </p:spPr>
        <p:txBody>
          <a:bodyPr rtlCol="0"/>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8" name="Дата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6E13CF11-4D7C-4367-8D00-578223D03103}" type="datetime1">
              <a:rPr lang="ru-RU" smtClean="0"/>
              <a:t>30.09.2024</a:t>
            </a:fld>
            <a:endParaRPr lang="en-US" dirty="0"/>
          </a:p>
        </p:txBody>
      </p:sp>
      <p:sp>
        <p:nvSpPr>
          <p:cNvPr id="9" name="Нижний колонтитул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Номер слайда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8" name="Прямоугольник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Заголовок 1"/>
          <p:cNvSpPr>
            <a:spLocks noGrp="1"/>
          </p:cNvSpPr>
          <p:nvPr>
            <p:ph type="title"/>
          </p:nvPr>
        </p:nvSpPr>
        <p:spPr>
          <a:xfrm>
            <a:off x="581193" y="2393950"/>
            <a:ext cx="11029615" cy="2147467"/>
          </a:xfrm>
        </p:spPr>
        <p:txBody>
          <a:bodyPr rtlCol="0" anchor="b">
            <a:normAutofit/>
          </a:bodyPr>
          <a:lstStyle>
            <a:lvl1pPr algn="l">
              <a:defRPr sz="3600" b="0" cap="all">
                <a:solidFill>
                  <a:schemeClr val="tx1">
                    <a:lumMod val="75000"/>
                    <a:lumOff val="25000"/>
                  </a:schemeClr>
                </a:solidFill>
              </a:defRPr>
            </a:lvl1pPr>
          </a:lstStyle>
          <a:p>
            <a:pPr rtl="0"/>
            <a:r>
              <a:rPr lang="ru-RU"/>
              <a:t>Образец заголовка</a:t>
            </a:r>
            <a:endParaRPr lang="en-US" dirty="0"/>
          </a:p>
        </p:txBody>
      </p:sp>
      <p:sp>
        <p:nvSpPr>
          <p:cNvPr id="3" name="Текст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ru-RU"/>
              <a:t>Образец текста</a:t>
            </a:r>
          </a:p>
        </p:txBody>
      </p:sp>
      <p:sp>
        <p:nvSpPr>
          <p:cNvPr id="7" name="Дата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4540FCE8-CB6C-4798-845F-C8260D76B307}" type="datetime1">
              <a:rPr lang="ru-RU" smtClean="0"/>
              <a:t>30.09.2024</a:t>
            </a:fld>
            <a:endParaRPr lang="en-US" dirty="0"/>
          </a:p>
        </p:txBody>
      </p:sp>
      <p:sp>
        <p:nvSpPr>
          <p:cNvPr id="9" name="Нижний колонтитул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Номер слайда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1193" y="729658"/>
            <a:ext cx="11029616" cy="988332"/>
          </a:xfrm>
        </p:spPr>
        <p:txBody>
          <a:bodyPr rtlCol="0"/>
          <a:lstStyle/>
          <a:p>
            <a:pPr rtl="0"/>
            <a:r>
              <a:rPr lang="ru-RU"/>
              <a:t>Образец заголовка</a:t>
            </a:r>
            <a:endParaRPr lang="en-US" dirty="0"/>
          </a:p>
        </p:txBody>
      </p:sp>
      <p:sp>
        <p:nvSpPr>
          <p:cNvPr id="3" name="Объект 2"/>
          <p:cNvSpPr>
            <a:spLocks noGrp="1"/>
          </p:cNvSpPr>
          <p:nvPr>
            <p:ph sz="half" idx="1"/>
          </p:nvPr>
        </p:nvSpPr>
        <p:spPr>
          <a:xfrm>
            <a:off x="581193" y="2228003"/>
            <a:ext cx="5194767" cy="3633047"/>
          </a:xfrm>
        </p:spPr>
        <p:txBody>
          <a:bodyPr rtlCol="0">
            <a:normAutofit/>
          </a:body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Объект 3"/>
          <p:cNvSpPr>
            <a:spLocks noGrp="1"/>
          </p:cNvSpPr>
          <p:nvPr>
            <p:ph sz="half" idx="2"/>
          </p:nvPr>
        </p:nvSpPr>
        <p:spPr>
          <a:xfrm>
            <a:off x="6416039" y="2228003"/>
            <a:ext cx="5194769" cy="3633047"/>
          </a:xfrm>
        </p:spPr>
        <p:txBody>
          <a:bodyPr rtlCol="0">
            <a:normAutofit/>
          </a:body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5" name="Дата 4"/>
          <p:cNvSpPr>
            <a:spLocks noGrp="1"/>
          </p:cNvSpPr>
          <p:nvPr>
            <p:ph type="dt" sz="half" idx="10"/>
          </p:nvPr>
        </p:nvSpPr>
        <p:spPr/>
        <p:txBody>
          <a:bodyPr rtlCol="0"/>
          <a:lstStyle/>
          <a:p>
            <a:pPr rtl="0"/>
            <a:fld id="{93C13A7E-4C64-47B0-B355-B165BE4012BA}" type="datetime1">
              <a:rPr lang="ru-RU" smtClean="0"/>
              <a:t>30.09.2024</a:t>
            </a:fld>
            <a:endParaRPr lang="en-US" dirty="0"/>
          </a:p>
        </p:txBody>
      </p:sp>
      <p:sp>
        <p:nvSpPr>
          <p:cNvPr id="6" name="Нижний колонтитул 5"/>
          <p:cNvSpPr>
            <a:spLocks noGrp="1"/>
          </p:cNvSpPr>
          <p:nvPr>
            <p:ph type="ftr" sz="quarter" idx="11"/>
          </p:nvPr>
        </p:nvSpPr>
        <p:spPr/>
        <p:txBody>
          <a:bodyPr rtlCol="0"/>
          <a:lstStyle/>
          <a:p>
            <a:pPr rtl="0"/>
            <a:endParaRPr lang="en-US" dirty="0"/>
          </a:p>
        </p:txBody>
      </p:sp>
      <p:sp>
        <p:nvSpPr>
          <p:cNvPr id="7" name="Номер слайда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Сравнение">
    <p:spTree>
      <p:nvGrpSpPr>
        <p:cNvPr id="1" name=""/>
        <p:cNvGrpSpPr/>
        <p:nvPr/>
      </p:nvGrpSpPr>
      <p:grpSpPr>
        <a:xfrm>
          <a:off x="0" y="0"/>
          <a:ext cx="0" cy="0"/>
          <a:chOff x="0" y="0"/>
          <a:chExt cx="0" cy="0"/>
        </a:xfrm>
      </p:grpSpPr>
      <p:sp>
        <p:nvSpPr>
          <p:cNvPr id="12" name="Заголовок 1"/>
          <p:cNvSpPr>
            <a:spLocks noGrp="1"/>
          </p:cNvSpPr>
          <p:nvPr>
            <p:ph type="title"/>
          </p:nvPr>
        </p:nvSpPr>
        <p:spPr>
          <a:xfrm>
            <a:off x="581193" y="729658"/>
            <a:ext cx="11029616" cy="988332"/>
          </a:xfrm>
        </p:spPr>
        <p:txBody>
          <a:bodyPr rtlCol="0"/>
          <a:lstStyle/>
          <a:p>
            <a:pPr rtl="0"/>
            <a:r>
              <a:rPr lang="ru-RU"/>
              <a:t>Образец заголовка</a:t>
            </a:r>
            <a:endParaRPr lang="en-US" dirty="0"/>
          </a:p>
        </p:txBody>
      </p:sp>
      <p:sp>
        <p:nvSpPr>
          <p:cNvPr id="3" name="Текст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ru-RU"/>
              <a:t>Образец текста</a:t>
            </a:r>
          </a:p>
        </p:txBody>
      </p:sp>
      <p:sp>
        <p:nvSpPr>
          <p:cNvPr id="4" name="Объект 3"/>
          <p:cNvSpPr>
            <a:spLocks noGrp="1"/>
          </p:cNvSpPr>
          <p:nvPr>
            <p:ph sz="half" idx="2"/>
          </p:nvPr>
        </p:nvSpPr>
        <p:spPr>
          <a:xfrm>
            <a:off x="581194" y="2926052"/>
            <a:ext cx="5194766" cy="2934999"/>
          </a:xfrm>
        </p:spPr>
        <p:txBody>
          <a:bodyPr rtlCol="0" anchor="t">
            <a:normAutofit/>
          </a:body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5" name="Текст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ru-RU"/>
              <a:t>Образец текста</a:t>
            </a:r>
          </a:p>
        </p:txBody>
      </p:sp>
      <p:sp>
        <p:nvSpPr>
          <p:cNvPr id="6" name="Объект 5"/>
          <p:cNvSpPr>
            <a:spLocks noGrp="1"/>
          </p:cNvSpPr>
          <p:nvPr>
            <p:ph sz="quarter" idx="4"/>
          </p:nvPr>
        </p:nvSpPr>
        <p:spPr>
          <a:xfrm>
            <a:off x="6416037" y="2926052"/>
            <a:ext cx="5194771" cy="2934999"/>
          </a:xfrm>
        </p:spPr>
        <p:txBody>
          <a:bodyPr rtlCol="0" anchor="t">
            <a:normAutofit/>
          </a:body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7" name="Дата 6"/>
          <p:cNvSpPr>
            <a:spLocks noGrp="1"/>
          </p:cNvSpPr>
          <p:nvPr>
            <p:ph type="dt" sz="half" idx="10"/>
          </p:nvPr>
        </p:nvSpPr>
        <p:spPr/>
        <p:txBody>
          <a:bodyPr rtlCol="0"/>
          <a:lstStyle/>
          <a:p>
            <a:pPr rtl="0"/>
            <a:fld id="{731CA3B4-5CE4-4976-BBFE-4E91C7258FC5}" type="datetime1">
              <a:rPr lang="ru-RU" smtClean="0"/>
              <a:t>30.09.2024</a:t>
            </a:fld>
            <a:endParaRPr lang="en-US" dirty="0"/>
          </a:p>
        </p:txBody>
      </p:sp>
      <p:sp>
        <p:nvSpPr>
          <p:cNvPr id="8" name="Нижний колонтитул 7"/>
          <p:cNvSpPr>
            <a:spLocks noGrp="1"/>
          </p:cNvSpPr>
          <p:nvPr>
            <p:ph type="ftr" sz="quarter" idx="11"/>
          </p:nvPr>
        </p:nvSpPr>
        <p:spPr/>
        <p:txBody>
          <a:bodyPr rtlCol="0"/>
          <a:lstStyle/>
          <a:p>
            <a:pPr rtl="0"/>
            <a:endParaRPr lang="en-US" dirty="0"/>
          </a:p>
        </p:txBody>
      </p:sp>
      <p:sp>
        <p:nvSpPr>
          <p:cNvPr id="9" name="Номер слайда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8" name="Заголовок 1"/>
          <p:cNvSpPr>
            <a:spLocks noGrp="1"/>
          </p:cNvSpPr>
          <p:nvPr>
            <p:ph type="title"/>
          </p:nvPr>
        </p:nvSpPr>
        <p:spPr>
          <a:xfrm>
            <a:off x="575894" y="729658"/>
            <a:ext cx="11029616" cy="988332"/>
          </a:xfrm>
        </p:spPr>
        <p:txBody>
          <a:bodyPr rtlCol="0"/>
          <a:lstStyle/>
          <a:p>
            <a:pPr rtl="0"/>
            <a:r>
              <a:rPr lang="ru-RU"/>
              <a:t>Образец заголовка</a:t>
            </a:r>
            <a:endParaRPr lang="en-US" dirty="0"/>
          </a:p>
        </p:txBody>
      </p:sp>
      <p:sp>
        <p:nvSpPr>
          <p:cNvPr id="3" name="Дата 2"/>
          <p:cNvSpPr>
            <a:spLocks noGrp="1"/>
          </p:cNvSpPr>
          <p:nvPr>
            <p:ph type="dt" sz="half" idx="10"/>
          </p:nvPr>
        </p:nvSpPr>
        <p:spPr/>
        <p:txBody>
          <a:bodyPr rtlCol="0"/>
          <a:lstStyle/>
          <a:p>
            <a:pPr rtl="0"/>
            <a:fld id="{D5316041-DA7D-4734-AA8C-761AB09393E2}" type="datetime1">
              <a:rPr lang="ru-RU" smtClean="0"/>
              <a:t>30.09.2024</a:t>
            </a:fld>
            <a:endParaRPr lang="en-US" dirty="0"/>
          </a:p>
        </p:txBody>
      </p:sp>
      <p:sp>
        <p:nvSpPr>
          <p:cNvPr id="4" name="Нижний колонтитул 3"/>
          <p:cNvSpPr>
            <a:spLocks noGrp="1"/>
          </p:cNvSpPr>
          <p:nvPr>
            <p:ph type="ftr" sz="quarter" idx="11"/>
          </p:nvPr>
        </p:nvSpPr>
        <p:spPr/>
        <p:txBody>
          <a:bodyPr rtlCol="0"/>
          <a:lstStyle/>
          <a:p>
            <a:pPr rtl="0"/>
            <a:endParaRPr lang="en-US" dirty="0"/>
          </a:p>
        </p:txBody>
      </p:sp>
      <p:sp>
        <p:nvSpPr>
          <p:cNvPr id="5" name="Номер слайда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rtlCol="0"/>
          <a:lstStyle/>
          <a:p>
            <a:pPr rtl="0"/>
            <a:fld id="{8692EF8B-D3DF-4216-96A1-1B1DE794B37A}" type="datetime1">
              <a:rPr lang="ru-RU" smtClean="0"/>
              <a:t>30.09.2024</a:t>
            </a:fld>
            <a:endParaRPr lang="en-US" dirty="0"/>
          </a:p>
        </p:txBody>
      </p:sp>
      <p:sp>
        <p:nvSpPr>
          <p:cNvPr id="3" name="Нижний колонтитул 2"/>
          <p:cNvSpPr>
            <a:spLocks noGrp="1"/>
          </p:cNvSpPr>
          <p:nvPr>
            <p:ph type="ftr" sz="quarter" idx="11"/>
          </p:nvPr>
        </p:nvSpPr>
        <p:spPr/>
        <p:txBody>
          <a:bodyPr rtlCol="0"/>
          <a:lstStyle/>
          <a:p>
            <a:pPr rtl="0"/>
            <a:endParaRPr lang="en-US" dirty="0"/>
          </a:p>
        </p:txBody>
      </p:sp>
      <p:sp>
        <p:nvSpPr>
          <p:cNvPr id="4" name="Номер слайда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9" name="Прямоугольник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Заголовок 1"/>
          <p:cNvSpPr>
            <a:spLocks noGrp="1"/>
          </p:cNvSpPr>
          <p:nvPr>
            <p:ph type="title"/>
          </p:nvPr>
        </p:nvSpPr>
        <p:spPr>
          <a:xfrm>
            <a:off x="767857" y="933450"/>
            <a:ext cx="3031852" cy="1722419"/>
          </a:xfrm>
        </p:spPr>
        <p:txBody>
          <a:bodyPr rtlCol="0" anchor="b">
            <a:normAutofit/>
          </a:bodyPr>
          <a:lstStyle>
            <a:lvl1pPr algn="l">
              <a:defRPr sz="2400" b="0">
                <a:solidFill>
                  <a:srgbClr val="FFFFFF"/>
                </a:solidFill>
              </a:defRPr>
            </a:lvl1pPr>
          </a:lstStyle>
          <a:p>
            <a:pPr rtl="0"/>
            <a:r>
              <a:rPr lang="ru-RU"/>
              <a:t>Образец заголовка</a:t>
            </a:r>
            <a:endParaRPr lang="en-US" dirty="0"/>
          </a:p>
        </p:txBody>
      </p:sp>
      <p:sp>
        <p:nvSpPr>
          <p:cNvPr id="3" name="Объект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ru-RU"/>
              <a:t>Образец текста</a:t>
            </a:r>
          </a:p>
          <a:p>
            <a:pPr lvl="1" rtl="0"/>
            <a:r>
              <a:rPr lang="ru-RU"/>
              <a:t>Второй уровень</a:t>
            </a:r>
          </a:p>
          <a:p>
            <a:pPr lvl="2" rtl="0"/>
            <a:r>
              <a:rPr lang="ru-RU"/>
              <a:t>Третий уровень</a:t>
            </a:r>
          </a:p>
          <a:p>
            <a:pPr lvl="3" rtl="0"/>
            <a:r>
              <a:rPr lang="ru-RU"/>
              <a:t>Четвертый уровень</a:t>
            </a:r>
          </a:p>
          <a:p>
            <a:pPr lvl="4" rtl="0"/>
            <a:r>
              <a:rPr lang="ru-RU"/>
              <a:t>Пятый уровень</a:t>
            </a:r>
            <a:endParaRPr lang="en-US" dirty="0"/>
          </a:p>
        </p:txBody>
      </p:sp>
      <p:sp>
        <p:nvSpPr>
          <p:cNvPr id="4" name="Текст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p>
        </p:txBody>
      </p:sp>
      <p:sp>
        <p:nvSpPr>
          <p:cNvPr id="8" name="Дата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09563768-3096-48CB-A41A-8D454362CCAD}" type="datetime1">
              <a:rPr lang="ru-RU" smtClean="0"/>
              <a:t>30.09.2024</a:t>
            </a:fld>
            <a:endParaRPr lang="en-US" dirty="0"/>
          </a:p>
        </p:txBody>
      </p:sp>
      <p:sp>
        <p:nvSpPr>
          <p:cNvPr id="10" name="Нижний колонтитул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Номер слайда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1193" y="4693389"/>
            <a:ext cx="11029616" cy="566738"/>
          </a:xfrm>
        </p:spPr>
        <p:txBody>
          <a:bodyPr rtlCol="0" anchor="b">
            <a:normAutofit/>
          </a:bodyPr>
          <a:lstStyle>
            <a:lvl1pPr algn="l">
              <a:defRPr sz="2400" b="0">
                <a:solidFill>
                  <a:schemeClr val="tx1">
                    <a:lumMod val="75000"/>
                    <a:lumOff val="25000"/>
                  </a:schemeClr>
                </a:solidFill>
              </a:defRPr>
            </a:lvl1pPr>
          </a:lstStyle>
          <a:p>
            <a:pPr rtl="0"/>
            <a:r>
              <a:rPr lang="ru-RU"/>
              <a:t>Образец заголовка</a:t>
            </a:r>
            <a:endParaRPr lang="en-US" dirty="0"/>
          </a:p>
        </p:txBody>
      </p:sp>
      <p:sp>
        <p:nvSpPr>
          <p:cNvPr id="3" name="Рисунок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ru-RU"/>
              <a:t>Вставка рисунка</a:t>
            </a:r>
            <a:endParaRPr lang="en-US" dirty="0"/>
          </a:p>
        </p:txBody>
      </p:sp>
      <p:sp>
        <p:nvSpPr>
          <p:cNvPr id="4" name="Текст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ru-RU"/>
              <a:t>Образец текста</a:t>
            </a:r>
          </a:p>
        </p:txBody>
      </p:sp>
      <p:sp>
        <p:nvSpPr>
          <p:cNvPr id="5" name="Дата 4"/>
          <p:cNvSpPr>
            <a:spLocks noGrp="1"/>
          </p:cNvSpPr>
          <p:nvPr>
            <p:ph type="dt" sz="half" idx="10"/>
          </p:nvPr>
        </p:nvSpPr>
        <p:spPr/>
        <p:txBody>
          <a:bodyPr rtlCol="0"/>
          <a:lstStyle/>
          <a:p>
            <a:pPr rtl="0"/>
            <a:fld id="{530088EE-0E82-4198-BDFF-3B9755AA8919}" type="datetime1">
              <a:rPr lang="ru-RU" smtClean="0"/>
              <a:t>30.09.2024</a:t>
            </a:fld>
            <a:endParaRPr lang="en-US" dirty="0"/>
          </a:p>
        </p:txBody>
      </p:sp>
      <p:sp>
        <p:nvSpPr>
          <p:cNvPr id="6" name="Нижний колонтитул 5"/>
          <p:cNvSpPr>
            <a:spLocks noGrp="1"/>
          </p:cNvSpPr>
          <p:nvPr>
            <p:ph type="ftr" sz="quarter" idx="11"/>
          </p:nvPr>
        </p:nvSpPr>
        <p:spPr/>
        <p:txBody>
          <a:bodyPr rtlCol="0"/>
          <a:lstStyle/>
          <a:p>
            <a:pPr algn="l" rtl="0"/>
            <a:endParaRPr lang="en-US" dirty="0"/>
          </a:p>
        </p:txBody>
      </p:sp>
      <p:sp>
        <p:nvSpPr>
          <p:cNvPr id="7" name="Номер слайда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ru"/>
              <a:t>Стиль образца заголовка</a:t>
            </a:r>
            <a:endParaRPr lang="en-US" dirty="0"/>
          </a:p>
        </p:txBody>
      </p:sp>
      <p:sp>
        <p:nvSpPr>
          <p:cNvPr id="3" name="Текст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ru"/>
              <a:t>Щелкните, чтобы изменить стили текста образца слайда</a:t>
            </a:r>
          </a:p>
          <a:p>
            <a:pPr lvl="1" rtl="0"/>
            <a:r>
              <a:rPr lang="ru"/>
              <a:t>Второй уровень</a:t>
            </a:r>
          </a:p>
          <a:p>
            <a:pPr lvl="2" rtl="0"/>
            <a:r>
              <a:rPr lang="ru"/>
              <a:t>Третий уровень</a:t>
            </a:r>
          </a:p>
          <a:p>
            <a:pPr lvl="3" rtl="0"/>
            <a:r>
              <a:rPr lang="ru"/>
              <a:t>Четвертый уровень</a:t>
            </a:r>
          </a:p>
          <a:p>
            <a:pPr lvl="4" rtl="0"/>
            <a:r>
              <a:rPr lang="ru"/>
              <a:t>Пятый уровень</a:t>
            </a:r>
            <a:endParaRPr lang="en-US" dirty="0"/>
          </a:p>
        </p:txBody>
      </p:sp>
      <p:sp>
        <p:nvSpPr>
          <p:cNvPr id="4" name="Дата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C6B9E6FA-8E94-487D-81C3-7EE9BB2FD23D}" type="datetime1">
              <a:rPr lang="ru-RU" smtClean="0"/>
              <a:t>30.09.2024</a:t>
            </a:fld>
            <a:endParaRPr lang="en-US" dirty="0"/>
          </a:p>
        </p:txBody>
      </p:sp>
      <p:sp>
        <p:nvSpPr>
          <p:cNvPr id="5" name="Нижний колонтитул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rtl="0"/>
            <a:endParaRPr lang="en-US" dirty="0"/>
          </a:p>
        </p:txBody>
      </p:sp>
      <p:sp>
        <p:nvSpPr>
          <p:cNvPr id="6" name="Номер слайда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pPr rtl="0"/>
            <a:fld id="{3A98EE3D-8CD1-4C3F-BD1C-C98C9596463C}" type="slidenum">
              <a:rPr lang="en-US" smtClean="0"/>
              <a:t>‹#›</a:t>
            </a:fld>
            <a:endParaRPr lang="en-US" dirty="0"/>
          </a:p>
        </p:txBody>
      </p:sp>
      <p:sp>
        <p:nvSpPr>
          <p:cNvPr id="9" name="Прямоугольник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Прямоугольник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Прямоугольник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useBgFill="1">
        <p:nvSpPr>
          <p:cNvPr id="18" name="Прямоугольник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Заголовок 1">
            <a:extLst>
              <a:ext uri="{FF2B5EF4-FFF2-40B4-BE49-F238E27FC236}">
                <a16:creationId xmlns:a16="http://schemas.microsoft.com/office/drawing/2014/main" id="{1C21E816-31F5-48BB-BD02-D15F2F18B48A}"/>
              </a:ext>
            </a:extLst>
          </p:cNvPr>
          <p:cNvSpPr>
            <a:spLocks noGrp="1"/>
          </p:cNvSpPr>
          <p:nvPr>
            <p:ph type="ctrTitle"/>
          </p:nvPr>
        </p:nvSpPr>
        <p:spPr>
          <a:xfrm>
            <a:off x="581191" y="548640"/>
            <a:ext cx="11610809" cy="1946804"/>
          </a:xfrm>
        </p:spPr>
        <p:txBody>
          <a:bodyPr rtlCol="0">
            <a:normAutofit/>
          </a:bodyPr>
          <a:lstStyle/>
          <a:p>
            <a:pPr algn="ctr" rtl="0"/>
            <a:r>
              <a:rPr lang="ru-RU" dirty="0">
                <a:solidFill>
                  <a:srgbClr val="00B0F0"/>
                </a:solidFill>
              </a:rPr>
              <a:t>Шифрование с использованием двух алфавитов для четных и нечетных позиций символов</a:t>
            </a:r>
            <a:endParaRPr lang="ru" dirty="0">
              <a:solidFill>
                <a:srgbClr val="00B0F0"/>
              </a:solidFill>
            </a:endParaRPr>
          </a:p>
        </p:txBody>
      </p:sp>
      <p:sp>
        <p:nvSpPr>
          <p:cNvPr id="20" name="Прямоугольник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Прямоугольник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Прямоугольник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Подзаголовок 2">
            <a:extLst>
              <a:ext uri="{FF2B5EF4-FFF2-40B4-BE49-F238E27FC236}">
                <a16:creationId xmlns:a16="http://schemas.microsoft.com/office/drawing/2014/main" id="{D9363F32-2AD6-0ECD-8D94-78E5F5107E5E}"/>
              </a:ext>
            </a:extLst>
          </p:cNvPr>
          <p:cNvSpPr txBox="1">
            <a:spLocks/>
          </p:cNvSpPr>
          <p:nvPr/>
        </p:nvSpPr>
        <p:spPr>
          <a:xfrm>
            <a:off x="9530096" y="3537600"/>
            <a:ext cx="2538598" cy="1809297"/>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ru-RU" sz="2400" dirty="0">
                <a:solidFill>
                  <a:srgbClr val="00B0F0"/>
                </a:solidFill>
              </a:rPr>
              <a:t>Кустов К.А.</a:t>
            </a:r>
          </a:p>
          <a:p>
            <a:pPr algn="just"/>
            <a:r>
              <a:rPr lang="ru-RU" sz="2400" dirty="0">
                <a:solidFill>
                  <a:srgbClr val="00B0F0"/>
                </a:solidFill>
              </a:rPr>
              <a:t>Пузаков Д.О.</a:t>
            </a:r>
          </a:p>
          <a:p>
            <a:pPr algn="just"/>
            <a:r>
              <a:rPr lang="ru-RU" sz="2400" dirty="0">
                <a:solidFill>
                  <a:srgbClr val="00B0F0"/>
                </a:solidFill>
              </a:rPr>
              <a:t>Гринякин Г.А.</a:t>
            </a:r>
          </a:p>
          <a:p>
            <a:pPr algn="just"/>
            <a:r>
              <a:rPr lang="ru-RU" sz="2400" dirty="0">
                <a:solidFill>
                  <a:srgbClr val="00B0F0"/>
                </a:solidFill>
              </a:rPr>
              <a:t>Федотов К.И.</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E40C12-2432-4D55-FB70-C24A8C52DD07}"/>
              </a:ext>
            </a:extLst>
          </p:cNvPr>
          <p:cNvSpPr>
            <a:spLocks noGrp="1"/>
          </p:cNvSpPr>
          <p:nvPr>
            <p:ph type="title"/>
          </p:nvPr>
        </p:nvSpPr>
        <p:spPr>
          <a:xfrm>
            <a:off x="581190" y="762000"/>
            <a:ext cx="11029616" cy="894020"/>
          </a:xfrm>
        </p:spPr>
        <p:txBody>
          <a:bodyPr/>
          <a:lstStyle/>
          <a:p>
            <a:r>
              <a:rPr lang="ru-RU" dirty="0"/>
              <a:t>расшифровка символов</a:t>
            </a:r>
          </a:p>
        </p:txBody>
      </p:sp>
      <p:sp>
        <p:nvSpPr>
          <p:cNvPr id="5" name="Объект 4">
            <a:extLst>
              <a:ext uri="{FF2B5EF4-FFF2-40B4-BE49-F238E27FC236}">
                <a16:creationId xmlns:a16="http://schemas.microsoft.com/office/drawing/2014/main" id="{03EBC65B-2531-0ABB-3333-88AE0A43ABA8}"/>
              </a:ext>
            </a:extLst>
          </p:cNvPr>
          <p:cNvSpPr>
            <a:spLocks noGrp="1"/>
          </p:cNvSpPr>
          <p:nvPr>
            <p:ph idx="1"/>
          </p:nvPr>
        </p:nvSpPr>
        <p:spPr>
          <a:xfrm>
            <a:off x="581192" y="3742824"/>
            <a:ext cx="11029615" cy="3033895"/>
          </a:xfrm>
        </p:spPr>
        <p:txBody>
          <a:bodyPr>
            <a:normAutofit/>
          </a:bodyPr>
          <a:lstStyle/>
          <a:p>
            <a:pPr marL="0" indent="0">
              <a:buNone/>
            </a:pPr>
            <a:r>
              <a:rPr lang="ru-RU" dirty="0">
                <a:solidFill>
                  <a:schemeClr val="tx1"/>
                </a:solidFill>
                <a:latin typeface="Times New Roman" panose="02020603050405020304" pitchFamily="18" charset="0"/>
                <a:cs typeface="Times New Roman" panose="02020603050405020304" pitchFamily="18" charset="0"/>
              </a:rPr>
              <a:t>Расшифровка слова </a:t>
            </a:r>
            <a:r>
              <a:rPr lang="en-US" dirty="0">
                <a:solidFill>
                  <a:schemeClr val="tx1"/>
                </a:solidFill>
                <a:latin typeface="Times New Roman" panose="02020603050405020304" pitchFamily="18" charset="0"/>
                <a:cs typeface="Times New Roman" panose="02020603050405020304" pitchFamily="18" charset="0"/>
              </a:rPr>
              <a:t>“RFHF” </a:t>
            </a:r>
            <a:r>
              <a:rPr lang="ru-RU" dirty="0">
                <a:solidFill>
                  <a:schemeClr val="tx1"/>
                </a:solidFill>
                <a:latin typeface="Times New Roman" panose="02020603050405020304" pitchFamily="18" charset="0"/>
                <a:cs typeface="Times New Roman" panose="02020603050405020304" pitchFamily="18" charset="0"/>
              </a:rPr>
              <a:t>со сдвигом 1</a:t>
            </a:r>
            <a:r>
              <a:rPr lang="en-US" dirty="0">
                <a:solidFill>
                  <a:schemeClr val="tx1"/>
                </a:solidFill>
                <a:latin typeface="Times New Roman" panose="02020603050405020304" pitchFamily="18" charset="0"/>
                <a:cs typeface="Times New Roman" panose="02020603050405020304" pitchFamily="18" charset="0"/>
              </a:rPr>
              <a:t>:</a:t>
            </a:r>
            <a:endParaRPr lang="ru-RU"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r>
              <a:rPr lang="ru-RU" dirty="0">
                <a:solidFill>
                  <a:schemeClr val="tx1"/>
                </a:solidFill>
                <a:latin typeface="Times New Roman" panose="02020603050405020304" pitchFamily="18" charset="0"/>
                <a:cs typeface="Times New Roman" panose="02020603050405020304" pitchFamily="18" charset="0"/>
              </a:rPr>
              <a:t>В тексте </a:t>
            </a:r>
            <a:r>
              <a:rPr lang="en-US" dirty="0">
                <a:solidFill>
                  <a:schemeClr val="tx1"/>
                </a:solidFill>
                <a:latin typeface="Times New Roman" panose="02020603050405020304" pitchFamily="18" charset="0"/>
                <a:cs typeface="Times New Roman" panose="02020603050405020304" pitchFamily="18" charset="0"/>
              </a:rPr>
              <a:t>RFHF </a:t>
            </a:r>
            <a:r>
              <a:rPr lang="ru-RU" dirty="0">
                <a:solidFill>
                  <a:schemeClr val="tx1"/>
                </a:solidFill>
                <a:latin typeface="Times New Roman" panose="02020603050405020304" pitchFamily="18" charset="0"/>
                <a:cs typeface="Times New Roman" panose="02020603050405020304" pitchFamily="18" charset="0"/>
              </a:rPr>
              <a:t>символ </a:t>
            </a:r>
            <a:r>
              <a:rPr lang="en-US" dirty="0">
                <a:solidFill>
                  <a:schemeClr val="tx1"/>
                </a:solidFill>
                <a:latin typeface="Times New Roman" panose="02020603050405020304" pitchFamily="18" charset="0"/>
                <a:cs typeface="Times New Roman" panose="02020603050405020304" pitchFamily="18" charset="0"/>
              </a:rPr>
              <a:t>F – </a:t>
            </a:r>
            <a:r>
              <a:rPr lang="ru-RU" dirty="0">
                <a:solidFill>
                  <a:schemeClr val="tx1"/>
                </a:solidFill>
                <a:latin typeface="Times New Roman" panose="02020603050405020304" pitchFamily="18" charset="0"/>
                <a:cs typeface="Times New Roman" panose="02020603050405020304" pitchFamily="18" charset="0"/>
              </a:rPr>
              <a:t>четный (имеет индекс </a:t>
            </a:r>
            <a:r>
              <a:rPr lang="en-US" dirty="0">
                <a:solidFill>
                  <a:schemeClr val="tx1"/>
                </a:solidFill>
                <a:latin typeface="Times New Roman" panose="02020603050405020304" pitchFamily="18" charset="0"/>
                <a:cs typeface="Times New Roman" panose="02020603050405020304" pitchFamily="18" charset="0"/>
              </a:rPr>
              <a:t>2</a:t>
            </a:r>
            <a:r>
              <a:rPr lang="ru-RU" dirty="0">
                <a:solidFill>
                  <a:schemeClr val="tx1"/>
                </a:solidFill>
                <a:latin typeface="Times New Roman" panose="02020603050405020304" pitchFamily="18" charset="0"/>
                <a:cs typeface="Times New Roman" panose="02020603050405020304" pitchFamily="18" charset="0"/>
              </a:rPr>
              <a:t>)</a:t>
            </a:r>
          </a:p>
          <a:p>
            <a:pPr marL="342900" indent="-342900">
              <a:buAutoNum type="arabicPeriod"/>
            </a:pPr>
            <a:r>
              <a:rPr lang="ru-RU" dirty="0">
                <a:solidFill>
                  <a:schemeClr val="tx1"/>
                </a:solidFill>
                <a:latin typeface="Times New Roman" panose="02020603050405020304" pitchFamily="18" charset="0"/>
                <a:cs typeface="Times New Roman" panose="02020603050405020304" pitchFamily="18" charset="0"/>
              </a:rPr>
              <a:t>Позиция символа </a:t>
            </a:r>
            <a:r>
              <a:rPr lang="en-US" dirty="0">
                <a:solidFill>
                  <a:schemeClr val="tx1"/>
                </a:solidFill>
                <a:latin typeface="Times New Roman" panose="02020603050405020304" pitchFamily="18" charset="0"/>
                <a:cs typeface="Times New Roman" panose="02020603050405020304" pitchFamily="18" charset="0"/>
              </a:rPr>
              <a:t>F </a:t>
            </a:r>
            <a:r>
              <a:rPr lang="ru-RU" dirty="0">
                <a:solidFill>
                  <a:schemeClr val="tx1"/>
                </a:solidFill>
                <a:latin typeface="Times New Roman" panose="02020603050405020304" pitchFamily="18" charset="0"/>
                <a:cs typeface="Times New Roman" panose="02020603050405020304" pitchFamily="18" charset="0"/>
              </a:rPr>
              <a:t>в прямом алфавите – </a:t>
            </a:r>
            <a:r>
              <a:rPr lang="en-US" dirty="0">
                <a:solidFill>
                  <a:schemeClr val="tx1"/>
                </a:solidFill>
                <a:latin typeface="Times New Roman" panose="02020603050405020304" pitchFamily="18" charset="0"/>
                <a:cs typeface="Times New Roman" panose="02020603050405020304" pitchFamily="18" charset="0"/>
              </a:rPr>
              <a:t>6</a:t>
            </a:r>
            <a:endParaRPr lang="ru-RU"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r>
              <a:rPr lang="ru-RU" dirty="0">
                <a:solidFill>
                  <a:schemeClr val="tx1"/>
                </a:solidFill>
                <a:latin typeface="Times New Roman" panose="02020603050405020304" pitchFamily="18" charset="0"/>
                <a:cs typeface="Times New Roman" panose="02020603050405020304" pitchFamily="18" charset="0"/>
              </a:rPr>
              <a:t>При вычитании сдвига из позиции символа его индекс уменьшается на 1, то есть символ </a:t>
            </a:r>
            <a:r>
              <a:rPr lang="en-US" dirty="0">
                <a:solidFill>
                  <a:schemeClr val="tx1"/>
                </a:solidFill>
                <a:latin typeface="Times New Roman" panose="02020603050405020304" pitchFamily="18" charset="0"/>
                <a:cs typeface="Times New Roman" panose="02020603050405020304" pitchFamily="18" charset="0"/>
              </a:rPr>
              <a:t>F </a:t>
            </a:r>
            <a:r>
              <a:rPr lang="ru-RU" dirty="0">
                <a:solidFill>
                  <a:schemeClr val="tx1"/>
                </a:solidFill>
                <a:latin typeface="Times New Roman" panose="02020603050405020304" pitchFamily="18" charset="0"/>
                <a:cs typeface="Times New Roman" panose="02020603050405020304" pitchFamily="18" charset="0"/>
              </a:rPr>
              <a:t>расшифровывается символом </a:t>
            </a:r>
            <a:r>
              <a:rPr lang="en-US" dirty="0">
                <a:solidFill>
                  <a:schemeClr val="tx1"/>
                </a:solidFill>
                <a:latin typeface="Times New Roman" panose="02020603050405020304" pitchFamily="18" charset="0"/>
                <a:cs typeface="Times New Roman" panose="02020603050405020304" pitchFamily="18" charset="0"/>
              </a:rPr>
              <a:t>E</a:t>
            </a:r>
          </a:p>
        </p:txBody>
      </p:sp>
      <p:graphicFrame>
        <p:nvGraphicFramePr>
          <p:cNvPr id="6" name="Таблица 5">
            <a:extLst>
              <a:ext uri="{FF2B5EF4-FFF2-40B4-BE49-F238E27FC236}">
                <a16:creationId xmlns:a16="http://schemas.microsoft.com/office/drawing/2014/main" id="{B1809E60-834B-EBBE-F814-19C8A8D26228}"/>
              </a:ext>
            </a:extLst>
          </p:cNvPr>
          <p:cNvGraphicFramePr>
            <a:graphicFrameLocks noGrp="1"/>
          </p:cNvGraphicFramePr>
          <p:nvPr/>
        </p:nvGraphicFramePr>
        <p:xfrm>
          <a:off x="321948" y="2856424"/>
          <a:ext cx="11548099" cy="741680"/>
        </p:xfrm>
        <a:graphic>
          <a:graphicData uri="http://schemas.openxmlformats.org/drawingml/2006/table">
            <a:tbl>
              <a:tblPr firstRow="1" bandRow="1">
                <a:tableStyleId>{5C22544A-7EE6-4342-B048-85BDC9FD1C3A}</a:tableStyleId>
              </a:tblPr>
              <a:tblGrid>
                <a:gridCol w="314960">
                  <a:extLst>
                    <a:ext uri="{9D8B030D-6E8A-4147-A177-3AD203B41FA5}">
                      <a16:colId xmlns:a16="http://schemas.microsoft.com/office/drawing/2014/main" val="3398412438"/>
                    </a:ext>
                  </a:extLst>
                </a:gridCol>
                <a:gridCol w="335280">
                  <a:extLst>
                    <a:ext uri="{9D8B030D-6E8A-4147-A177-3AD203B41FA5}">
                      <a16:colId xmlns:a16="http://schemas.microsoft.com/office/drawing/2014/main" val="2719663533"/>
                    </a:ext>
                  </a:extLst>
                </a:gridCol>
                <a:gridCol w="362268">
                  <a:extLst>
                    <a:ext uri="{9D8B030D-6E8A-4147-A177-3AD203B41FA5}">
                      <a16:colId xmlns:a16="http://schemas.microsoft.com/office/drawing/2014/main" val="2304095257"/>
                    </a:ext>
                  </a:extLst>
                </a:gridCol>
                <a:gridCol w="378143">
                  <a:extLst>
                    <a:ext uri="{9D8B030D-6E8A-4147-A177-3AD203B41FA5}">
                      <a16:colId xmlns:a16="http://schemas.microsoft.com/office/drawing/2014/main" val="1468220078"/>
                    </a:ext>
                  </a:extLst>
                </a:gridCol>
                <a:gridCol w="362268">
                  <a:extLst>
                    <a:ext uri="{9D8B030D-6E8A-4147-A177-3AD203B41FA5}">
                      <a16:colId xmlns:a16="http://schemas.microsoft.com/office/drawing/2014/main" val="1226883928"/>
                    </a:ext>
                  </a:extLst>
                </a:gridCol>
                <a:gridCol w="362268">
                  <a:extLst>
                    <a:ext uri="{9D8B030D-6E8A-4147-A177-3AD203B41FA5}">
                      <a16:colId xmlns:a16="http://schemas.microsoft.com/office/drawing/2014/main" val="987753670"/>
                    </a:ext>
                  </a:extLst>
                </a:gridCol>
                <a:gridCol w="378143">
                  <a:extLst>
                    <a:ext uri="{9D8B030D-6E8A-4147-A177-3AD203B41FA5}">
                      <a16:colId xmlns:a16="http://schemas.microsoft.com/office/drawing/2014/main" val="302510253"/>
                    </a:ext>
                  </a:extLst>
                </a:gridCol>
                <a:gridCol w="378143">
                  <a:extLst>
                    <a:ext uri="{9D8B030D-6E8A-4147-A177-3AD203B41FA5}">
                      <a16:colId xmlns:a16="http://schemas.microsoft.com/office/drawing/2014/main" val="1376382072"/>
                    </a:ext>
                  </a:extLst>
                </a:gridCol>
                <a:gridCol w="362268">
                  <a:extLst>
                    <a:ext uri="{9D8B030D-6E8A-4147-A177-3AD203B41FA5}">
                      <a16:colId xmlns:a16="http://schemas.microsoft.com/office/drawing/2014/main" val="2711949779"/>
                    </a:ext>
                  </a:extLst>
                </a:gridCol>
                <a:gridCol w="488252">
                  <a:extLst>
                    <a:ext uri="{9D8B030D-6E8A-4147-A177-3AD203B41FA5}">
                      <a16:colId xmlns:a16="http://schemas.microsoft.com/office/drawing/2014/main" val="658804072"/>
                    </a:ext>
                  </a:extLst>
                </a:gridCol>
                <a:gridCol w="491490">
                  <a:extLst>
                    <a:ext uri="{9D8B030D-6E8A-4147-A177-3AD203B41FA5}">
                      <a16:colId xmlns:a16="http://schemas.microsoft.com/office/drawing/2014/main" val="884245474"/>
                    </a:ext>
                  </a:extLst>
                </a:gridCol>
                <a:gridCol w="495618">
                  <a:extLst>
                    <a:ext uri="{9D8B030D-6E8A-4147-A177-3AD203B41FA5}">
                      <a16:colId xmlns:a16="http://schemas.microsoft.com/office/drawing/2014/main" val="385036240"/>
                    </a:ext>
                  </a:extLst>
                </a:gridCol>
                <a:gridCol w="493586">
                  <a:extLst>
                    <a:ext uri="{9D8B030D-6E8A-4147-A177-3AD203B41FA5}">
                      <a16:colId xmlns:a16="http://schemas.microsoft.com/office/drawing/2014/main" val="2532708337"/>
                    </a:ext>
                  </a:extLst>
                </a:gridCol>
                <a:gridCol w="488252">
                  <a:extLst>
                    <a:ext uri="{9D8B030D-6E8A-4147-A177-3AD203B41FA5}">
                      <a16:colId xmlns:a16="http://schemas.microsoft.com/office/drawing/2014/main" val="2093577137"/>
                    </a:ext>
                  </a:extLst>
                </a:gridCol>
                <a:gridCol w="492379">
                  <a:extLst>
                    <a:ext uri="{9D8B030D-6E8A-4147-A177-3AD203B41FA5}">
                      <a16:colId xmlns:a16="http://schemas.microsoft.com/office/drawing/2014/main" val="3883138186"/>
                    </a:ext>
                  </a:extLst>
                </a:gridCol>
                <a:gridCol w="487807">
                  <a:extLst>
                    <a:ext uri="{9D8B030D-6E8A-4147-A177-3AD203B41FA5}">
                      <a16:colId xmlns:a16="http://schemas.microsoft.com/office/drawing/2014/main" val="1625033532"/>
                    </a:ext>
                  </a:extLst>
                </a:gridCol>
                <a:gridCol w="479870">
                  <a:extLst>
                    <a:ext uri="{9D8B030D-6E8A-4147-A177-3AD203B41FA5}">
                      <a16:colId xmlns:a16="http://schemas.microsoft.com/office/drawing/2014/main" val="324454666"/>
                    </a:ext>
                  </a:extLst>
                </a:gridCol>
                <a:gridCol w="494030">
                  <a:extLst>
                    <a:ext uri="{9D8B030D-6E8A-4147-A177-3AD203B41FA5}">
                      <a16:colId xmlns:a16="http://schemas.microsoft.com/office/drawing/2014/main" val="1076205079"/>
                    </a:ext>
                  </a:extLst>
                </a:gridCol>
                <a:gridCol w="492633">
                  <a:extLst>
                    <a:ext uri="{9D8B030D-6E8A-4147-A177-3AD203B41FA5}">
                      <a16:colId xmlns:a16="http://schemas.microsoft.com/office/drawing/2014/main" val="4221540559"/>
                    </a:ext>
                  </a:extLst>
                </a:gridCol>
                <a:gridCol w="495618">
                  <a:extLst>
                    <a:ext uri="{9D8B030D-6E8A-4147-A177-3AD203B41FA5}">
                      <a16:colId xmlns:a16="http://schemas.microsoft.com/office/drawing/2014/main" val="2768797785"/>
                    </a:ext>
                  </a:extLst>
                </a:gridCol>
                <a:gridCol w="487553">
                  <a:extLst>
                    <a:ext uri="{9D8B030D-6E8A-4147-A177-3AD203B41FA5}">
                      <a16:colId xmlns:a16="http://schemas.microsoft.com/office/drawing/2014/main" val="3317143185"/>
                    </a:ext>
                  </a:extLst>
                </a:gridCol>
                <a:gridCol w="495618">
                  <a:extLst>
                    <a:ext uri="{9D8B030D-6E8A-4147-A177-3AD203B41FA5}">
                      <a16:colId xmlns:a16="http://schemas.microsoft.com/office/drawing/2014/main" val="3335242819"/>
                    </a:ext>
                  </a:extLst>
                </a:gridCol>
                <a:gridCol w="495618">
                  <a:extLst>
                    <a:ext uri="{9D8B030D-6E8A-4147-A177-3AD203B41FA5}">
                      <a16:colId xmlns:a16="http://schemas.microsoft.com/office/drawing/2014/main" val="3850434521"/>
                    </a:ext>
                  </a:extLst>
                </a:gridCol>
                <a:gridCol w="485585">
                  <a:extLst>
                    <a:ext uri="{9D8B030D-6E8A-4147-A177-3AD203B41FA5}">
                      <a16:colId xmlns:a16="http://schemas.microsoft.com/office/drawing/2014/main" val="3238107297"/>
                    </a:ext>
                  </a:extLst>
                </a:gridCol>
                <a:gridCol w="495618">
                  <a:extLst>
                    <a:ext uri="{9D8B030D-6E8A-4147-A177-3AD203B41FA5}">
                      <a16:colId xmlns:a16="http://schemas.microsoft.com/office/drawing/2014/main" val="3062776315"/>
                    </a:ext>
                  </a:extLst>
                </a:gridCol>
                <a:gridCol w="454831">
                  <a:extLst>
                    <a:ext uri="{9D8B030D-6E8A-4147-A177-3AD203B41FA5}">
                      <a16:colId xmlns:a16="http://schemas.microsoft.com/office/drawing/2014/main" val="507950192"/>
                    </a:ext>
                  </a:extLst>
                </a:gridCol>
              </a:tblGrid>
              <a:tr h="370840">
                <a:tc>
                  <a:txBody>
                    <a:bodyPr/>
                    <a:lstStyle/>
                    <a:p>
                      <a:r>
                        <a:rPr lang="en-US" dirty="0"/>
                        <a:t>Z</a:t>
                      </a:r>
                      <a:endParaRPr lang="ru-RU" dirty="0"/>
                    </a:p>
                  </a:txBody>
                  <a:tcPr/>
                </a:tc>
                <a:tc>
                  <a:txBody>
                    <a:bodyPr/>
                    <a:lstStyle/>
                    <a:p>
                      <a:r>
                        <a:rPr lang="en-US" dirty="0"/>
                        <a:t>Y</a:t>
                      </a:r>
                      <a:endParaRPr lang="ru-RU" dirty="0"/>
                    </a:p>
                  </a:txBody>
                  <a:tcPr/>
                </a:tc>
                <a:tc>
                  <a:txBody>
                    <a:bodyPr/>
                    <a:lstStyle/>
                    <a:p>
                      <a:r>
                        <a:rPr lang="en-US" dirty="0"/>
                        <a:t>X</a:t>
                      </a:r>
                      <a:endParaRPr lang="ru-RU" dirty="0"/>
                    </a:p>
                  </a:txBody>
                  <a:tcPr/>
                </a:tc>
                <a:tc>
                  <a:txBody>
                    <a:bodyPr/>
                    <a:lstStyle/>
                    <a:p>
                      <a:r>
                        <a:rPr lang="en-US" dirty="0"/>
                        <a:t>W</a:t>
                      </a:r>
                      <a:endParaRPr lang="ru-RU" dirty="0"/>
                    </a:p>
                  </a:txBody>
                  <a:tcPr/>
                </a:tc>
                <a:tc>
                  <a:txBody>
                    <a:bodyPr/>
                    <a:lstStyle/>
                    <a:p>
                      <a:r>
                        <a:rPr lang="en-US" dirty="0"/>
                        <a:t>V</a:t>
                      </a:r>
                      <a:endParaRPr lang="ru-RU" dirty="0"/>
                    </a:p>
                  </a:txBody>
                  <a:tcPr/>
                </a:tc>
                <a:tc>
                  <a:txBody>
                    <a:bodyPr/>
                    <a:lstStyle/>
                    <a:p>
                      <a:r>
                        <a:rPr lang="en-US" dirty="0"/>
                        <a:t>U</a:t>
                      </a:r>
                      <a:endParaRPr lang="ru-RU" dirty="0"/>
                    </a:p>
                  </a:txBody>
                  <a:tcPr/>
                </a:tc>
                <a:tc>
                  <a:txBody>
                    <a:bodyPr/>
                    <a:lstStyle/>
                    <a:p>
                      <a:r>
                        <a:rPr lang="en-US" dirty="0"/>
                        <a:t>T</a:t>
                      </a:r>
                      <a:endParaRPr lang="ru-RU" dirty="0"/>
                    </a:p>
                  </a:txBody>
                  <a:tcPr/>
                </a:tc>
                <a:tc>
                  <a:txBody>
                    <a:bodyPr/>
                    <a:lstStyle/>
                    <a:p>
                      <a:r>
                        <a:rPr lang="en-US" dirty="0"/>
                        <a:t>S</a:t>
                      </a:r>
                      <a:endParaRPr lang="ru-RU" dirty="0"/>
                    </a:p>
                  </a:txBody>
                  <a:tcPr/>
                </a:tc>
                <a:tc>
                  <a:txBody>
                    <a:bodyPr/>
                    <a:lstStyle/>
                    <a:p>
                      <a:r>
                        <a:rPr lang="en-US" dirty="0"/>
                        <a:t>R</a:t>
                      </a:r>
                      <a:endParaRPr lang="ru-RU" dirty="0"/>
                    </a:p>
                  </a:txBody>
                  <a:tcPr/>
                </a:tc>
                <a:tc>
                  <a:txBody>
                    <a:bodyPr/>
                    <a:lstStyle/>
                    <a:p>
                      <a:r>
                        <a:rPr lang="en-US" dirty="0"/>
                        <a:t>Q</a:t>
                      </a:r>
                      <a:endParaRPr lang="ru-RU" dirty="0"/>
                    </a:p>
                  </a:txBody>
                  <a:tcPr/>
                </a:tc>
                <a:tc>
                  <a:txBody>
                    <a:bodyPr/>
                    <a:lstStyle/>
                    <a:p>
                      <a:r>
                        <a:rPr lang="en-US" dirty="0"/>
                        <a:t>P</a:t>
                      </a:r>
                      <a:endParaRPr lang="ru-RU" dirty="0"/>
                    </a:p>
                  </a:txBody>
                  <a:tcPr/>
                </a:tc>
                <a:tc>
                  <a:txBody>
                    <a:bodyPr/>
                    <a:lstStyle/>
                    <a:p>
                      <a:r>
                        <a:rPr lang="en-US" dirty="0"/>
                        <a:t>O</a:t>
                      </a:r>
                      <a:endParaRPr lang="ru-RU" dirty="0"/>
                    </a:p>
                  </a:txBody>
                  <a:tcPr/>
                </a:tc>
                <a:tc>
                  <a:txBody>
                    <a:bodyPr/>
                    <a:lstStyle/>
                    <a:p>
                      <a:r>
                        <a:rPr lang="en-US" dirty="0"/>
                        <a:t>N</a:t>
                      </a:r>
                      <a:endParaRPr lang="ru-RU" dirty="0"/>
                    </a:p>
                  </a:txBody>
                  <a:tcPr/>
                </a:tc>
                <a:tc>
                  <a:txBody>
                    <a:bodyPr/>
                    <a:lstStyle/>
                    <a:p>
                      <a:r>
                        <a:rPr lang="en-US" dirty="0"/>
                        <a:t>M</a:t>
                      </a:r>
                      <a:endParaRPr lang="ru-RU" dirty="0"/>
                    </a:p>
                  </a:txBody>
                  <a:tcPr/>
                </a:tc>
                <a:tc>
                  <a:txBody>
                    <a:bodyPr/>
                    <a:lstStyle/>
                    <a:p>
                      <a:r>
                        <a:rPr lang="en-US" dirty="0"/>
                        <a:t>L</a:t>
                      </a:r>
                      <a:endParaRPr lang="ru-RU" dirty="0"/>
                    </a:p>
                  </a:txBody>
                  <a:tcPr/>
                </a:tc>
                <a:tc>
                  <a:txBody>
                    <a:bodyPr/>
                    <a:lstStyle/>
                    <a:p>
                      <a:r>
                        <a:rPr lang="en-US" dirty="0"/>
                        <a:t>K</a:t>
                      </a:r>
                      <a:endParaRPr lang="ru-RU" dirty="0"/>
                    </a:p>
                  </a:txBody>
                  <a:tcPr/>
                </a:tc>
                <a:tc>
                  <a:txBody>
                    <a:bodyPr/>
                    <a:lstStyle/>
                    <a:p>
                      <a:r>
                        <a:rPr lang="en-US" dirty="0"/>
                        <a:t>J</a:t>
                      </a:r>
                      <a:endParaRPr lang="ru-RU" dirty="0"/>
                    </a:p>
                  </a:txBody>
                  <a:tcPr/>
                </a:tc>
                <a:tc>
                  <a:txBody>
                    <a:bodyPr/>
                    <a:lstStyle/>
                    <a:p>
                      <a:r>
                        <a:rPr lang="en-US" dirty="0"/>
                        <a:t>I</a:t>
                      </a:r>
                      <a:endParaRPr lang="ru-RU" dirty="0"/>
                    </a:p>
                  </a:txBody>
                  <a:tcPr/>
                </a:tc>
                <a:tc>
                  <a:txBody>
                    <a:bodyPr/>
                    <a:lstStyle/>
                    <a:p>
                      <a:r>
                        <a:rPr lang="en-US" dirty="0"/>
                        <a:t>H</a:t>
                      </a:r>
                      <a:endParaRPr lang="ru-RU" dirty="0"/>
                    </a:p>
                  </a:txBody>
                  <a:tcPr/>
                </a:tc>
                <a:tc>
                  <a:txBody>
                    <a:bodyPr/>
                    <a:lstStyle/>
                    <a:p>
                      <a:r>
                        <a:rPr lang="en-US" dirty="0"/>
                        <a:t>G</a:t>
                      </a:r>
                      <a:endParaRPr lang="ru-RU" dirty="0"/>
                    </a:p>
                  </a:txBody>
                  <a:tcPr/>
                </a:tc>
                <a:tc>
                  <a:txBody>
                    <a:bodyPr/>
                    <a:lstStyle/>
                    <a:p>
                      <a:r>
                        <a:rPr lang="en-US" dirty="0"/>
                        <a:t>F</a:t>
                      </a:r>
                      <a:endParaRPr lang="ru-RU" dirty="0"/>
                    </a:p>
                  </a:txBody>
                  <a:tcPr/>
                </a:tc>
                <a:tc>
                  <a:txBody>
                    <a:bodyPr/>
                    <a:lstStyle/>
                    <a:p>
                      <a:r>
                        <a:rPr lang="en-US" dirty="0"/>
                        <a:t>E</a:t>
                      </a:r>
                      <a:endParaRPr lang="ru-RU" dirty="0"/>
                    </a:p>
                  </a:txBody>
                  <a:tcPr/>
                </a:tc>
                <a:tc>
                  <a:txBody>
                    <a:bodyPr/>
                    <a:lstStyle/>
                    <a:p>
                      <a:r>
                        <a:rPr lang="en-US" dirty="0"/>
                        <a:t>D</a:t>
                      </a:r>
                      <a:endParaRPr lang="ru-RU" dirty="0"/>
                    </a:p>
                  </a:txBody>
                  <a:tcPr/>
                </a:tc>
                <a:tc>
                  <a:txBody>
                    <a:bodyPr/>
                    <a:lstStyle/>
                    <a:p>
                      <a:r>
                        <a:rPr lang="en-US" dirty="0"/>
                        <a:t>C</a:t>
                      </a:r>
                      <a:endParaRPr lang="ru-RU" dirty="0"/>
                    </a:p>
                  </a:txBody>
                  <a:tcPr/>
                </a:tc>
                <a:tc>
                  <a:txBody>
                    <a:bodyPr/>
                    <a:lstStyle/>
                    <a:p>
                      <a:r>
                        <a:rPr lang="en-US" dirty="0"/>
                        <a:t>B</a:t>
                      </a:r>
                      <a:endParaRPr lang="ru-RU" dirty="0"/>
                    </a:p>
                  </a:txBody>
                  <a:tcPr/>
                </a:tc>
                <a:tc>
                  <a:txBody>
                    <a:bodyPr/>
                    <a:lstStyle/>
                    <a:p>
                      <a:r>
                        <a:rPr lang="en-US" dirty="0"/>
                        <a:t>A</a:t>
                      </a:r>
                      <a:endParaRPr lang="ru-RU" dirty="0"/>
                    </a:p>
                  </a:txBody>
                  <a:tcPr/>
                </a:tc>
                <a:extLst>
                  <a:ext uri="{0D108BD9-81ED-4DB2-BD59-A6C34878D82A}">
                    <a16:rowId xmlns:a16="http://schemas.microsoft.com/office/drawing/2014/main" val="4095538184"/>
                  </a:ext>
                </a:extLst>
              </a:tr>
              <a:tr h="370840">
                <a:tc>
                  <a:txBody>
                    <a:bodyPr/>
                    <a:lstStyle/>
                    <a:p>
                      <a:r>
                        <a:rPr lang="en-US" dirty="0"/>
                        <a:t>1</a:t>
                      </a:r>
                      <a:endParaRPr lang="ru-RU" dirty="0"/>
                    </a:p>
                  </a:txBody>
                  <a:tcPr/>
                </a:tc>
                <a:tc>
                  <a:txBody>
                    <a:bodyPr/>
                    <a:lstStyle/>
                    <a:p>
                      <a:r>
                        <a:rPr lang="en-US" dirty="0"/>
                        <a:t>2</a:t>
                      </a:r>
                      <a:endParaRPr lang="ru-RU" dirty="0"/>
                    </a:p>
                  </a:txBody>
                  <a:tcPr/>
                </a:tc>
                <a:tc>
                  <a:txBody>
                    <a:bodyPr/>
                    <a:lstStyle/>
                    <a:p>
                      <a:r>
                        <a:rPr lang="en-US" dirty="0"/>
                        <a:t>3</a:t>
                      </a:r>
                      <a:endParaRPr lang="ru-RU" dirty="0"/>
                    </a:p>
                  </a:txBody>
                  <a:tcPr/>
                </a:tc>
                <a:tc>
                  <a:txBody>
                    <a:bodyPr/>
                    <a:lstStyle/>
                    <a:p>
                      <a:r>
                        <a:rPr lang="en-US" dirty="0"/>
                        <a:t>4</a:t>
                      </a:r>
                      <a:endParaRPr lang="ru-RU" dirty="0"/>
                    </a:p>
                  </a:txBody>
                  <a:tcPr/>
                </a:tc>
                <a:tc>
                  <a:txBody>
                    <a:bodyPr/>
                    <a:lstStyle/>
                    <a:p>
                      <a:r>
                        <a:rPr lang="en-US" dirty="0"/>
                        <a:t>5</a:t>
                      </a:r>
                      <a:endParaRPr lang="ru-RU" dirty="0"/>
                    </a:p>
                  </a:txBody>
                  <a:tcPr/>
                </a:tc>
                <a:tc>
                  <a:txBody>
                    <a:bodyPr/>
                    <a:lstStyle/>
                    <a:p>
                      <a:r>
                        <a:rPr lang="en-US" dirty="0"/>
                        <a:t>6</a:t>
                      </a:r>
                      <a:endParaRPr lang="ru-RU" dirty="0"/>
                    </a:p>
                  </a:txBody>
                  <a:tcPr/>
                </a:tc>
                <a:tc>
                  <a:txBody>
                    <a:bodyPr/>
                    <a:lstStyle/>
                    <a:p>
                      <a:r>
                        <a:rPr lang="en-US" dirty="0"/>
                        <a:t>7</a:t>
                      </a:r>
                      <a:endParaRPr lang="ru-RU" dirty="0"/>
                    </a:p>
                  </a:txBody>
                  <a:tcPr/>
                </a:tc>
                <a:tc>
                  <a:txBody>
                    <a:bodyPr/>
                    <a:lstStyle/>
                    <a:p>
                      <a:r>
                        <a:rPr lang="en-US" dirty="0"/>
                        <a:t>8</a:t>
                      </a:r>
                      <a:endParaRPr lang="ru-RU" dirty="0"/>
                    </a:p>
                  </a:txBody>
                  <a:tcPr/>
                </a:tc>
                <a:tc>
                  <a:txBody>
                    <a:bodyPr/>
                    <a:lstStyle/>
                    <a:p>
                      <a:r>
                        <a:rPr lang="en-US" dirty="0"/>
                        <a:t>9</a:t>
                      </a:r>
                      <a:endParaRPr lang="ru-RU" dirty="0"/>
                    </a:p>
                  </a:txBody>
                  <a:tcPr/>
                </a:tc>
                <a:tc>
                  <a:txBody>
                    <a:bodyPr/>
                    <a:lstStyle/>
                    <a:p>
                      <a:r>
                        <a:rPr lang="en-US" dirty="0"/>
                        <a:t>10</a:t>
                      </a:r>
                      <a:endParaRPr lang="ru-RU" dirty="0"/>
                    </a:p>
                  </a:txBody>
                  <a:tcPr/>
                </a:tc>
                <a:tc>
                  <a:txBody>
                    <a:bodyPr/>
                    <a:lstStyle/>
                    <a:p>
                      <a:r>
                        <a:rPr lang="en-US" dirty="0"/>
                        <a:t>11</a:t>
                      </a:r>
                      <a:endParaRPr lang="ru-RU" dirty="0"/>
                    </a:p>
                  </a:txBody>
                  <a:tcPr/>
                </a:tc>
                <a:tc>
                  <a:txBody>
                    <a:bodyPr/>
                    <a:lstStyle/>
                    <a:p>
                      <a:r>
                        <a:rPr lang="en-US" dirty="0"/>
                        <a:t>12</a:t>
                      </a:r>
                      <a:endParaRPr lang="ru-RU" dirty="0"/>
                    </a:p>
                  </a:txBody>
                  <a:tcPr/>
                </a:tc>
                <a:tc>
                  <a:txBody>
                    <a:bodyPr/>
                    <a:lstStyle/>
                    <a:p>
                      <a:r>
                        <a:rPr lang="en-US" dirty="0"/>
                        <a:t>13</a:t>
                      </a:r>
                      <a:endParaRPr lang="ru-RU" dirty="0"/>
                    </a:p>
                  </a:txBody>
                  <a:tcPr/>
                </a:tc>
                <a:tc>
                  <a:txBody>
                    <a:bodyPr/>
                    <a:lstStyle/>
                    <a:p>
                      <a:r>
                        <a:rPr lang="en-US" dirty="0"/>
                        <a:t>14</a:t>
                      </a:r>
                      <a:endParaRPr lang="ru-RU" dirty="0"/>
                    </a:p>
                  </a:txBody>
                  <a:tcPr/>
                </a:tc>
                <a:tc>
                  <a:txBody>
                    <a:bodyPr/>
                    <a:lstStyle/>
                    <a:p>
                      <a:r>
                        <a:rPr lang="en-US" dirty="0"/>
                        <a:t>15</a:t>
                      </a:r>
                      <a:endParaRPr lang="ru-RU" dirty="0"/>
                    </a:p>
                  </a:txBody>
                  <a:tcPr/>
                </a:tc>
                <a:tc>
                  <a:txBody>
                    <a:bodyPr/>
                    <a:lstStyle/>
                    <a:p>
                      <a:r>
                        <a:rPr lang="en-US" dirty="0"/>
                        <a:t>16</a:t>
                      </a:r>
                      <a:endParaRPr lang="ru-RU" dirty="0"/>
                    </a:p>
                  </a:txBody>
                  <a:tcPr/>
                </a:tc>
                <a:tc>
                  <a:txBody>
                    <a:bodyPr/>
                    <a:lstStyle/>
                    <a:p>
                      <a:r>
                        <a:rPr lang="en-US" dirty="0"/>
                        <a:t>17</a:t>
                      </a:r>
                      <a:endParaRPr lang="ru-RU" dirty="0"/>
                    </a:p>
                  </a:txBody>
                  <a:tcPr/>
                </a:tc>
                <a:tc>
                  <a:txBody>
                    <a:bodyPr/>
                    <a:lstStyle/>
                    <a:p>
                      <a:r>
                        <a:rPr lang="en-US" dirty="0"/>
                        <a:t>18</a:t>
                      </a:r>
                      <a:endParaRPr lang="ru-RU" dirty="0"/>
                    </a:p>
                  </a:txBody>
                  <a:tcPr/>
                </a:tc>
                <a:tc>
                  <a:txBody>
                    <a:bodyPr/>
                    <a:lstStyle/>
                    <a:p>
                      <a:r>
                        <a:rPr lang="en-US" dirty="0"/>
                        <a:t>19</a:t>
                      </a:r>
                      <a:endParaRPr lang="ru-RU" dirty="0"/>
                    </a:p>
                  </a:txBody>
                  <a:tcPr/>
                </a:tc>
                <a:tc>
                  <a:txBody>
                    <a:bodyPr/>
                    <a:lstStyle/>
                    <a:p>
                      <a:r>
                        <a:rPr lang="en-US" dirty="0"/>
                        <a:t>20</a:t>
                      </a:r>
                      <a:endParaRPr lang="ru-RU" dirty="0"/>
                    </a:p>
                  </a:txBody>
                  <a:tcPr/>
                </a:tc>
                <a:tc>
                  <a:txBody>
                    <a:bodyPr/>
                    <a:lstStyle/>
                    <a:p>
                      <a:r>
                        <a:rPr lang="en-US" dirty="0"/>
                        <a:t>21</a:t>
                      </a:r>
                      <a:endParaRPr lang="ru-RU" dirty="0"/>
                    </a:p>
                  </a:txBody>
                  <a:tcPr/>
                </a:tc>
                <a:tc>
                  <a:txBody>
                    <a:bodyPr/>
                    <a:lstStyle/>
                    <a:p>
                      <a:r>
                        <a:rPr lang="en-US" dirty="0"/>
                        <a:t>22</a:t>
                      </a:r>
                      <a:endParaRPr lang="ru-RU" dirty="0"/>
                    </a:p>
                  </a:txBody>
                  <a:tcPr/>
                </a:tc>
                <a:tc>
                  <a:txBody>
                    <a:bodyPr/>
                    <a:lstStyle/>
                    <a:p>
                      <a:r>
                        <a:rPr lang="en-US" dirty="0"/>
                        <a:t>23</a:t>
                      </a:r>
                      <a:endParaRPr lang="ru-RU" dirty="0"/>
                    </a:p>
                  </a:txBody>
                  <a:tcPr/>
                </a:tc>
                <a:tc>
                  <a:txBody>
                    <a:bodyPr/>
                    <a:lstStyle/>
                    <a:p>
                      <a:r>
                        <a:rPr lang="en-US" dirty="0"/>
                        <a:t>24</a:t>
                      </a:r>
                      <a:endParaRPr lang="ru-RU" dirty="0"/>
                    </a:p>
                  </a:txBody>
                  <a:tcPr/>
                </a:tc>
                <a:tc>
                  <a:txBody>
                    <a:bodyPr/>
                    <a:lstStyle/>
                    <a:p>
                      <a:r>
                        <a:rPr lang="en-US" dirty="0"/>
                        <a:t>25</a:t>
                      </a:r>
                      <a:endParaRPr lang="ru-RU" dirty="0"/>
                    </a:p>
                  </a:txBody>
                  <a:tcPr/>
                </a:tc>
                <a:tc>
                  <a:txBody>
                    <a:bodyPr/>
                    <a:lstStyle/>
                    <a:p>
                      <a:r>
                        <a:rPr lang="en-US" dirty="0"/>
                        <a:t>26</a:t>
                      </a:r>
                      <a:endParaRPr lang="ru-RU" dirty="0"/>
                    </a:p>
                  </a:txBody>
                  <a:tcPr/>
                </a:tc>
                <a:extLst>
                  <a:ext uri="{0D108BD9-81ED-4DB2-BD59-A6C34878D82A}">
                    <a16:rowId xmlns:a16="http://schemas.microsoft.com/office/drawing/2014/main" val="3656634855"/>
                  </a:ext>
                </a:extLst>
              </a:tr>
            </a:tbl>
          </a:graphicData>
        </a:graphic>
      </p:graphicFrame>
      <p:graphicFrame>
        <p:nvGraphicFramePr>
          <p:cNvPr id="9" name="Таблица 8">
            <a:extLst>
              <a:ext uri="{FF2B5EF4-FFF2-40B4-BE49-F238E27FC236}">
                <a16:creationId xmlns:a16="http://schemas.microsoft.com/office/drawing/2014/main" id="{8B0DF046-2A7B-41C5-DEFE-458C667B8EBF}"/>
              </a:ext>
            </a:extLst>
          </p:cNvPr>
          <p:cNvGraphicFramePr>
            <a:graphicFrameLocks noGrp="1"/>
          </p:cNvGraphicFramePr>
          <p:nvPr/>
        </p:nvGraphicFramePr>
        <p:xfrm>
          <a:off x="321947" y="1970024"/>
          <a:ext cx="11548099" cy="741680"/>
        </p:xfrm>
        <a:graphic>
          <a:graphicData uri="http://schemas.openxmlformats.org/drawingml/2006/table">
            <a:tbl>
              <a:tblPr firstRow="1" bandRow="1">
                <a:tableStyleId>{5C22544A-7EE6-4342-B048-85BDC9FD1C3A}</a:tableStyleId>
              </a:tblPr>
              <a:tblGrid>
                <a:gridCol w="314960">
                  <a:extLst>
                    <a:ext uri="{9D8B030D-6E8A-4147-A177-3AD203B41FA5}">
                      <a16:colId xmlns:a16="http://schemas.microsoft.com/office/drawing/2014/main" val="3398412438"/>
                    </a:ext>
                  </a:extLst>
                </a:gridCol>
                <a:gridCol w="335280">
                  <a:extLst>
                    <a:ext uri="{9D8B030D-6E8A-4147-A177-3AD203B41FA5}">
                      <a16:colId xmlns:a16="http://schemas.microsoft.com/office/drawing/2014/main" val="2719663533"/>
                    </a:ext>
                  </a:extLst>
                </a:gridCol>
                <a:gridCol w="362268">
                  <a:extLst>
                    <a:ext uri="{9D8B030D-6E8A-4147-A177-3AD203B41FA5}">
                      <a16:colId xmlns:a16="http://schemas.microsoft.com/office/drawing/2014/main" val="2304095257"/>
                    </a:ext>
                  </a:extLst>
                </a:gridCol>
                <a:gridCol w="378143">
                  <a:extLst>
                    <a:ext uri="{9D8B030D-6E8A-4147-A177-3AD203B41FA5}">
                      <a16:colId xmlns:a16="http://schemas.microsoft.com/office/drawing/2014/main" val="1468220078"/>
                    </a:ext>
                  </a:extLst>
                </a:gridCol>
                <a:gridCol w="362268">
                  <a:extLst>
                    <a:ext uri="{9D8B030D-6E8A-4147-A177-3AD203B41FA5}">
                      <a16:colId xmlns:a16="http://schemas.microsoft.com/office/drawing/2014/main" val="1226883928"/>
                    </a:ext>
                  </a:extLst>
                </a:gridCol>
                <a:gridCol w="362268">
                  <a:extLst>
                    <a:ext uri="{9D8B030D-6E8A-4147-A177-3AD203B41FA5}">
                      <a16:colId xmlns:a16="http://schemas.microsoft.com/office/drawing/2014/main" val="987753670"/>
                    </a:ext>
                  </a:extLst>
                </a:gridCol>
                <a:gridCol w="378143">
                  <a:extLst>
                    <a:ext uri="{9D8B030D-6E8A-4147-A177-3AD203B41FA5}">
                      <a16:colId xmlns:a16="http://schemas.microsoft.com/office/drawing/2014/main" val="302510253"/>
                    </a:ext>
                  </a:extLst>
                </a:gridCol>
                <a:gridCol w="378143">
                  <a:extLst>
                    <a:ext uri="{9D8B030D-6E8A-4147-A177-3AD203B41FA5}">
                      <a16:colId xmlns:a16="http://schemas.microsoft.com/office/drawing/2014/main" val="1376382072"/>
                    </a:ext>
                  </a:extLst>
                </a:gridCol>
                <a:gridCol w="362268">
                  <a:extLst>
                    <a:ext uri="{9D8B030D-6E8A-4147-A177-3AD203B41FA5}">
                      <a16:colId xmlns:a16="http://schemas.microsoft.com/office/drawing/2014/main" val="2711949779"/>
                    </a:ext>
                  </a:extLst>
                </a:gridCol>
                <a:gridCol w="488252">
                  <a:extLst>
                    <a:ext uri="{9D8B030D-6E8A-4147-A177-3AD203B41FA5}">
                      <a16:colId xmlns:a16="http://schemas.microsoft.com/office/drawing/2014/main" val="658804072"/>
                    </a:ext>
                  </a:extLst>
                </a:gridCol>
                <a:gridCol w="491490">
                  <a:extLst>
                    <a:ext uri="{9D8B030D-6E8A-4147-A177-3AD203B41FA5}">
                      <a16:colId xmlns:a16="http://schemas.microsoft.com/office/drawing/2014/main" val="884245474"/>
                    </a:ext>
                  </a:extLst>
                </a:gridCol>
                <a:gridCol w="495618">
                  <a:extLst>
                    <a:ext uri="{9D8B030D-6E8A-4147-A177-3AD203B41FA5}">
                      <a16:colId xmlns:a16="http://schemas.microsoft.com/office/drawing/2014/main" val="385036240"/>
                    </a:ext>
                  </a:extLst>
                </a:gridCol>
                <a:gridCol w="493586">
                  <a:extLst>
                    <a:ext uri="{9D8B030D-6E8A-4147-A177-3AD203B41FA5}">
                      <a16:colId xmlns:a16="http://schemas.microsoft.com/office/drawing/2014/main" val="2532708337"/>
                    </a:ext>
                  </a:extLst>
                </a:gridCol>
                <a:gridCol w="488252">
                  <a:extLst>
                    <a:ext uri="{9D8B030D-6E8A-4147-A177-3AD203B41FA5}">
                      <a16:colId xmlns:a16="http://schemas.microsoft.com/office/drawing/2014/main" val="2093577137"/>
                    </a:ext>
                  </a:extLst>
                </a:gridCol>
                <a:gridCol w="492379">
                  <a:extLst>
                    <a:ext uri="{9D8B030D-6E8A-4147-A177-3AD203B41FA5}">
                      <a16:colId xmlns:a16="http://schemas.microsoft.com/office/drawing/2014/main" val="3883138186"/>
                    </a:ext>
                  </a:extLst>
                </a:gridCol>
                <a:gridCol w="487807">
                  <a:extLst>
                    <a:ext uri="{9D8B030D-6E8A-4147-A177-3AD203B41FA5}">
                      <a16:colId xmlns:a16="http://schemas.microsoft.com/office/drawing/2014/main" val="1625033532"/>
                    </a:ext>
                  </a:extLst>
                </a:gridCol>
                <a:gridCol w="479870">
                  <a:extLst>
                    <a:ext uri="{9D8B030D-6E8A-4147-A177-3AD203B41FA5}">
                      <a16:colId xmlns:a16="http://schemas.microsoft.com/office/drawing/2014/main" val="324454666"/>
                    </a:ext>
                  </a:extLst>
                </a:gridCol>
                <a:gridCol w="494030">
                  <a:extLst>
                    <a:ext uri="{9D8B030D-6E8A-4147-A177-3AD203B41FA5}">
                      <a16:colId xmlns:a16="http://schemas.microsoft.com/office/drawing/2014/main" val="1076205079"/>
                    </a:ext>
                  </a:extLst>
                </a:gridCol>
                <a:gridCol w="492633">
                  <a:extLst>
                    <a:ext uri="{9D8B030D-6E8A-4147-A177-3AD203B41FA5}">
                      <a16:colId xmlns:a16="http://schemas.microsoft.com/office/drawing/2014/main" val="4221540559"/>
                    </a:ext>
                  </a:extLst>
                </a:gridCol>
                <a:gridCol w="495618">
                  <a:extLst>
                    <a:ext uri="{9D8B030D-6E8A-4147-A177-3AD203B41FA5}">
                      <a16:colId xmlns:a16="http://schemas.microsoft.com/office/drawing/2014/main" val="2768797785"/>
                    </a:ext>
                  </a:extLst>
                </a:gridCol>
                <a:gridCol w="487553">
                  <a:extLst>
                    <a:ext uri="{9D8B030D-6E8A-4147-A177-3AD203B41FA5}">
                      <a16:colId xmlns:a16="http://schemas.microsoft.com/office/drawing/2014/main" val="3317143185"/>
                    </a:ext>
                  </a:extLst>
                </a:gridCol>
                <a:gridCol w="495618">
                  <a:extLst>
                    <a:ext uri="{9D8B030D-6E8A-4147-A177-3AD203B41FA5}">
                      <a16:colId xmlns:a16="http://schemas.microsoft.com/office/drawing/2014/main" val="3335242819"/>
                    </a:ext>
                  </a:extLst>
                </a:gridCol>
                <a:gridCol w="495618">
                  <a:extLst>
                    <a:ext uri="{9D8B030D-6E8A-4147-A177-3AD203B41FA5}">
                      <a16:colId xmlns:a16="http://schemas.microsoft.com/office/drawing/2014/main" val="3850434521"/>
                    </a:ext>
                  </a:extLst>
                </a:gridCol>
                <a:gridCol w="485585">
                  <a:extLst>
                    <a:ext uri="{9D8B030D-6E8A-4147-A177-3AD203B41FA5}">
                      <a16:colId xmlns:a16="http://schemas.microsoft.com/office/drawing/2014/main" val="3238107297"/>
                    </a:ext>
                  </a:extLst>
                </a:gridCol>
                <a:gridCol w="495618">
                  <a:extLst>
                    <a:ext uri="{9D8B030D-6E8A-4147-A177-3AD203B41FA5}">
                      <a16:colId xmlns:a16="http://schemas.microsoft.com/office/drawing/2014/main" val="3062776315"/>
                    </a:ext>
                  </a:extLst>
                </a:gridCol>
                <a:gridCol w="454831">
                  <a:extLst>
                    <a:ext uri="{9D8B030D-6E8A-4147-A177-3AD203B41FA5}">
                      <a16:colId xmlns:a16="http://schemas.microsoft.com/office/drawing/2014/main" val="507950192"/>
                    </a:ext>
                  </a:extLst>
                </a:gridCol>
              </a:tblGrid>
              <a:tr h="370840">
                <a:tc>
                  <a:txBody>
                    <a:bodyPr/>
                    <a:lstStyle/>
                    <a:p>
                      <a:r>
                        <a:rPr lang="en-US" dirty="0"/>
                        <a:t>A</a:t>
                      </a:r>
                      <a:endParaRPr lang="ru-RU" dirty="0"/>
                    </a:p>
                  </a:txBody>
                  <a:tcPr/>
                </a:tc>
                <a:tc>
                  <a:txBody>
                    <a:bodyPr/>
                    <a:lstStyle/>
                    <a:p>
                      <a:r>
                        <a:rPr lang="en-US" dirty="0"/>
                        <a:t>B</a:t>
                      </a:r>
                      <a:endParaRPr lang="ru-RU" dirty="0"/>
                    </a:p>
                  </a:txBody>
                  <a:tcPr/>
                </a:tc>
                <a:tc>
                  <a:txBody>
                    <a:bodyPr/>
                    <a:lstStyle/>
                    <a:p>
                      <a:r>
                        <a:rPr lang="en-US" dirty="0"/>
                        <a:t>C</a:t>
                      </a:r>
                      <a:endParaRPr lang="ru-RU" dirty="0"/>
                    </a:p>
                  </a:txBody>
                  <a:tcPr/>
                </a:tc>
                <a:tc>
                  <a:txBody>
                    <a:bodyPr/>
                    <a:lstStyle/>
                    <a:p>
                      <a:r>
                        <a:rPr lang="en-US" dirty="0"/>
                        <a:t>D</a:t>
                      </a:r>
                      <a:endParaRPr lang="ru-RU" dirty="0"/>
                    </a:p>
                  </a:txBody>
                  <a:tcPr/>
                </a:tc>
                <a:tc>
                  <a:txBody>
                    <a:bodyPr/>
                    <a:lstStyle/>
                    <a:p>
                      <a:r>
                        <a:rPr lang="en-US" dirty="0"/>
                        <a:t>E</a:t>
                      </a:r>
                      <a:endParaRPr lang="ru-RU" dirty="0"/>
                    </a:p>
                  </a:txBody>
                  <a:tcPr/>
                </a:tc>
                <a:tc>
                  <a:txBody>
                    <a:bodyPr/>
                    <a:lstStyle/>
                    <a:p>
                      <a:r>
                        <a:rPr lang="en-US" dirty="0"/>
                        <a:t>F</a:t>
                      </a:r>
                      <a:endParaRPr lang="ru-RU" dirty="0"/>
                    </a:p>
                  </a:txBody>
                  <a:tcPr/>
                </a:tc>
                <a:tc>
                  <a:txBody>
                    <a:bodyPr/>
                    <a:lstStyle/>
                    <a:p>
                      <a:r>
                        <a:rPr lang="en-US" dirty="0"/>
                        <a:t>G</a:t>
                      </a:r>
                      <a:endParaRPr lang="ru-RU" dirty="0"/>
                    </a:p>
                  </a:txBody>
                  <a:tcPr/>
                </a:tc>
                <a:tc>
                  <a:txBody>
                    <a:bodyPr/>
                    <a:lstStyle/>
                    <a:p>
                      <a:r>
                        <a:rPr lang="en-US" dirty="0"/>
                        <a:t>H</a:t>
                      </a:r>
                      <a:endParaRPr lang="ru-RU" dirty="0"/>
                    </a:p>
                  </a:txBody>
                  <a:tcPr/>
                </a:tc>
                <a:tc>
                  <a:txBody>
                    <a:bodyPr/>
                    <a:lstStyle/>
                    <a:p>
                      <a:r>
                        <a:rPr lang="en-US" dirty="0"/>
                        <a:t>I</a:t>
                      </a:r>
                      <a:endParaRPr lang="ru-RU" dirty="0"/>
                    </a:p>
                  </a:txBody>
                  <a:tcPr/>
                </a:tc>
                <a:tc>
                  <a:txBody>
                    <a:bodyPr/>
                    <a:lstStyle/>
                    <a:p>
                      <a:r>
                        <a:rPr lang="en-US" dirty="0"/>
                        <a:t>J</a:t>
                      </a:r>
                      <a:endParaRPr lang="ru-RU" dirty="0"/>
                    </a:p>
                  </a:txBody>
                  <a:tcPr/>
                </a:tc>
                <a:tc>
                  <a:txBody>
                    <a:bodyPr/>
                    <a:lstStyle/>
                    <a:p>
                      <a:r>
                        <a:rPr lang="en-US" dirty="0"/>
                        <a:t>K</a:t>
                      </a:r>
                      <a:endParaRPr lang="ru-RU" dirty="0"/>
                    </a:p>
                  </a:txBody>
                  <a:tcPr/>
                </a:tc>
                <a:tc>
                  <a:txBody>
                    <a:bodyPr/>
                    <a:lstStyle/>
                    <a:p>
                      <a:r>
                        <a:rPr lang="en-US" dirty="0"/>
                        <a:t>L</a:t>
                      </a:r>
                      <a:endParaRPr lang="ru-RU" dirty="0"/>
                    </a:p>
                  </a:txBody>
                  <a:tcPr/>
                </a:tc>
                <a:tc>
                  <a:txBody>
                    <a:bodyPr/>
                    <a:lstStyle/>
                    <a:p>
                      <a:r>
                        <a:rPr lang="en-US" dirty="0"/>
                        <a:t>M</a:t>
                      </a:r>
                      <a:endParaRPr lang="ru-RU" dirty="0"/>
                    </a:p>
                  </a:txBody>
                  <a:tcPr/>
                </a:tc>
                <a:tc>
                  <a:txBody>
                    <a:bodyPr/>
                    <a:lstStyle/>
                    <a:p>
                      <a:r>
                        <a:rPr lang="en-US" dirty="0"/>
                        <a:t>N</a:t>
                      </a:r>
                      <a:endParaRPr lang="ru-RU" dirty="0"/>
                    </a:p>
                  </a:txBody>
                  <a:tcPr/>
                </a:tc>
                <a:tc>
                  <a:txBody>
                    <a:bodyPr/>
                    <a:lstStyle/>
                    <a:p>
                      <a:r>
                        <a:rPr lang="en-US" dirty="0"/>
                        <a:t>O</a:t>
                      </a:r>
                      <a:endParaRPr lang="ru-RU" dirty="0"/>
                    </a:p>
                  </a:txBody>
                  <a:tcPr/>
                </a:tc>
                <a:tc>
                  <a:txBody>
                    <a:bodyPr/>
                    <a:lstStyle/>
                    <a:p>
                      <a:r>
                        <a:rPr lang="en-US" dirty="0"/>
                        <a:t>P</a:t>
                      </a:r>
                      <a:endParaRPr lang="ru-RU" dirty="0"/>
                    </a:p>
                  </a:txBody>
                  <a:tcPr/>
                </a:tc>
                <a:tc>
                  <a:txBody>
                    <a:bodyPr/>
                    <a:lstStyle/>
                    <a:p>
                      <a:r>
                        <a:rPr lang="en-US" dirty="0"/>
                        <a:t>Q</a:t>
                      </a:r>
                      <a:endParaRPr lang="ru-RU" dirty="0"/>
                    </a:p>
                  </a:txBody>
                  <a:tcPr/>
                </a:tc>
                <a:tc>
                  <a:txBody>
                    <a:bodyPr/>
                    <a:lstStyle/>
                    <a:p>
                      <a:r>
                        <a:rPr lang="en-US" dirty="0"/>
                        <a:t>R</a:t>
                      </a:r>
                      <a:endParaRPr lang="ru-RU" dirty="0"/>
                    </a:p>
                  </a:txBody>
                  <a:tcPr/>
                </a:tc>
                <a:tc>
                  <a:txBody>
                    <a:bodyPr/>
                    <a:lstStyle/>
                    <a:p>
                      <a:r>
                        <a:rPr lang="en-US" dirty="0"/>
                        <a:t>S</a:t>
                      </a:r>
                      <a:endParaRPr lang="ru-RU" dirty="0"/>
                    </a:p>
                  </a:txBody>
                  <a:tcPr/>
                </a:tc>
                <a:tc>
                  <a:txBody>
                    <a:bodyPr/>
                    <a:lstStyle/>
                    <a:p>
                      <a:r>
                        <a:rPr lang="en-US" dirty="0"/>
                        <a:t>T</a:t>
                      </a:r>
                      <a:endParaRPr lang="ru-RU" dirty="0"/>
                    </a:p>
                  </a:txBody>
                  <a:tcPr/>
                </a:tc>
                <a:tc>
                  <a:txBody>
                    <a:bodyPr/>
                    <a:lstStyle/>
                    <a:p>
                      <a:r>
                        <a:rPr lang="en-US" dirty="0"/>
                        <a:t>U</a:t>
                      </a:r>
                      <a:endParaRPr lang="ru-RU" dirty="0"/>
                    </a:p>
                  </a:txBody>
                  <a:tcPr/>
                </a:tc>
                <a:tc>
                  <a:txBody>
                    <a:bodyPr/>
                    <a:lstStyle/>
                    <a:p>
                      <a:r>
                        <a:rPr lang="en-US" dirty="0"/>
                        <a:t>V</a:t>
                      </a:r>
                      <a:endParaRPr lang="ru-RU" dirty="0"/>
                    </a:p>
                  </a:txBody>
                  <a:tcPr/>
                </a:tc>
                <a:tc>
                  <a:txBody>
                    <a:bodyPr/>
                    <a:lstStyle/>
                    <a:p>
                      <a:r>
                        <a:rPr lang="en-US" dirty="0"/>
                        <a:t>W</a:t>
                      </a:r>
                      <a:endParaRPr lang="ru-RU" dirty="0"/>
                    </a:p>
                  </a:txBody>
                  <a:tcPr/>
                </a:tc>
                <a:tc>
                  <a:txBody>
                    <a:bodyPr/>
                    <a:lstStyle/>
                    <a:p>
                      <a:r>
                        <a:rPr lang="en-US" dirty="0"/>
                        <a:t>X</a:t>
                      </a:r>
                      <a:endParaRPr lang="ru-RU" dirty="0"/>
                    </a:p>
                  </a:txBody>
                  <a:tcPr/>
                </a:tc>
                <a:tc>
                  <a:txBody>
                    <a:bodyPr/>
                    <a:lstStyle/>
                    <a:p>
                      <a:r>
                        <a:rPr lang="en-US" dirty="0"/>
                        <a:t>Y</a:t>
                      </a:r>
                      <a:endParaRPr lang="ru-RU" dirty="0"/>
                    </a:p>
                  </a:txBody>
                  <a:tcPr/>
                </a:tc>
                <a:tc>
                  <a:txBody>
                    <a:bodyPr/>
                    <a:lstStyle/>
                    <a:p>
                      <a:r>
                        <a:rPr lang="en-US" dirty="0"/>
                        <a:t>Z</a:t>
                      </a:r>
                      <a:endParaRPr lang="ru-RU" dirty="0"/>
                    </a:p>
                  </a:txBody>
                  <a:tcPr/>
                </a:tc>
                <a:extLst>
                  <a:ext uri="{0D108BD9-81ED-4DB2-BD59-A6C34878D82A}">
                    <a16:rowId xmlns:a16="http://schemas.microsoft.com/office/drawing/2014/main" val="4095538184"/>
                  </a:ext>
                </a:extLst>
              </a:tr>
              <a:tr h="370840">
                <a:tc>
                  <a:txBody>
                    <a:bodyPr/>
                    <a:lstStyle/>
                    <a:p>
                      <a:r>
                        <a:rPr lang="en-US" dirty="0"/>
                        <a:t>1</a:t>
                      </a:r>
                      <a:endParaRPr lang="ru-RU" dirty="0"/>
                    </a:p>
                  </a:txBody>
                  <a:tcPr/>
                </a:tc>
                <a:tc>
                  <a:txBody>
                    <a:bodyPr/>
                    <a:lstStyle/>
                    <a:p>
                      <a:r>
                        <a:rPr lang="en-US" dirty="0"/>
                        <a:t>2</a:t>
                      </a:r>
                      <a:endParaRPr lang="ru-RU" dirty="0"/>
                    </a:p>
                  </a:txBody>
                  <a:tcPr/>
                </a:tc>
                <a:tc>
                  <a:txBody>
                    <a:bodyPr/>
                    <a:lstStyle/>
                    <a:p>
                      <a:r>
                        <a:rPr lang="en-US" dirty="0"/>
                        <a:t>3</a:t>
                      </a:r>
                      <a:endParaRPr lang="ru-RU" dirty="0"/>
                    </a:p>
                  </a:txBody>
                  <a:tcPr/>
                </a:tc>
                <a:tc>
                  <a:txBody>
                    <a:bodyPr/>
                    <a:lstStyle/>
                    <a:p>
                      <a:r>
                        <a:rPr lang="en-US" dirty="0"/>
                        <a:t>4</a:t>
                      </a:r>
                      <a:endParaRPr lang="ru-RU" dirty="0"/>
                    </a:p>
                  </a:txBody>
                  <a:tcPr/>
                </a:tc>
                <a:tc>
                  <a:txBody>
                    <a:bodyPr/>
                    <a:lstStyle/>
                    <a:p>
                      <a:r>
                        <a:rPr lang="en-US" dirty="0"/>
                        <a:t>5</a:t>
                      </a:r>
                      <a:endParaRPr lang="ru-RU" dirty="0"/>
                    </a:p>
                  </a:txBody>
                  <a:tcPr/>
                </a:tc>
                <a:tc>
                  <a:txBody>
                    <a:bodyPr/>
                    <a:lstStyle/>
                    <a:p>
                      <a:r>
                        <a:rPr lang="en-US" dirty="0"/>
                        <a:t>6</a:t>
                      </a:r>
                      <a:endParaRPr lang="ru-RU" dirty="0"/>
                    </a:p>
                  </a:txBody>
                  <a:tcPr/>
                </a:tc>
                <a:tc>
                  <a:txBody>
                    <a:bodyPr/>
                    <a:lstStyle/>
                    <a:p>
                      <a:r>
                        <a:rPr lang="en-US" dirty="0"/>
                        <a:t>7</a:t>
                      </a:r>
                      <a:endParaRPr lang="ru-RU" dirty="0"/>
                    </a:p>
                  </a:txBody>
                  <a:tcPr/>
                </a:tc>
                <a:tc>
                  <a:txBody>
                    <a:bodyPr/>
                    <a:lstStyle/>
                    <a:p>
                      <a:r>
                        <a:rPr lang="en-US" dirty="0"/>
                        <a:t>8</a:t>
                      </a:r>
                      <a:endParaRPr lang="ru-RU" dirty="0"/>
                    </a:p>
                  </a:txBody>
                  <a:tcPr/>
                </a:tc>
                <a:tc>
                  <a:txBody>
                    <a:bodyPr/>
                    <a:lstStyle/>
                    <a:p>
                      <a:r>
                        <a:rPr lang="en-US" dirty="0"/>
                        <a:t>9</a:t>
                      </a:r>
                      <a:endParaRPr lang="ru-RU" dirty="0"/>
                    </a:p>
                  </a:txBody>
                  <a:tcPr/>
                </a:tc>
                <a:tc>
                  <a:txBody>
                    <a:bodyPr/>
                    <a:lstStyle/>
                    <a:p>
                      <a:r>
                        <a:rPr lang="en-US" dirty="0"/>
                        <a:t>10</a:t>
                      </a:r>
                      <a:endParaRPr lang="ru-RU" dirty="0"/>
                    </a:p>
                  </a:txBody>
                  <a:tcPr/>
                </a:tc>
                <a:tc>
                  <a:txBody>
                    <a:bodyPr/>
                    <a:lstStyle/>
                    <a:p>
                      <a:r>
                        <a:rPr lang="en-US" dirty="0"/>
                        <a:t>11</a:t>
                      </a:r>
                      <a:endParaRPr lang="ru-RU" dirty="0"/>
                    </a:p>
                  </a:txBody>
                  <a:tcPr/>
                </a:tc>
                <a:tc>
                  <a:txBody>
                    <a:bodyPr/>
                    <a:lstStyle/>
                    <a:p>
                      <a:r>
                        <a:rPr lang="en-US" dirty="0"/>
                        <a:t>12</a:t>
                      </a:r>
                      <a:endParaRPr lang="ru-RU" dirty="0"/>
                    </a:p>
                  </a:txBody>
                  <a:tcPr/>
                </a:tc>
                <a:tc>
                  <a:txBody>
                    <a:bodyPr/>
                    <a:lstStyle/>
                    <a:p>
                      <a:r>
                        <a:rPr lang="en-US" dirty="0"/>
                        <a:t>13</a:t>
                      </a:r>
                      <a:endParaRPr lang="ru-RU" dirty="0"/>
                    </a:p>
                  </a:txBody>
                  <a:tcPr/>
                </a:tc>
                <a:tc>
                  <a:txBody>
                    <a:bodyPr/>
                    <a:lstStyle/>
                    <a:p>
                      <a:r>
                        <a:rPr lang="en-US" dirty="0"/>
                        <a:t>14</a:t>
                      </a:r>
                      <a:endParaRPr lang="ru-RU" dirty="0"/>
                    </a:p>
                  </a:txBody>
                  <a:tcPr/>
                </a:tc>
                <a:tc>
                  <a:txBody>
                    <a:bodyPr/>
                    <a:lstStyle/>
                    <a:p>
                      <a:r>
                        <a:rPr lang="en-US" dirty="0"/>
                        <a:t>15</a:t>
                      </a:r>
                      <a:endParaRPr lang="ru-RU" dirty="0"/>
                    </a:p>
                  </a:txBody>
                  <a:tcPr/>
                </a:tc>
                <a:tc>
                  <a:txBody>
                    <a:bodyPr/>
                    <a:lstStyle/>
                    <a:p>
                      <a:r>
                        <a:rPr lang="en-US" dirty="0"/>
                        <a:t>16</a:t>
                      </a:r>
                      <a:endParaRPr lang="ru-RU" dirty="0"/>
                    </a:p>
                  </a:txBody>
                  <a:tcPr/>
                </a:tc>
                <a:tc>
                  <a:txBody>
                    <a:bodyPr/>
                    <a:lstStyle/>
                    <a:p>
                      <a:r>
                        <a:rPr lang="en-US" dirty="0"/>
                        <a:t>17</a:t>
                      </a:r>
                      <a:endParaRPr lang="ru-RU" dirty="0"/>
                    </a:p>
                  </a:txBody>
                  <a:tcPr/>
                </a:tc>
                <a:tc>
                  <a:txBody>
                    <a:bodyPr/>
                    <a:lstStyle/>
                    <a:p>
                      <a:r>
                        <a:rPr lang="en-US" dirty="0"/>
                        <a:t>18</a:t>
                      </a:r>
                      <a:endParaRPr lang="ru-RU" dirty="0"/>
                    </a:p>
                  </a:txBody>
                  <a:tcPr/>
                </a:tc>
                <a:tc>
                  <a:txBody>
                    <a:bodyPr/>
                    <a:lstStyle/>
                    <a:p>
                      <a:r>
                        <a:rPr lang="en-US" dirty="0"/>
                        <a:t>19</a:t>
                      </a:r>
                      <a:endParaRPr lang="ru-RU" dirty="0"/>
                    </a:p>
                  </a:txBody>
                  <a:tcPr/>
                </a:tc>
                <a:tc>
                  <a:txBody>
                    <a:bodyPr/>
                    <a:lstStyle/>
                    <a:p>
                      <a:r>
                        <a:rPr lang="en-US" dirty="0"/>
                        <a:t>20</a:t>
                      </a:r>
                      <a:endParaRPr lang="ru-RU" dirty="0"/>
                    </a:p>
                  </a:txBody>
                  <a:tcPr/>
                </a:tc>
                <a:tc>
                  <a:txBody>
                    <a:bodyPr/>
                    <a:lstStyle/>
                    <a:p>
                      <a:r>
                        <a:rPr lang="en-US" dirty="0"/>
                        <a:t>21</a:t>
                      </a:r>
                      <a:endParaRPr lang="ru-RU" dirty="0"/>
                    </a:p>
                  </a:txBody>
                  <a:tcPr/>
                </a:tc>
                <a:tc>
                  <a:txBody>
                    <a:bodyPr/>
                    <a:lstStyle/>
                    <a:p>
                      <a:r>
                        <a:rPr lang="en-US" dirty="0"/>
                        <a:t>22</a:t>
                      </a:r>
                      <a:endParaRPr lang="ru-RU" dirty="0"/>
                    </a:p>
                  </a:txBody>
                  <a:tcPr/>
                </a:tc>
                <a:tc>
                  <a:txBody>
                    <a:bodyPr/>
                    <a:lstStyle/>
                    <a:p>
                      <a:r>
                        <a:rPr lang="en-US" dirty="0"/>
                        <a:t>23</a:t>
                      </a:r>
                      <a:endParaRPr lang="ru-RU" dirty="0"/>
                    </a:p>
                  </a:txBody>
                  <a:tcPr/>
                </a:tc>
                <a:tc>
                  <a:txBody>
                    <a:bodyPr/>
                    <a:lstStyle/>
                    <a:p>
                      <a:r>
                        <a:rPr lang="en-US" dirty="0"/>
                        <a:t>24</a:t>
                      </a:r>
                      <a:endParaRPr lang="ru-RU" dirty="0"/>
                    </a:p>
                  </a:txBody>
                  <a:tcPr/>
                </a:tc>
                <a:tc>
                  <a:txBody>
                    <a:bodyPr/>
                    <a:lstStyle/>
                    <a:p>
                      <a:r>
                        <a:rPr lang="en-US" dirty="0"/>
                        <a:t>25</a:t>
                      </a:r>
                      <a:endParaRPr lang="ru-RU" dirty="0"/>
                    </a:p>
                  </a:txBody>
                  <a:tcPr/>
                </a:tc>
                <a:tc>
                  <a:txBody>
                    <a:bodyPr/>
                    <a:lstStyle/>
                    <a:p>
                      <a:r>
                        <a:rPr lang="en-US" dirty="0"/>
                        <a:t>26</a:t>
                      </a:r>
                      <a:endParaRPr lang="ru-RU" dirty="0"/>
                    </a:p>
                  </a:txBody>
                  <a:tcPr/>
                </a:tc>
                <a:extLst>
                  <a:ext uri="{0D108BD9-81ED-4DB2-BD59-A6C34878D82A}">
                    <a16:rowId xmlns:a16="http://schemas.microsoft.com/office/drawing/2014/main" val="3656634855"/>
                  </a:ext>
                </a:extLst>
              </a:tr>
            </a:tbl>
          </a:graphicData>
        </a:graphic>
      </p:graphicFrame>
    </p:spTree>
    <p:extLst>
      <p:ext uri="{BB962C8B-B14F-4D97-AF65-F5344CB8AC3E}">
        <p14:creationId xmlns:p14="http://schemas.microsoft.com/office/powerpoint/2010/main" val="3500327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893DBB-4D0B-D1AA-A38E-E5569C7C5AD8}"/>
              </a:ext>
            </a:extLst>
          </p:cNvPr>
          <p:cNvSpPr>
            <a:spLocks noGrp="1"/>
          </p:cNvSpPr>
          <p:nvPr>
            <p:ph type="title"/>
          </p:nvPr>
        </p:nvSpPr>
        <p:spPr/>
        <p:txBody>
          <a:bodyPr/>
          <a:lstStyle/>
          <a:p>
            <a:r>
              <a:rPr lang="ru-RU" dirty="0">
                <a:solidFill>
                  <a:srgbClr val="00B0F0"/>
                </a:solidFill>
              </a:rPr>
              <a:t>Благодарим за внимание!</a:t>
            </a:r>
          </a:p>
        </p:txBody>
      </p:sp>
    </p:spTree>
    <p:extLst>
      <p:ext uri="{BB962C8B-B14F-4D97-AF65-F5344CB8AC3E}">
        <p14:creationId xmlns:p14="http://schemas.microsoft.com/office/powerpoint/2010/main" val="1637092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562972-3449-42D1-8185-B4BEFD52AB44}"/>
              </a:ext>
            </a:extLst>
          </p:cNvPr>
          <p:cNvSpPr>
            <a:spLocks noGrp="1"/>
          </p:cNvSpPr>
          <p:nvPr>
            <p:ph type="title"/>
          </p:nvPr>
        </p:nvSpPr>
        <p:spPr>
          <a:xfrm>
            <a:off x="581025" y="142864"/>
            <a:ext cx="11029616" cy="1188720"/>
          </a:xfrm>
        </p:spPr>
        <p:txBody>
          <a:bodyPr rtlCol="0"/>
          <a:lstStyle/>
          <a:p>
            <a:pPr rtl="0"/>
            <a:r>
              <a:rPr lang="ru" dirty="0"/>
              <a:t>Алгоритм шифрования текста</a:t>
            </a:r>
          </a:p>
        </p:txBody>
      </p:sp>
      <p:graphicFrame>
        <p:nvGraphicFramePr>
          <p:cNvPr id="4" name="Объект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3624470806"/>
              </p:ext>
            </p:extLst>
          </p:nvPr>
        </p:nvGraphicFramePr>
        <p:xfrm>
          <a:off x="580691" y="885625"/>
          <a:ext cx="11029950" cy="2816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Подзаголовок 2">
            <a:extLst>
              <a:ext uri="{FF2B5EF4-FFF2-40B4-BE49-F238E27FC236}">
                <a16:creationId xmlns:a16="http://schemas.microsoft.com/office/drawing/2014/main" id="{B86BF516-A678-0704-816F-5C851ED1CEFC}"/>
              </a:ext>
            </a:extLst>
          </p:cNvPr>
          <p:cNvSpPr txBox="1">
            <a:spLocks/>
          </p:cNvSpPr>
          <p:nvPr/>
        </p:nvSpPr>
        <p:spPr>
          <a:xfrm>
            <a:off x="1001614" y="4034983"/>
            <a:ext cx="11190386" cy="2407679"/>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ru-RU" sz="2400" dirty="0">
                <a:latin typeface="Times New Roman" panose="02020603050405020304" pitchFamily="18" charset="0"/>
                <a:cs typeface="Times New Roman" panose="02020603050405020304" pitchFamily="18" charset="0"/>
              </a:rPr>
              <a:t>Определение четности символа</a:t>
            </a:r>
          </a:p>
          <a:p>
            <a:pPr algn="just"/>
            <a:r>
              <a:rPr lang="ru-RU" sz="2400" dirty="0">
                <a:latin typeface="Times New Roman" panose="02020603050405020304" pitchFamily="18" charset="0"/>
                <a:cs typeface="Times New Roman" panose="02020603050405020304" pitchFamily="18" charset="0"/>
              </a:rPr>
              <a:t>Определение индекса позиции символа в английском алфавите</a:t>
            </a:r>
          </a:p>
          <a:p>
            <a:pPr algn="just"/>
            <a:r>
              <a:rPr lang="ru-RU" sz="2400" dirty="0">
                <a:latin typeface="Times New Roman" panose="02020603050405020304" pitchFamily="18" charset="0"/>
                <a:cs typeface="Times New Roman" panose="02020603050405020304" pitchFamily="18" charset="0"/>
              </a:rPr>
              <a:t>В зависимости от четности символа необходимо найти позицию символа в заданном алфавите и прибавить к нему введенное значение сдвига</a:t>
            </a:r>
          </a:p>
        </p:txBody>
      </p:sp>
      <p:graphicFrame>
        <p:nvGraphicFramePr>
          <p:cNvPr id="11" name="Таблица 10">
            <a:extLst>
              <a:ext uri="{FF2B5EF4-FFF2-40B4-BE49-F238E27FC236}">
                <a16:creationId xmlns:a16="http://schemas.microsoft.com/office/drawing/2014/main" id="{1B3B24C2-52C5-9747-6CA5-6155B9E880C4}"/>
              </a:ext>
            </a:extLst>
          </p:cNvPr>
          <p:cNvGraphicFramePr>
            <a:graphicFrameLocks noGrp="1"/>
          </p:cNvGraphicFramePr>
          <p:nvPr>
            <p:extLst>
              <p:ext uri="{D42A27DB-BD31-4B8C-83A1-F6EECF244321}">
                <p14:modId xmlns:p14="http://schemas.microsoft.com/office/powerpoint/2010/main" val="2514394986"/>
              </p:ext>
            </p:extLst>
          </p:nvPr>
        </p:nvGraphicFramePr>
        <p:xfrm>
          <a:off x="321616" y="3293304"/>
          <a:ext cx="11548099" cy="741680"/>
        </p:xfrm>
        <a:graphic>
          <a:graphicData uri="http://schemas.openxmlformats.org/drawingml/2006/table">
            <a:tbl>
              <a:tblPr firstRow="1" bandRow="1">
                <a:tableStyleId>{5C22544A-7EE6-4342-B048-85BDC9FD1C3A}</a:tableStyleId>
              </a:tblPr>
              <a:tblGrid>
                <a:gridCol w="314960">
                  <a:extLst>
                    <a:ext uri="{9D8B030D-6E8A-4147-A177-3AD203B41FA5}">
                      <a16:colId xmlns:a16="http://schemas.microsoft.com/office/drawing/2014/main" val="3398412438"/>
                    </a:ext>
                  </a:extLst>
                </a:gridCol>
                <a:gridCol w="335280">
                  <a:extLst>
                    <a:ext uri="{9D8B030D-6E8A-4147-A177-3AD203B41FA5}">
                      <a16:colId xmlns:a16="http://schemas.microsoft.com/office/drawing/2014/main" val="2719663533"/>
                    </a:ext>
                  </a:extLst>
                </a:gridCol>
                <a:gridCol w="362268">
                  <a:extLst>
                    <a:ext uri="{9D8B030D-6E8A-4147-A177-3AD203B41FA5}">
                      <a16:colId xmlns:a16="http://schemas.microsoft.com/office/drawing/2014/main" val="2304095257"/>
                    </a:ext>
                  </a:extLst>
                </a:gridCol>
                <a:gridCol w="378143">
                  <a:extLst>
                    <a:ext uri="{9D8B030D-6E8A-4147-A177-3AD203B41FA5}">
                      <a16:colId xmlns:a16="http://schemas.microsoft.com/office/drawing/2014/main" val="1468220078"/>
                    </a:ext>
                  </a:extLst>
                </a:gridCol>
                <a:gridCol w="362268">
                  <a:extLst>
                    <a:ext uri="{9D8B030D-6E8A-4147-A177-3AD203B41FA5}">
                      <a16:colId xmlns:a16="http://schemas.microsoft.com/office/drawing/2014/main" val="1226883928"/>
                    </a:ext>
                  </a:extLst>
                </a:gridCol>
                <a:gridCol w="362268">
                  <a:extLst>
                    <a:ext uri="{9D8B030D-6E8A-4147-A177-3AD203B41FA5}">
                      <a16:colId xmlns:a16="http://schemas.microsoft.com/office/drawing/2014/main" val="987753670"/>
                    </a:ext>
                  </a:extLst>
                </a:gridCol>
                <a:gridCol w="378143">
                  <a:extLst>
                    <a:ext uri="{9D8B030D-6E8A-4147-A177-3AD203B41FA5}">
                      <a16:colId xmlns:a16="http://schemas.microsoft.com/office/drawing/2014/main" val="302510253"/>
                    </a:ext>
                  </a:extLst>
                </a:gridCol>
                <a:gridCol w="378143">
                  <a:extLst>
                    <a:ext uri="{9D8B030D-6E8A-4147-A177-3AD203B41FA5}">
                      <a16:colId xmlns:a16="http://schemas.microsoft.com/office/drawing/2014/main" val="1376382072"/>
                    </a:ext>
                  </a:extLst>
                </a:gridCol>
                <a:gridCol w="362268">
                  <a:extLst>
                    <a:ext uri="{9D8B030D-6E8A-4147-A177-3AD203B41FA5}">
                      <a16:colId xmlns:a16="http://schemas.microsoft.com/office/drawing/2014/main" val="2711949779"/>
                    </a:ext>
                  </a:extLst>
                </a:gridCol>
                <a:gridCol w="488252">
                  <a:extLst>
                    <a:ext uri="{9D8B030D-6E8A-4147-A177-3AD203B41FA5}">
                      <a16:colId xmlns:a16="http://schemas.microsoft.com/office/drawing/2014/main" val="658804072"/>
                    </a:ext>
                  </a:extLst>
                </a:gridCol>
                <a:gridCol w="491490">
                  <a:extLst>
                    <a:ext uri="{9D8B030D-6E8A-4147-A177-3AD203B41FA5}">
                      <a16:colId xmlns:a16="http://schemas.microsoft.com/office/drawing/2014/main" val="884245474"/>
                    </a:ext>
                  </a:extLst>
                </a:gridCol>
                <a:gridCol w="495618">
                  <a:extLst>
                    <a:ext uri="{9D8B030D-6E8A-4147-A177-3AD203B41FA5}">
                      <a16:colId xmlns:a16="http://schemas.microsoft.com/office/drawing/2014/main" val="385036240"/>
                    </a:ext>
                  </a:extLst>
                </a:gridCol>
                <a:gridCol w="493586">
                  <a:extLst>
                    <a:ext uri="{9D8B030D-6E8A-4147-A177-3AD203B41FA5}">
                      <a16:colId xmlns:a16="http://schemas.microsoft.com/office/drawing/2014/main" val="2532708337"/>
                    </a:ext>
                  </a:extLst>
                </a:gridCol>
                <a:gridCol w="488252">
                  <a:extLst>
                    <a:ext uri="{9D8B030D-6E8A-4147-A177-3AD203B41FA5}">
                      <a16:colId xmlns:a16="http://schemas.microsoft.com/office/drawing/2014/main" val="2093577137"/>
                    </a:ext>
                  </a:extLst>
                </a:gridCol>
                <a:gridCol w="492379">
                  <a:extLst>
                    <a:ext uri="{9D8B030D-6E8A-4147-A177-3AD203B41FA5}">
                      <a16:colId xmlns:a16="http://schemas.microsoft.com/office/drawing/2014/main" val="3883138186"/>
                    </a:ext>
                  </a:extLst>
                </a:gridCol>
                <a:gridCol w="487807">
                  <a:extLst>
                    <a:ext uri="{9D8B030D-6E8A-4147-A177-3AD203B41FA5}">
                      <a16:colId xmlns:a16="http://schemas.microsoft.com/office/drawing/2014/main" val="1625033532"/>
                    </a:ext>
                  </a:extLst>
                </a:gridCol>
                <a:gridCol w="479870">
                  <a:extLst>
                    <a:ext uri="{9D8B030D-6E8A-4147-A177-3AD203B41FA5}">
                      <a16:colId xmlns:a16="http://schemas.microsoft.com/office/drawing/2014/main" val="324454666"/>
                    </a:ext>
                  </a:extLst>
                </a:gridCol>
                <a:gridCol w="494030">
                  <a:extLst>
                    <a:ext uri="{9D8B030D-6E8A-4147-A177-3AD203B41FA5}">
                      <a16:colId xmlns:a16="http://schemas.microsoft.com/office/drawing/2014/main" val="1076205079"/>
                    </a:ext>
                  </a:extLst>
                </a:gridCol>
                <a:gridCol w="492633">
                  <a:extLst>
                    <a:ext uri="{9D8B030D-6E8A-4147-A177-3AD203B41FA5}">
                      <a16:colId xmlns:a16="http://schemas.microsoft.com/office/drawing/2014/main" val="4221540559"/>
                    </a:ext>
                  </a:extLst>
                </a:gridCol>
                <a:gridCol w="495618">
                  <a:extLst>
                    <a:ext uri="{9D8B030D-6E8A-4147-A177-3AD203B41FA5}">
                      <a16:colId xmlns:a16="http://schemas.microsoft.com/office/drawing/2014/main" val="2768797785"/>
                    </a:ext>
                  </a:extLst>
                </a:gridCol>
                <a:gridCol w="487553">
                  <a:extLst>
                    <a:ext uri="{9D8B030D-6E8A-4147-A177-3AD203B41FA5}">
                      <a16:colId xmlns:a16="http://schemas.microsoft.com/office/drawing/2014/main" val="3317143185"/>
                    </a:ext>
                  </a:extLst>
                </a:gridCol>
                <a:gridCol w="495618">
                  <a:extLst>
                    <a:ext uri="{9D8B030D-6E8A-4147-A177-3AD203B41FA5}">
                      <a16:colId xmlns:a16="http://schemas.microsoft.com/office/drawing/2014/main" val="3335242819"/>
                    </a:ext>
                  </a:extLst>
                </a:gridCol>
                <a:gridCol w="495618">
                  <a:extLst>
                    <a:ext uri="{9D8B030D-6E8A-4147-A177-3AD203B41FA5}">
                      <a16:colId xmlns:a16="http://schemas.microsoft.com/office/drawing/2014/main" val="3850434521"/>
                    </a:ext>
                  </a:extLst>
                </a:gridCol>
                <a:gridCol w="485585">
                  <a:extLst>
                    <a:ext uri="{9D8B030D-6E8A-4147-A177-3AD203B41FA5}">
                      <a16:colId xmlns:a16="http://schemas.microsoft.com/office/drawing/2014/main" val="3238107297"/>
                    </a:ext>
                  </a:extLst>
                </a:gridCol>
                <a:gridCol w="495618">
                  <a:extLst>
                    <a:ext uri="{9D8B030D-6E8A-4147-A177-3AD203B41FA5}">
                      <a16:colId xmlns:a16="http://schemas.microsoft.com/office/drawing/2014/main" val="3062776315"/>
                    </a:ext>
                  </a:extLst>
                </a:gridCol>
                <a:gridCol w="454831">
                  <a:extLst>
                    <a:ext uri="{9D8B030D-6E8A-4147-A177-3AD203B41FA5}">
                      <a16:colId xmlns:a16="http://schemas.microsoft.com/office/drawing/2014/main" val="507950192"/>
                    </a:ext>
                  </a:extLst>
                </a:gridCol>
              </a:tblGrid>
              <a:tr h="370840">
                <a:tc>
                  <a:txBody>
                    <a:bodyPr/>
                    <a:lstStyle/>
                    <a:p>
                      <a:r>
                        <a:rPr lang="en-US" dirty="0"/>
                        <a:t>A</a:t>
                      </a:r>
                      <a:endParaRPr lang="ru-RU" dirty="0"/>
                    </a:p>
                  </a:txBody>
                  <a:tcPr/>
                </a:tc>
                <a:tc>
                  <a:txBody>
                    <a:bodyPr/>
                    <a:lstStyle/>
                    <a:p>
                      <a:r>
                        <a:rPr lang="en-US" dirty="0"/>
                        <a:t>B</a:t>
                      </a:r>
                      <a:endParaRPr lang="ru-RU" dirty="0"/>
                    </a:p>
                  </a:txBody>
                  <a:tcPr/>
                </a:tc>
                <a:tc>
                  <a:txBody>
                    <a:bodyPr/>
                    <a:lstStyle/>
                    <a:p>
                      <a:r>
                        <a:rPr lang="en-US" dirty="0"/>
                        <a:t>C</a:t>
                      </a:r>
                      <a:endParaRPr lang="ru-RU" dirty="0"/>
                    </a:p>
                  </a:txBody>
                  <a:tcPr/>
                </a:tc>
                <a:tc>
                  <a:txBody>
                    <a:bodyPr/>
                    <a:lstStyle/>
                    <a:p>
                      <a:r>
                        <a:rPr lang="en-US" dirty="0"/>
                        <a:t>D</a:t>
                      </a:r>
                      <a:endParaRPr lang="ru-RU" dirty="0"/>
                    </a:p>
                  </a:txBody>
                  <a:tcPr/>
                </a:tc>
                <a:tc>
                  <a:txBody>
                    <a:bodyPr/>
                    <a:lstStyle/>
                    <a:p>
                      <a:r>
                        <a:rPr lang="en-US" dirty="0"/>
                        <a:t>E</a:t>
                      </a:r>
                      <a:endParaRPr lang="ru-RU" dirty="0"/>
                    </a:p>
                  </a:txBody>
                  <a:tcPr/>
                </a:tc>
                <a:tc>
                  <a:txBody>
                    <a:bodyPr/>
                    <a:lstStyle/>
                    <a:p>
                      <a:r>
                        <a:rPr lang="en-US" dirty="0"/>
                        <a:t>F</a:t>
                      </a:r>
                      <a:endParaRPr lang="ru-RU" dirty="0"/>
                    </a:p>
                  </a:txBody>
                  <a:tcPr/>
                </a:tc>
                <a:tc>
                  <a:txBody>
                    <a:bodyPr/>
                    <a:lstStyle/>
                    <a:p>
                      <a:r>
                        <a:rPr lang="en-US" dirty="0"/>
                        <a:t>G</a:t>
                      </a:r>
                      <a:endParaRPr lang="ru-RU" dirty="0"/>
                    </a:p>
                  </a:txBody>
                  <a:tcPr/>
                </a:tc>
                <a:tc>
                  <a:txBody>
                    <a:bodyPr/>
                    <a:lstStyle/>
                    <a:p>
                      <a:r>
                        <a:rPr lang="en-US" dirty="0"/>
                        <a:t>H</a:t>
                      </a:r>
                      <a:endParaRPr lang="ru-RU" dirty="0"/>
                    </a:p>
                  </a:txBody>
                  <a:tcPr/>
                </a:tc>
                <a:tc>
                  <a:txBody>
                    <a:bodyPr/>
                    <a:lstStyle/>
                    <a:p>
                      <a:r>
                        <a:rPr lang="en-US" dirty="0"/>
                        <a:t>I</a:t>
                      </a:r>
                      <a:endParaRPr lang="ru-RU" dirty="0"/>
                    </a:p>
                  </a:txBody>
                  <a:tcPr/>
                </a:tc>
                <a:tc>
                  <a:txBody>
                    <a:bodyPr/>
                    <a:lstStyle/>
                    <a:p>
                      <a:r>
                        <a:rPr lang="en-US" dirty="0"/>
                        <a:t>J</a:t>
                      </a:r>
                      <a:endParaRPr lang="ru-RU" dirty="0"/>
                    </a:p>
                  </a:txBody>
                  <a:tcPr/>
                </a:tc>
                <a:tc>
                  <a:txBody>
                    <a:bodyPr/>
                    <a:lstStyle/>
                    <a:p>
                      <a:r>
                        <a:rPr lang="en-US" dirty="0"/>
                        <a:t>K</a:t>
                      </a:r>
                      <a:endParaRPr lang="ru-RU" dirty="0"/>
                    </a:p>
                  </a:txBody>
                  <a:tcPr/>
                </a:tc>
                <a:tc>
                  <a:txBody>
                    <a:bodyPr/>
                    <a:lstStyle/>
                    <a:p>
                      <a:r>
                        <a:rPr lang="en-US" dirty="0"/>
                        <a:t>L</a:t>
                      </a:r>
                      <a:endParaRPr lang="ru-RU" dirty="0"/>
                    </a:p>
                  </a:txBody>
                  <a:tcPr/>
                </a:tc>
                <a:tc>
                  <a:txBody>
                    <a:bodyPr/>
                    <a:lstStyle/>
                    <a:p>
                      <a:r>
                        <a:rPr lang="en-US" dirty="0"/>
                        <a:t>M</a:t>
                      </a:r>
                      <a:endParaRPr lang="ru-RU" dirty="0"/>
                    </a:p>
                  </a:txBody>
                  <a:tcPr/>
                </a:tc>
                <a:tc>
                  <a:txBody>
                    <a:bodyPr/>
                    <a:lstStyle/>
                    <a:p>
                      <a:r>
                        <a:rPr lang="en-US" dirty="0"/>
                        <a:t>N</a:t>
                      </a:r>
                      <a:endParaRPr lang="ru-RU" dirty="0"/>
                    </a:p>
                  </a:txBody>
                  <a:tcPr/>
                </a:tc>
                <a:tc>
                  <a:txBody>
                    <a:bodyPr/>
                    <a:lstStyle/>
                    <a:p>
                      <a:r>
                        <a:rPr lang="en-US" dirty="0"/>
                        <a:t>O</a:t>
                      </a:r>
                      <a:endParaRPr lang="ru-RU" dirty="0"/>
                    </a:p>
                  </a:txBody>
                  <a:tcPr/>
                </a:tc>
                <a:tc>
                  <a:txBody>
                    <a:bodyPr/>
                    <a:lstStyle/>
                    <a:p>
                      <a:r>
                        <a:rPr lang="en-US" dirty="0"/>
                        <a:t>P</a:t>
                      </a:r>
                      <a:endParaRPr lang="ru-RU" dirty="0"/>
                    </a:p>
                  </a:txBody>
                  <a:tcPr/>
                </a:tc>
                <a:tc>
                  <a:txBody>
                    <a:bodyPr/>
                    <a:lstStyle/>
                    <a:p>
                      <a:r>
                        <a:rPr lang="en-US" dirty="0"/>
                        <a:t>Q</a:t>
                      </a:r>
                      <a:endParaRPr lang="ru-RU" dirty="0"/>
                    </a:p>
                  </a:txBody>
                  <a:tcPr/>
                </a:tc>
                <a:tc>
                  <a:txBody>
                    <a:bodyPr/>
                    <a:lstStyle/>
                    <a:p>
                      <a:r>
                        <a:rPr lang="en-US" dirty="0"/>
                        <a:t>R</a:t>
                      </a:r>
                      <a:endParaRPr lang="ru-RU" dirty="0"/>
                    </a:p>
                  </a:txBody>
                  <a:tcPr/>
                </a:tc>
                <a:tc>
                  <a:txBody>
                    <a:bodyPr/>
                    <a:lstStyle/>
                    <a:p>
                      <a:r>
                        <a:rPr lang="en-US" dirty="0"/>
                        <a:t>S</a:t>
                      </a:r>
                      <a:endParaRPr lang="ru-RU" dirty="0"/>
                    </a:p>
                  </a:txBody>
                  <a:tcPr/>
                </a:tc>
                <a:tc>
                  <a:txBody>
                    <a:bodyPr/>
                    <a:lstStyle/>
                    <a:p>
                      <a:r>
                        <a:rPr lang="en-US" dirty="0"/>
                        <a:t>T</a:t>
                      </a:r>
                      <a:endParaRPr lang="ru-RU" dirty="0"/>
                    </a:p>
                  </a:txBody>
                  <a:tcPr/>
                </a:tc>
                <a:tc>
                  <a:txBody>
                    <a:bodyPr/>
                    <a:lstStyle/>
                    <a:p>
                      <a:r>
                        <a:rPr lang="en-US" dirty="0"/>
                        <a:t>U</a:t>
                      </a:r>
                      <a:endParaRPr lang="ru-RU" dirty="0"/>
                    </a:p>
                  </a:txBody>
                  <a:tcPr/>
                </a:tc>
                <a:tc>
                  <a:txBody>
                    <a:bodyPr/>
                    <a:lstStyle/>
                    <a:p>
                      <a:r>
                        <a:rPr lang="en-US" dirty="0"/>
                        <a:t>V</a:t>
                      </a:r>
                      <a:endParaRPr lang="ru-RU" dirty="0"/>
                    </a:p>
                  </a:txBody>
                  <a:tcPr/>
                </a:tc>
                <a:tc>
                  <a:txBody>
                    <a:bodyPr/>
                    <a:lstStyle/>
                    <a:p>
                      <a:r>
                        <a:rPr lang="en-US" dirty="0"/>
                        <a:t>W</a:t>
                      </a:r>
                      <a:endParaRPr lang="ru-RU" dirty="0"/>
                    </a:p>
                  </a:txBody>
                  <a:tcPr/>
                </a:tc>
                <a:tc>
                  <a:txBody>
                    <a:bodyPr/>
                    <a:lstStyle/>
                    <a:p>
                      <a:r>
                        <a:rPr lang="en-US" dirty="0"/>
                        <a:t>X</a:t>
                      </a:r>
                      <a:endParaRPr lang="ru-RU" dirty="0"/>
                    </a:p>
                  </a:txBody>
                  <a:tcPr/>
                </a:tc>
                <a:tc>
                  <a:txBody>
                    <a:bodyPr/>
                    <a:lstStyle/>
                    <a:p>
                      <a:r>
                        <a:rPr lang="en-US" dirty="0"/>
                        <a:t>Y</a:t>
                      </a:r>
                      <a:endParaRPr lang="ru-RU" dirty="0"/>
                    </a:p>
                  </a:txBody>
                  <a:tcPr/>
                </a:tc>
                <a:tc>
                  <a:txBody>
                    <a:bodyPr/>
                    <a:lstStyle/>
                    <a:p>
                      <a:r>
                        <a:rPr lang="en-US" dirty="0"/>
                        <a:t>Z</a:t>
                      </a:r>
                      <a:endParaRPr lang="ru-RU" dirty="0"/>
                    </a:p>
                  </a:txBody>
                  <a:tcPr/>
                </a:tc>
                <a:extLst>
                  <a:ext uri="{0D108BD9-81ED-4DB2-BD59-A6C34878D82A}">
                    <a16:rowId xmlns:a16="http://schemas.microsoft.com/office/drawing/2014/main" val="4095538184"/>
                  </a:ext>
                </a:extLst>
              </a:tr>
              <a:tr h="370840">
                <a:tc>
                  <a:txBody>
                    <a:bodyPr/>
                    <a:lstStyle/>
                    <a:p>
                      <a:r>
                        <a:rPr lang="en-US" dirty="0"/>
                        <a:t>1</a:t>
                      </a:r>
                      <a:endParaRPr lang="ru-RU" dirty="0"/>
                    </a:p>
                  </a:txBody>
                  <a:tcPr/>
                </a:tc>
                <a:tc>
                  <a:txBody>
                    <a:bodyPr/>
                    <a:lstStyle/>
                    <a:p>
                      <a:r>
                        <a:rPr lang="en-US" dirty="0"/>
                        <a:t>2</a:t>
                      </a:r>
                      <a:endParaRPr lang="ru-RU" dirty="0"/>
                    </a:p>
                  </a:txBody>
                  <a:tcPr/>
                </a:tc>
                <a:tc>
                  <a:txBody>
                    <a:bodyPr/>
                    <a:lstStyle/>
                    <a:p>
                      <a:r>
                        <a:rPr lang="en-US" dirty="0"/>
                        <a:t>3</a:t>
                      </a:r>
                      <a:endParaRPr lang="ru-RU" dirty="0"/>
                    </a:p>
                  </a:txBody>
                  <a:tcPr/>
                </a:tc>
                <a:tc>
                  <a:txBody>
                    <a:bodyPr/>
                    <a:lstStyle/>
                    <a:p>
                      <a:r>
                        <a:rPr lang="en-US" dirty="0"/>
                        <a:t>4</a:t>
                      </a:r>
                      <a:endParaRPr lang="ru-RU" dirty="0"/>
                    </a:p>
                  </a:txBody>
                  <a:tcPr/>
                </a:tc>
                <a:tc>
                  <a:txBody>
                    <a:bodyPr/>
                    <a:lstStyle/>
                    <a:p>
                      <a:r>
                        <a:rPr lang="en-US" dirty="0"/>
                        <a:t>5</a:t>
                      </a:r>
                      <a:endParaRPr lang="ru-RU" dirty="0"/>
                    </a:p>
                  </a:txBody>
                  <a:tcPr/>
                </a:tc>
                <a:tc>
                  <a:txBody>
                    <a:bodyPr/>
                    <a:lstStyle/>
                    <a:p>
                      <a:r>
                        <a:rPr lang="en-US" dirty="0"/>
                        <a:t>6</a:t>
                      </a:r>
                      <a:endParaRPr lang="ru-RU" dirty="0"/>
                    </a:p>
                  </a:txBody>
                  <a:tcPr/>
                </a:tc>
                <a:tc>
                  <a:txBody>
                    <a:bodyPr/>
                    <a:lstStyle/>
                    <a:p>
                      <a:r>
                        <a:rPr lang="en-US" dirty="0"/>
                        <a:t>7</a:t>
                      </a:r>
                      <a:endParaRPr lang="ru-RU" dirty="0"/>
                    </a:p>
                  </a:txBody>
                  <a:tcPr/>
                </a:tc>
                <a:tc>
                  <a:txBody>
                    <a:bodyPr/>
                    <a:lstStyle/>
                    <a:p>
                      <a:r>
                        <a:rPr lang="en-US" dirty="0"/>
                        <a:t>8</a:t>
                      </a:r>
                      <a:endParaRPr lang="ru-RU" dirty="0"/>
                    </a:p>
                  </a:txBody>
                  <a:tcPr/>
                </a:tc>
                <a:tc>
                  <a:txBody>
                    <a:bodyPr/>
                    <a:lstStyle/>
                    <a:p>
                      <a:r>
                        <a:rPr lang="en-US" dirty="0"/>
                        <a:t>9</a:t>
                      </a:r>
                      <a:endParaRPr lang="ru-RU" dirty="0"/>
                    </a:p>
                  </a:txBody>
                  <a:tcPr/>
                </a:tc>
                <a:tc>
                  <a:txBody>
                    <a:bodyPr/>
                    <a:lstStyle/>
                    <a:p>
                      <a:r>
                        <a:rPr lang="en-US" dirty="0"/>
                        <a:t>10</a:t>
                      </a:r>
                      <a:endParaRPr lang="ru-RU" dirty="0"/>
                    </a:p>
                  </a:txBody>
                  <a:tcPr/>
                </a:tc>
                <a:tc>
                  <a:txBody>
                    <a:bodyPr/>
                    <a:lstStyle/>
                    <a:p>
                      <a:r>
                        <a:rPr lang="en-US" dirty="0"/>
                        <a:t>11</a:t>
                      </a:r>
                      <a:endParaRPr lang="ru-RU" dirty="0"/>
                    </a:p>
                  </a:txBody>
                  <a:tcPr/>
                </a:tc>
                <a:tc>
                  <a:txBody>
                    <a:bodyPr/>
                    <a:lstStyle/>
                    <a:p>
                      <a:r>
                        <a:rPr lang="en-US" dirty="0"/>
                        <a:t>12</a:t>
                      </a:r>
                      <a:endParaRPr lang="ru-RU" dirty="0"/>
                    </a:p>
                  </a:txBody>
                  <a:tcPr/>
                </a:tc>
                <a:tc>
                  <a:txBody>
                    <a:bodyPr/>
                    <a:lstStyle/>
                    <a:p>
                      <a:r>
                        <a:rPr lang="en-US" dirty="0"/>
                        <a:t>13</a:t>
                      </a:r>
                      <a:endParaRPr lang="ru-RU" dirty="0"/>
                    </a:p>
                  </a:txBody>
                  <a:tcPr/>
                </a:tc>
                <a:tc>
                  <a:txBody>
                    <a:bodyPr/>
                    <a:lstStyle/>
                    <a:p>
                      <a:r>
                        <a:rPr lang="en-US" dirty="0"/>
                        <a:t>14</a:t>
                      </a:r>
                      <a:endParaRPr lang="ru-RU" dirty="0"/>
                    </a:p>
                  </a:txBody>
                  <a:tcPr/>
                </a:tc>
                <a:tc>
                  <a:txBody>
                    <a:bodyPr/>
                    <a:lstStyle/>
                    <a:p>
                      <a:r>
                        <a:rPr lang="en-US" dirty="0"/>
                        <a:t>15</a:t>
                      </a:r>
                      <a:endParaRPr lang="ru-RU" dirty="0"/>
                    </a:p>
                  </a:txBody>
                  <a:tcPr/>
                </a:tc>
                <a:tc>
                  <a:txBody>
                    <a:bodyPr/>
                    <a:lstStyle/>
                    <a:p>
                      <a:r>
                        <a:rPr lang="en-US" dirty="0"/>
                        <a:t>16</a:t>
                      </a:r>
                      <a:endParaRPr lang="ru-RU" dirty="0"/>
                    </a:p>
                  </a:txBody>
                  <a:tcPr/>
                </a:tc>
                <a:tc>
                  <a:txBody>
                    <a:bodyPr/>
                    <a:lstStyle/>
                    <a:p>
                      <a:r>
                        <a:rPr lang="en-US" dirty="0"/>
                        <a:t>17</a:t>
                      </a:r>
                      <a:endParaRPr lang="ru-RU" dirty="0"/>
                    </a:p>
                  </a:txBody>
                  <a:tcPr/>
                </a:tc>
                <a:tc>
                  <a:txBody>
                    <a:bodyPr/>
                    <a:lstStyle/>
                    <a:p>
                      <a:r>
                        <a:rPr lang="en-US" dirty="0"/>
                        <a:t>18</a:t>
                      </a:r>
                      <a:endParaRPr lang="ru-RU" dirty="0"/>
                    </a:p>
                  </a:txBody>
                  <a:tcPr/>
                </a:tc>
                <a:tc>
                  <a:txBody>
                    <a:bodyPr/>
                    <a:lstStyle/>
                    <a:p>
                      <a:r>
                        <a:rPr lang="en-US" dirty="0"/>
                        <a:t>19</a:t>
                      </a:r>
                      <a:endParaRPr lang="ru-RU" dirty="0"/>
                    </a:p>
                  </a:txBody>
                  <a:tcPr/>
                </a:tc>
                <a:tc>
                  <a:txBody>
                    <a:bodyPr/>
                    <a:lstStyle/>
                    <a:p>
                      <a:r>
                        <a:rPr lang="en-US" dirty="0"/>
                        <a:t>20</a:t>
                      </a:r>
                      <a:endParaRPr lang="ru-RU" dirty="0"/>
                    </a:p>
                  </a:txBody>
                  <a:tcPr/>
                </a:tc>
                <a:tc>
                  <a:txBody>
                    <a:bodyPr/>
                    <a:lstStyle/>
                    <a:p>
                      <a:r>
                        <a:rPr lang="en-US" dirty="0"/>
                        <a:t>21</a:t>
                      </a:r>
                      <a:endParaRPr lang="ru-RU" dirty="0"/>
                    </a:p>
                  </a:txBody>
                  <a:tcPr/>
                </a:tc>
                <a:tc>
                  <a:txBody>
                    <a:bodyPr/>
                    <a:lstStyle/>
                    <a:p>
                      <a:r>
                        <a:rPr lang="en-US" dirty="0"/>
                        <a:t>22</a:t>
                      </a:r>
                      <a:endParaRPr lang="ru-RU" dirty="0"/>
                    </a:p>
                  </a:txBody>
                  <a:tcPr/>
                </a:tc>
                <a:tc>
                  <a:txBody>
                    <a:bodyPr/>
                    <a:lstStyle/>
                    <a:p>
                      <a:r>
                        <a:rPr lang="en-US" dirty="0"/>
                        <a:t>23</a:t>
                      </a:r>
                      <a:endParaRPr lang="ru-RU" dirty="0"/>
                    </a:p>
                  </a:txBody>
                  <a:tcPr/>
                </a:tc>
                <a:tc>
                  <a:txBody>
                    <a:bodyPr/>
                    <a:lstStyle/>
                    <a:p>
                      <a:r>
                        <a:rPr lang="en-US" dirty="0"/>
                        <a:t>24</a:t>
                      </a:r>
                      <a:endParaRPr lang="ru-RU" dirty="0"/>
                    </a:p>
                  </a:txBody>
                  <a:tcPr/>
                </a:tc>
                <a:tc>
                  <a:txBody>
                    <a:bodyPr/>
                    <a:lstStyle/>
                    <a:p>
                      <a:r>
                        <a:rPr lang="en-US" dirty="0"/>
                        <a:t>25</a:t>
                      </a:r>
                      <a:endParaRPr lang="ru-RU" dirty="0"/>
                    </a:p>
                  </a:txBody>
                  <a:tcPr/>
                </a:tc>
                <a:tc>
                  <a:txBody>
                    <a:bodyPr/>
                    <a:lstStyle/>
                    <a:p>
                      <a:r>
                        <a:rPr lang="en-US" dirty="0"/>
                        <a:t>26</a:t>
                      </a:r>
                      <a:endParaRPr lang="ru-RU" dirty="0"/>
                    </a:p>
                  </a:txBody>
                  <a:tcPr/>
                </a:tc>
                <a:extLst>
                  <a:ext uri="{0D108BD9-81ED-4DB2-BD59-A6C34878D82A}">
                    <a16:rowId xmlns:a16="http://schemas.microsoft.com/office/drawing/2014/main" val="3656634855"/>
                  </a:ext>
                </a:extLst>
              </a:tr>
            </a:tbl>
          </a:graphicData>
        </a:graphic>
      </p:graphicFrame>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E40C12-2432-4D55-FB70-C24A8C52DD07}"/>
              </a:ext>
            </a:extLst>
          </p:cNvPr>
          <p:cNvSpPr>
            <a:spLocks noGrp="1"/>
          </p:cNvSpPr>
          <p:nvPr>
            <p:ph type="title"/>
          </p:nvPr>
        </p:nvSpPr>
        <p:spPr>
          <a:xfrm>
            <a:off x="581190" y="762000"/>
            <a:ext cx="11029616" cy="894020"/>
          </a:xfrm>
        </p:spPr>
        <p:txBody>
          <a:bodyPr/>
          <a:lstStyle/>
          <a:p>
            <a:r>
              <a:rPr lang="ru-RU" dirty="0"/>
              <a:t>Шифрование символов</a:t>
            </a:r>
          </a:p>
        </p:txBody>
      </p:sp>
      <p:sp>
        <p:nvSpPr>
          <p:cNvPr id="5" name="Объект 4">
            <a:extLst>
              <a:ext uri="{FF2B5EF4-FFF2-40B4-BE49-F238E27FC236}">
                <a16:creationId xmlns:a16="http://schemas.microsoft.com/office/drawing/2014/main" id="{03EBC65B-2531-0ABB-3333-88AE0A43ABA8}"/>
              </a:ext>
            </a:extLst>
          </p:cNvPr>
          <p:cNvSpPr>
            <a:spLocks noGrp="1"/>
          </p:cNvSpPr>
          <p:nvPr>
            <p:ph idx="1"/>
          </p:nvPr>
        </p:nvSpPr>
        <p:spPr>
          <a:xfrm>
            <a:off x="581192" y="3906175"/>
            <a:ext cx="11029615" cy="2517740"/>
          </a:xfrm>
        </p:spPr>
        <p:txBody>
          <a:bodyPr>
            <a:normAutofit fontScale="92500"/>
          </a:bodyPr>
          <a:lstStyle/>
          <a:p>
            <a:pPr marL="0" indent="0">
              <a:buNone/>
            </a:pPr>
            <a:r>
              <a:rPr lang="ru-RU" dirty="0">
                <a:solidFill>
                  <a:schemeClr val="tx1"/>
                </a:solidFill>
                <a:latin typeface="Times New Roman" panose="02020603050405020304" pitchFamily="18" charset="0"/>
                <a:cs typeface="Times New Roman" panose="02020603050405020304" pitchFamily="18" charset="0"/>
              </a:rPr>
              <a:t>Для шифрования нечетных символов используется обратный английский алфавит.</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ru-RU" dirty="0">
                <a:solidFill>
                  <a:schemeClr val="tx1"/>
                </a:solidFill>
                <a:latin typeface="Times New Roman" panose="02020603050405020304" pitchFamily="18" charset="0"/>
                <a:cs typeface="Times New Roman" panose="02020603050405020304" pitchFamily="18" charset="0"/>
              </a:rPr>
              <a:t>Шифрование слова </a:t>
            </a:r>
            <a:r>
              <a:rPr lang="en-US" dirty="0">
                <a:solidFill>
                  <a:schemeClr val="tx1"/>
                </a:solidFill>
                <a:latin typeface="Times New Roman" panose="02020603050405020304" pitchFamily="18" charset="0"/>
                <a:cs typeface="Times New Roman" panose="02020603050405020304" pitchFamily="18" charset="0"/>
              </a:rPr>
              <a:t>“HERE” </a:t>
            </a:r>
            <a:r>
              <a:rPr lang="ru-RU" dirty="0">
                <a:solidFill>
                  <a:schemeClr val="tx1"/>
                </a:solidFill>
                <a:latin typeface="Times New Roman" panose="02020603050405020304" pitchFamily="18" charset="0"/>
                <a:cs typeface="Times New Roman" panose="02020603050405020304" pitchFamily="18" charset="0"/>
              </a:rPr>
              <a:t>со сдвигом 1</a:t>
            </a:r>
            <a:r>
              <a:rPr lang="en-US" dirty="0">
                <a:solidFill>
                  <a:schemeClr val="tx1"/>
                </a:solidFill>
                <a:latin typeface="Times New Roman" panose="02020603050405020304" pitchFamily="18" charset="0"/>
                <a:cs typeface="Times New Roman" panose="02020603050405020304" pitchFamily="18" charset="0"/>
              </a:rPr>
              <a:t>:</a:t>
            </a:r>
            <a:endParaRPr lang="ru-RU"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r>
              <a:rPr lang="ru-RU" dirty="0">
                <a:solidFill>
                  <a:schemeClr val="tx1"/>
                </a:solidFill>
                <a:latin typeface="Times New Roman" panose="02020603050405020304" pitchFamily="18" charset="0"/>
                <a:cs typeface="Times New Roman" panose="02020603050405020304" pitchFamily="18" charset="0"/>
              </a:rPr>
              <a:t>В тексте </a:t>
            </a:r>
            <a:r>
              <a:rPr lang="en-US" dirty="0">
                <a:solidFill>
                  <a:schemeClr val="tx1"/>
                </a:solidFill>
                <a:latin typeface="Times New Roman" panose="02020603050405020304" pitchFamily="18" charset="0"/>
                <a:cs typeface="Times New Roman" panose="02020603050405020304" pitchFamily="18" charset="0"/>
              </a:rPr>
              <a:t>HERE </a:t>
            </a:r>
            <a:r>
              <a:rPr lang="ru-RU" dirty="0">
                <a:solidFill>
                  <a:schemeClr val="tx1"/>
                </a:solidFill>
                <a:latin typeface="Times New Roman" panose="02020603050405020304" pitchFamily="18" charset="0"/>
                <a:cs typeface="Times New Roman" panose="02020603050405020304" pitchFamily="18" charset="0"/>
              </a:rPr>
              <a:t>символ </a:t>
            </a:r>
            <a:r>
              <a:rPr lang="en-US" dirty="0">
                <a:solidFill>
                  <a:schemeClr val="tx1"/>
                </a:solidFill>
                <a:latin typeface="Times New Roman" panose="02020603050405020304" pitchFamily="18" charset="0"/>
                <a:cs typeface="Times New Roman" panose="02020603050405020304" pitchFamily="18" charset="0"/>
              </a:rPr>
              <a:t>H – </a:t>
            </a:r>
            <a:r>
              <a:rPr lang="ru-RU" dirty="0">
                <a:solidFill>
                  <a:schemeClr val="tx1"/>
                </a:solidFill>
                <a:latin typeface="Times New Roman" panose="02020603050405020304" pitchFamily="18" charset="0"/>
                <a:cs typeface="Times New Roman" panose="02020603050405020304" pitchFamily="18" charset="0"/>
              </a:rPr>
              <a:t>нечетный (имеет индекс 1)</a:t>
            </a:r>
          </a:p>
          <a:p>
            <a:pPr marL="342900" indent="-342900">
              <a:buAutoNum type="arabicPeriod"/>
            </a:pPr>
            <a:r>
              <a:rPr lang="ru-RU" dirty="0">
                <a:solidFill>
                  <a:schemeClr val="tx1"/>
                </a:solidFill>
                <a:latin typeface="Times New Roman" panose="02020603050405020304" pitchFamily="18" charset="0"/>
                <a:cs typeface="Times New Roman" panose="02020603050405020304" pitchFamily="18" charset="0"/>
              </a:rPr>
              <a:t>Позиция символа </a:t>
            </a:r>
            <a:r>
              <a:rPr lang="en-US" dirty="0">
                <a:solidFill>
                  <a:schemeClr val="tx1"/>
                </a:solidFill>
                <a:latin typeface="Times New Roman" panose="02020603050405020304" pitchFamily="18" charset="0"/>
                <a:cs typeface="Times New Roman" panose="02020603050405020304" pitchFamily="18" charset="0"/>
              </a:rPr>
              <a:t>H </a:t>
            </a:r>
            <a:r>
              <a:rPr lang="ru-RU" dirty="0">
                <a:solidFill>
                  <a:schemeClr val="tx1"/>
                </a:solidFill>
                <a:latin typeface="Times New Roman" panose="02020603050405020304" pitchFamily="18" charset="0"/>
                <a:cs typeface="Times New Roman" panose="02020603050405020304" pitchFamily="18" charset="0"/>
              </a:rPr>
              <a:t>в английском алфавите – 8</a:t>
            </a:r>
          </a:p>
          <a:p>
            <a:pPr marL="342900" indent="-342900">
              <a:buAutoNum type="arabicPeriod"/>
            </a:pPr>
            <a:r>
              <a:rPr lang="ru-RU" dirty="0">
                <a:solidFill>
                  <a:schemeClr val="tx1"/>
                </a:solidFill>
                <a:latin typeface="Times New Roman" panose="02020603050405020304" pitchFamily="18" charset="0"/>
                <a:cs typeface="Times New Roman" panose="02020603050405020304" pitchFamily="18" charset="0"/>
              </a:rPr>
              <a:t>В обратном алфавите на данной позиции находится символ </a:t>
            </a:r>
            <a:r>
              <a:rPr lang="en-US" dirty="0">
                <a:solidFill>
                  <a:schemeClr val="tx1"/>
                </a:solidFill>
                <a:latin typeface="Times New Roman" panose="02020603050405020304" pitchFamily="18" charset="0"/>
                <a:cs typeface="Times New Roman" panose="02020603050405020304" pitchFamily="18" charset="0"/>
              </a:rPr>
              <a:t>S</a:t>
            </a:r>
            <a:endParaRPr lang="ru-RU"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r>
              <a:rPr lang="ru-RU" dirty="0">
                <a:solidFill>
                  <a:schemeClr val="tx1"/>
                </a:solidFill>
                <a:latin typeface="Times New Roman" panose="02020603050405020304" pitchFamily="18" charset="0"/>
                <a:cs typeface="Times New Roman" panose="02020603050405020304" pitchFamily="18" charset="0"/>
              </a:rPr>
              <a:t>При добавлении сдвига к позиции символа его индекс увеличивается на 1, то есть символ </a:t>
            </a:r>
            <a:r>
              <a:rPr lang="en-US" dirty="0">
                <a:solidFill>
                  <a:schemeClr val="tx1"/>
                </a:solidFill>
                <a:latin typeface="Times New Roman" panose="02020603050405020304" pitchFamily="18" charset="0"/>
                <a:cs typeface="Times New Roman" panose="02020603050405020304" pitchFamily="18" charset="0"/>
              </a:rPr>
              <a:t>H </a:t>
            </a:r>
            <a:r>
              <a:rPr lang="ru-RU" dirty="0">
                <a:solidFill>
                  <a:schemeClr val="tx1"/>
                </a:solidFill>
                <a:latin typeface="Times New Roman" panose="02020603050405020304" pitchFamily="18" charset="0"/>
                <a:cs typeface="Times New Roman" panose="02020603050405020304" pitchFamily="18" charset="0"/>
              </a:rPr>
              <a:t>шифруется символом </a:t>
            </a:r>
            <a:r>
              <a:rPr lang="en-US" dirty="0">
                <a:solidFill>
                  <a:schemeClr val="tx1"/>
                </a:solidFill>
                <a:latin typeface="Times New Roman" panose="02020603050405020304" pitchFamily="18" charset="0"/>
                <a:cs typeface="Times New Roman" panose="02020603050405020304" pitchFamily="18" charset="0"/>
              </a:rPr>
              <a:t>R</a:t>
            </a:r>
          </a:p>
        </p:txBody>
      </p:sp>
      <p:graphicFrame>
        <p:nvGraphicFramePr>
          <p:cNvPr id="6" name="Таблица 5">
            <a:extLst>
              <a:ext uri="{FF2B5EF4-FFF2-40B4-BE49-F238E27FC236}">
                <a16:creationId xmlns:a16="http://schemas.microsoft.com/office/drawing/2014/main" id="{B1809E60-834B-EBBE-F814-19C8A8D26228}"/>
              </a:ext>
            </a:extLst>
          </p:cNvPr>
          <p:cNvGraphicFramePr>
            <a:graphicFrameLocks noGrp="1"/>
          </p:cNvGraphicFramePr>
          <p:nvPr>
            <p:extLst>
              <p:ext uri="{D42A27DB-BD31-4B8C-83A1-F6EECF244321}">
                <p14:modId xmlns:p14="http://schemas.microsoft.com/office/powerpoint/2010/main" val="2769367472"/>
              </p:ext>
            </p:extLst>
          </p:nvPr>
        </p:nvGraphicFramePr>
        <p:xfrm>
          <a:off x="321948" y="2856424"/>
          <a:ext cx="11548099" cy="741680"/>
        </p:xfrm>
        <a:graphic>
          <a:graphicData uri="http://schemas.openxmlformats.org/drawingml/2006/table">
            <a:tbl>
              <a:tblPr firstRow="1" bandRow="1">
                <a:tableStyleId>{5C22544A-7EE6-4342-B048-85BDC9FD1C3A}</a:tableStyleId>
              </a:tblPr>
              <a:tblGrid>
                <a:gridCol w="314960">
                  <a:extLst>
                    <a:ext uri="{9D8B030D-6E8A-4147-A177-3AD203B41FA5}">
                      <a16:colId xmlns:a16="http://schemas.microsoft.com/office/drawing/2014/main" val="3398412438"/>
                    </a:ext>
                  </a:extLst>
                </a:gridCol>
                <a:gridCol w="335280">
                  <a:extLst>
                    <a:ext uri="{9D8B030D-6E8A-4147-A177-3AD203B41FA5}">
                      <a16:colId xmlns:a16="http://schemas.microsoft.com/office/drawing/2014/main" val="2719663533"/>
                    </a:ext>
                  </a:extLst>
                </a:gridCol>
                <a:gridCol w="362268">
                  <a:extLst>
                    <a:ext uri="{9D8B030D-6E8A-4147-A177-3AD203B41FA5}">
                      <a16:colId xmlns:a16="http://schemas.microsoft.com/office/drawing/2014/main" val="2304095257"/>
                    </a:ext>
                  </a:extLst>
                </a:gridCol>
                <a:gridCol w="378143">
                  <a:extLst>
                    <a:ext uri="{9D8B030D-6E8A-4147-A177-3AD203B41FA5}">
                      <a16:colId xmlns:a16="http://schemas.microsoft.com/office/drawing/2014/main" val="1468220078"/>
                    </a:ext>
                  </a:extLst>
                </a:gridCol>
                <a:gridCol w="362268">
                  <a:extLst>
                    <a:ext uri="{9D8B030D-6E8A-4147-A177-3AD203B41FA5}">
                      <a16:colId xmlns:a16="http://schemas.microsoft.com/office/drawing/2014/main" val="1226883928"/>
                    </a:ext>
                  </a:extLst>
                </a:gridCol>
                <a:gridCol w="362268">
                  <a:extLst>
                    <a:ext uri="{9D8B030D-6E8A-4147-A177-3AD203B41FA5}">
                      <a16:colId xmlns:a16="http://schemas.microsoft.com/office/drawing/2014/main" val="987753670"/>
                    </a:ext>
                  </a:extLst>
                </a:gridCol>
                <a:gridCol w="378143">
                  <a:extLst>
                    <a:ext uri="{9D8B030D-6E8A-4147-A177-3AD203B41FA5}">
                      <a16:colId xmlns:a16="http://schemas.microsoft.com/office/drawing/2014/main" val="302510253"/>
                    </a:ext>
                  </a:extLst>
                </a:gridCol>
                <a:gridCol w="378143">
                  <a:extLst>
                    <a:ext uri="{9D8B030D-6E8A-4147-A177-3AD203B41FA5}">
                      <a16:colId xmlns:a16="http://schemas.microsoft.com/office/drawing/2014/main" val="1376382072"/>
                    </a:ext>
                  </a:extLst>
                </a:gridCol>
                <a:gridCol w="362268">
                  <a:extLst>
                    <a:ext uri="{9D8B030D-6E8A-4147-A177-3AD203B41FA5}">
                      <a16:colId xmlns:a16="http://schemas.microsoft.com/office/drawing/2014/main" val="2711949779"/>
                    </a:ext>
                  </a:extLst>
                </a:gridCol>
                <a:gridCol w="488252">
                  <a:extLst>
                    <a:ext uri="{9D8B030D-6E8A-4147-A177-3AD203B41FA5}">
                      <a16:colId xmlns:a16="http://schemas.microsoft.com/office/drawing/2014/main" val="658804072"/>
                    </a:ext>
                  </a:extLst>
                </a:gridCol>
                <a:gridCol w="491490">
                  <a:extLst>
                    <a:ext uri="{9D8B030D-6E8A-4147-A177-3AD203B41FA5}">
                      <a16:colId xmlns:a16="http://schemas.microsoft.com/office/drawing/2014/main" val="884245474"/>
                    </a:ext>
                  </a:extLst>
                </a:gridCol>
                <a:gridCol w="495618">
                  <a:extLst>
                    <a:ext uri="{9D8B030D-6E8A-4147-A177-3AD203B41FA5}">
                      <a16:colId xmlns:a16="http://schemas.microsoft.com/office/drawing/2014/main" val="385036240"/>
                    </a:ext>
                  </a:extLst>
                </a:gridCol>
                <a:gridCol w="493586">
                  <a:extLst>
                    <a:ext uri="{9D8B030D-6E8A-4147-A177-3AD203B41FA5}">
                      <a16:colId xmlns:a16="http://schemas.microsoft.com/office/drawing/2014/main" val="2532708337"/>
                    </a:ext>
                  </a:extLst>
                </a:gridCol>
                <a:gridCol w="488252">
                  <a:extLst>
                    <a:ext uri="{9D8B030D-6E8A-4147-A177-3AD203B41FA5}">
                      <a16:colId xmlns:a16="http://schemas.microsoft.com/office/drawing/2014/main" val="2093577137"/>
                    </a:ext>
                  </a:extLst>
                </a:gridCol>
                <a:gridCol w="492379">
                  <a:extLst>
                    <a:ext uri="{9D8B030D-6E8A-4147-A177-3AD203B41FA5}">
                      <a16:colId xmlns:a16="http://schemas.microsoft.com/office/drawing/2014/main" val="3883138186"/>
                    </a:ext>
                  </a:extLst>
                </a:gridCol>
                <a:gridCol w="487807">
                  <a:extLst>
                    <a:ext uri="{9D8B030D-6E8A-4147-A177-3AD203B41FA5}">
                      <a16:colId xmlns:a16="http://schemas.microsoft.com/office/drawing/2014/main" val="1625033532"/>
                    </a:ext>
                  </a:extLst>
                </a:gridCol>
                <a:gridCol w="479870">
                  <a:extLst>
                    <a:ext uri="{9D8B030D-6E8A-4147-A177-3AD203B41FA5}">
                      <a16:colId xmlns:a16="http://schemas.microsoft.com/office/drawing/2014/main" val="324454666"/>
                    </a:ext>
                  </a:extLst>
                </a:gridCol>
                <a:gridCol w="494030">
                  <a:extLst>
                    <a:ext uri="{9D8B030D-6E8A-4147-A177-3AD203B41FA5}">
                      <a16:colId xmlns:a16="http://schemas.microsoft.com/office/drawing/2014/main" val="1076205079"/>
                    </a:ext>
                  </a:extLst>
                </a:gridCol>
                <a:gridCol w="492633">
                  <a:extLst>
                    <a:ext uri="{9D8B030D-6E8A-4147-A177-3AD203B41FA5}">
                      <a16:colId xmlns:a16="http://schemas.microsoft.com/office/drawing/2014/main" val="4221540559"/>
                    </a:ext>
                  </a:extLst>
                </a:gridCol>
                <a:gridCol w="495618">
                  <a:extLst>
                    <a:ext uri="{9D8B030D-6E8A-4147-A177-3AD203B41FA5}">
                      <a16:colId xmlns:a16="http://schemas.microsoft.com/office/drawing/2014/main" val="2768797785"/>
                    </a:ext>
                  </a:extLst>
                </a:gridCol>
                <a:gridCol w="487553">
                  <a:extLst>
                    <a:ext uri="{9D8B030D-6E8A-4147-A177-3AD203B41FA5}">
                      <a16:colId xmlns:a16="http://schemas.microsoft.com/office/drawing/2014/main" val="3317143185"/>
                    </a:ext>
                  </a:extLst>
                </a:gridCol>
                <a:gridCol w="495618">
                  <a:extLst>
                    <a:ext uri="{9D8B030D-6E8A-4147-A177-3AD203B41FA5}">
                      <a16:colId xmlns:a16="http://schemas.microsoft.com/office/drawing/2014/main" val="3335242819"/>
                    </a:ext>
                  </a:extLst>
                </a:gridCol>
                <a:gridCol w="495618">
                  <a:extLst>
                    <a:ext uri="{9D8B030D-6E8A-4147-A177-3AD203B41FA5}">
                      <a16:colId xmlns:a16="http://schemas.microsoft.com/office/drawing/2014/main" val="3850434521"/>
                    </a:ext>
                  </a:extLst>
                </a:gridCol>
                <a:gridCol w="485585">
                  <a:extLst>
                    <a:ext uri="{9D8B030D-6E8A-4147-A177-3AD203B41FA5}">
                      <a16:colId xmlns:a16="http://schemas.microsoft.com/office/drawing/2014/main" val="3238107297"/>
                    </a:ext>
                  </a:extLst>
                </a:gridCol>
                <a:gridCol w="495618">
                  <a:extLst>
                    <a:ext uri="{9D8B030D-6E8A-4147-A177-3AD203B41FA5}">
                      <a16:colId xmlns:a16="http://schemas.microsoft.com/office/drawing/2014/main" val="3062776315"/>
                    </a:ext>
                  </a:extLst>
                </a:gridCol>
                <a:gridCol w="454831">
                  <a:extLst>
                    <a:ext uri="{9D8B030D-6E8A-4147-A177-3AD203B41FA5}">
                      <a16:colId xmlns:a16="http://schemas.microsoft.com/office/drawing/2014/main" val="507950192"/>
                    </a:ext>
                  </a:extLst>
                </a:gridCol>
              </a:tblGrid>
              <a:tr h="370840">
                <a:tc>
                  <a:txBody>
                    <a:bodyPr/>
                    <a:lstStyle/>
                    <a:p>
                      <a:r>
                        <a:rPr lang="en-US" dirty="0"/>
                        <a:t>Z</a:t>
                      </a:r>
                      <a:endParaRPr lang="ru-RU" dirty="0"/>
                    </a:p>
                  </a:txBody>
                  <a:tcPr/>
                </a:tc>
                <a:tc>
                  <a:txBody>
                    <a:bodyPr/>
                    <a:lstStyle/>
                    <a:p>
                      <a:r>
                        <a:rPr lang="en-US" dirty="0"/>
                        <a:t>Y</a:t>
                      </a:r>
                      <a:endParaRPr lang="ru-RU" dirty="0"/>
                    </a:p>
                  </a:txBody>
                  <a:tcPr/>
                </a:tc>
                <a:tc>
                  <a:txBody>
                    <a:bodyPr/>
                    <a:lstStyle/>
                    <a:p>
                      <a:r>
                        <a:rPr lang="en-US" dirty="0"/>
                        <a:t>X</a:t>
                      </a:r>
                      <a:endParaRPr lang="ru-RU" dirty="0"/>
                    </a:p>
                  </a:txBody>
                  <a:tcPr/>
                </a:tc>
                <a:tc>
                  <a:txBody>
                    <a:bodyPr/>
                    <a:lstStyle/>
                    <a:p>
                      <a:r>
                        <a:rPr lang="en-US" dirty="0"/>
                        <a:t>W</a:t>
                      </a:r>
                      <a:endParaRPr lang="ru-RU" dirty="0"/>
                    </a:p>
                  </a:txBody>
                  <a:tcPr/>
                </a:tc>
                <a:tc>
                  <a:txBody>
                    <a:bodyPr/>
                    <a:lstStyle/>
                    <a:p>
                      <a:r>
                        <a:rPr lang="en-US" dirty="0"/>
                        <a:t>V</a:t>
                      </a:r>
                      <a:endParaRPr lang="ru-RU" dirty="0"/>
                    </a:p>
                  </a:txBody>
                  <a:tcPr/>
                </a:tc>
                <a:tc>
                  <a:txBody>
                    <a:bodyPr/>
                    <a:lstStyle/>
                    <a:p>
                      <a:r>
                        <a:rPr lang="en-US" dirty="0"/>
                        <a:t>U</a:t>
                      </a:r>
                      <a:endParaRPr lang="ru-RU" dirty="0"/>
                    </a:p>
                  </a:txBody>
                  <a:tcPr/>
                </a:tc>
                <a:tc>
                  <a:txBody>
                    <a:bodyPr/>
                    <a:lstStyle/>
                    <a:p>
                      <a:r>
                        <a:rPr lang="en-US" dirty="0"/>
                        <a:t>T</a:t>
                      </a:r>
                      <a:endParaRPr lang="ru-RU" dirty="0"/>
                    </a:p>
                  </a:txBody>
                  <a:tcPr/>
                </a:tc>
                <a:tc>
                  <a:txBody>
                    <a:bodyPr/>
                    <a:lstStyle/>
                    <a:p>
                      <a:r>
                        <a:rPr lang="en-US" dirty="0"/>
                        <a:t>S</a:t>
                      </a:r>
                      <a:endParaRPr lang="ru-RU" dirty="0"/>
                    </a:p>
                  </a:txBody>
                  <a:tcPr/>
                </a:tc>
                <a:tc>
                  <a:txBody>
                    <a:bodyPr/>
                    <a:lstStyle/>
                    <a:p>
                      <a:r>
                        <a:rPr lang="en-US" dirty="0"/>
                        <a:t>R</a:t>
                      </a:r>
                      <a:endParaRPr lang="ru-RU" dirty="0"/>
                    </a:p>
                  </a:txBody>
                  <a:tcPr/>
                </a:tc>
                <a:tc>
                  <a:txBody>
                    <a:bodyPr/>
                    <a:lstStyle/>
                    <a:p>
                      <a:r>
                        <a:rPr lang="en-US" dirty="0"/>
                        <a:t>Q</a:t>
                      </a:r>
                      <a:endParaRPr lang="ru-RU" dirty="0"/>
                    </a:p>
                  </a:txBody>
                  <a:tcPr/>
                </a:tc>
                <a:tc>
                  <a:txBody>
                    <a:bodyPr/>
                    <a:lstStyle/>
                    <a:p>
                      <a:r>
                        <a:rPr lang="en-US" dirty="0"/>
                        <a:t>P</a:t>
                      </a:r>
                      <a:endParaRPr lang="ru-RU" dirty="0"/>
                    </a:p>
                  </a:txBody>
                  <a:tcPr/>
                </a:tc>
                <a:tc>
                  <a:txBody>
                    <a:bodyPr/>
                    <a:lstStyle/>
                    <a:p>
                      <a:r>
                        <a:rPr lang="en-US" dirty="0"/>
                        <a:t>O</a:t>
                      </a:r>
                      <a:endParaRPr lang="ru-RU" dirty="0"/>
                    </a:p>
                  </a:txBody>
                  <a:tcPr/>
                </a:tc>
                <a:tc>
                  <a:txBody>
                    <a:bodyPr/>
                    <a:lstStyle/>
                    <a:p>
                      <a:r>
                        <a:rPr lang="en-US" dirty="0"/>
                        <a:t>N</a:t>
                      </a:r>
                      <a:endParaRPr lang="ru-RU" dirty="0"/>
                    </a:p>
                  </a:txBody>
                  <a:tcPr/>
                </a:tc>
                <a:tc>
                  <a:txBody>
                    <a:bodyPr/>
                    <a:lstStyle/>
                    <a:p>
                      <a:r>
                        <a:rPr lang="en-US" dirty="0"/>
                        <a:t>M</a:t>
                      </a:r>
                      <a:endParaRPr lang="ru-RU" dirty="0"/>
                    </a:p>
                  </a:txBody>
                  <a:tcPr/>
                </a:tc>
                <a:tc>
                  <a:txBody>
                    <a:bodyPr/>
                    <a:lstStyle/>
                    <a:p>
                      <a:r>
                        <a:rPr lang="en-US" dirty="0"/>
                        <a:t>L</a:t>
                      </a:r>
                      <a:endParaRPr lang="ru-RU" dirty="0"/>
                    </a:p>
                  </a:txBody>
                  <a:tcPr/>
                </a:tc>
                <a:tc>
                  <a:txBody>
                    <a:bodyPr/>
                    <a:lstStyle/>
                    <a:p>
                      <a:r>
                        <a:rPr lang="en-US" dirty="0"/>
                        <a:t>K</a:t>
                      </a:r>
                      <a:endParaRPr lang="ru-RU" dirty="0"/>
                    </a:p>
                  </a:txBody>
                  <a:tcPr/>
                </a:tc>
                <a:tc>
                  <a:txBody>
                    <a:bodyPr/>
                    <a:lstStyle/>
                    <a:p>
                      <a:r>
                        <a:rPr lang="en-US" dirty="0"/>
                        <a:t>J</a:t>
                      </a:r>
                      <a:endParaRPr lang="ru-RU" dirty="0"/>
                    </a:p>
                  </a:txBody>
                  <a:tcPr/>
                </a:tc>
                <a:tc>
                  <a:txBody>
                    <a:bodyPr/>
                    <a:lstStyle/>
                    <a:p>
                      <a:r>
                        <a:rPr lang="en-US" dirty="0"/>
                        <a:t>I</a:t>
                      </a:r>
                      <a:endParaRPr lang="ru-RU" dirty="0"/>
                    </a:p>
                  </a:txBody>
                  <a:tcPr/>
                </a:tc>
                <a:tc>
                  <a:txBody>
                    <a:bodyPr/>
                    <a:lstStyle/>
                    <a:p>
                      <a:r>
                        <a:rPr lang="en-US" dirty="0"/>
                        <a:t>H</a:t>
                      </a:r>
                      <a:endParaRPr lang="ru-RU" dirty="0"/>
                    </a:p>
                  </a:txBody>
                  <a:tcPr/>
                </a:tc>
                <a:tc>
                  <a:txBody>
                    <a:bodyPr/>
                    <a:lstStyle/>
                    <a:p>
                      <a:r>
                        <a:rPr lang="en-US" dirty="0"/>
                        <a:t>G</a:t>
                      </a:r>
                      <a:endParaRPr lang="ru-RU" dirty="0"/>
                    </a:p>
                  </a:txBody>
                  <a:tcPr/>
                </a:tc>
                <a:tc>
                  <a:txBody>
                    <a:bodyPr/>
                    <a:lstStyle/>
                    <a:p>
                      <a:r>
                        <a:rPr lang="en-US" dirty="0"/>
                        <a:t>F</a:t>
                      </a:r>
                      <a:endParaRPr lang="ru-RU" dirty="0"/>
                    </a:p>
                  </a:txBody>
                  <a:tcPr/>
                </a:tc>
                <a:tc>
                  <a:txBody>
                    <a:bodyPr/>
                    <a:lstStyle/>
                    <a:p>
                      <a:r>
                        <a:rPr lang="en-US" dirty="0"/>
                        <a:t>E</a:t>
                      </a:r>
                      <a:endParaRPr lang="ru-RU" dirty="0"/>
                    </a:p>
                  </a:txBody>
                  <a:tcPr/>
                </a:tc>
                <a:tc>
                  <a:txBody>
                    <a:bodyPr/>
                    <a:lstStyle/>
                    <a:p>
                      <a:r>
                        <a:rPr lang="en-US" dirty="0"/>
                        <a:t>D</a:t>
                      </a:r>
                      <a:endParaRPr lang="ru-RU" dirty="0"/>
                    </a:p>
                  </a:txBody>
                  <a:tcPr/>
                </a:tc>
                <a:tc>
                  <a:txBody>
                    <a:bodyPr/>
                    <a:lstStyle/>
                    <a:p>
                      <a:r>
                        <a:rPr lang="en-US" dirty="0"/>
                        <a:t>C</a:t>
                      </a:r>
                      <a:endParaRPr lang="ru-RU" dirty="0"/>
                    </a:p>
                  </a:txBody>
                  <a:tcPr/>
                </a:tc>
                <a:tc>
                  <a:txBody>
                    <a:bodyPr/>
                    <a:lstStyle/>
                    <a:p>
                      <a:r>
                        <a:rPr lang="en-US" dirty="0"/>
                        <a:t>B</a:t>
                      </a:r>
                      <a:endParaRPr lang="ru-RU" dirty="0"/>
                    </a:p>
                  </a:txBody>
                  <a:tcPr/>
                </a:tc>
                <a:tc>
                  <a:txBody>
                    <a:bodyPr/>
                    <a:lstStyle/>
                    <a:p>
                      <a:r>
                        <a:rPr lang="en-US" dirty="0"/>
                        <a:t>A</a:t>
                      </a:r>
                      <a:endParaRPr lang="ru-RU" dirty="0"/>
                    </a:p>
                  </a:txBody>
                  <a:tcPr/>
                </a:tc>
                <a:extLst>
                  <a:ext uri="{0D108BD9-81ED-4DB2-BD59-A6C34878D82A}">
                    <a16:rowId xmlns:a16="http://schemas.microsoft.com/office/drawing/2014/main" val="4095538184"/>
                  </a:ext>
                </a:extLst>
              </a:tr>
              <a:tr h="370840">
                <a:tc>
                  <a:txBody>
                    <a:bodyPr/>
                    <a:lstStyle/>
                    <a:p>
                      <a:r>
                        <a:rPr lang="en-US" dirty="0"/>
                        <a:t>1</a:t>
                      </a:r>
                      <a:endParaRPr lang="ru-RU" dirty="0"/>
                    </a:p>
                  </a:txBody>
                  <a:tcPr/>
                </a:tc>
                <a:tc>
                  <a:txBody>
                    <a:bodyPr/>
                    <a:lstStyle/>
                    <a:p>
                      <a:r>
                        <a:rPr lang="en-US" dirty="0"/>
                        <a:t>2</a:t>
                      </a:r>
                      <a:endParaRPr lang="ru-RU" dirty="0"/>
                    </a:p>
                  </a:txBody>
                  <a:tcPr/>
                </a:tc>
                <a:tc>
                  <a:txBody>
                    <a:bodyPr/>
                    <a:lstStyle/>
                    <a:p>
                      <a:r>
                        <a:rPr lang="en-US" dirty="0"/>
                        <a:t>3</a:t>
                      </a:r>
                      <a:endParaRPr lang="ru-RU" dirty="0"/>
                    </a:p>
                  </a:txBody>
                  <a:tcPr/>
                </a:tc>
                <a:tc>
                  <a:txBody>
                    <a:bodyPr/>
                    <a:lstStyle/>
                    <a:p>
                      <a:r>
                        <a:rPr lang="en-US" dirty="0"/>
                        <a:t>4</a:t>
                      </a:r>
                      <a:endParaRPr lang="ru-RU" dirty="0"/>
                    </a:p>
                  </a:txBody>
                  <a:tcPr/>
                </a:tc>
                <a:tc>
                  <a:txBody>
                    <a:bodyPr/>
                    <a:lstStyle/>
                    <a:p>
                      <a:r>
                        <a:rPr lang="en-US" dirty="0"/>
                        <a:t>5</a:t>
                      </a:r>
                      <a:endParaRPr lang="ru-RU" dirty="0"/>
                    </a:p>
                  </a:txBody>
                  <a:tcPr/>
                </a:tc>
                <a:tc>
                  <a:txBody>
                    <a:bodyPr/>
                    <a:lstStyle/>
                    <a:p>
                      <a:r>
                        <a:rPr lang="en-US" dirty="0"/>
                        <a:t>6</a:t>
                      </a:r>
                      <a:endParaRPr lang="ru-RU" dirty="0"/>
                    </a:p>
                  </a:txBody>
                  <a:tcPr/>
                </a:tc>
                <a:tc>
                  <a:txBody>
                    <a:bodyPr/>
                    <a:lstStyle/>
                    <a:p>
                      <a:r>
                        <a:rPr lang="en-US" dirty="0"/>
                        <a:t>7</a:t>
                      </a:r>
                      <a:endParaRPr lang="ru-RU" dirty="0"/>
                    </a:p>
                  </a:txBody>
                  <a:tcPr/>
                </a:tc>
                <a:tc>
                  <a:txBody>
                    <a:bodyPr/>
                    <a:lstStyle/>
                    <a:p>
                      <a:r>
                        <a:rPr lang="en-US" dirty="0"/>
                        <a:t>8</a:t>
                      </a:r>
                      <a:endParaRPr lang="ru-RU" dirty="0"/>
                    </a:p>
                  </a:txBody>
                  <a:tcPr/>
                </a:tc>
                <a:tc>
                  <a:txBody>
                    <a:bodyPr/>
                    <a:lstStyle/>
                    <a:p>
                      <a:r>
                        <a:rPr lang="en-US" dirty="0"/>
                        <a:t>9</a:t>
                      </a:r>
                      <a:endParaRPr lang="ru-RU" dirty="0"/>
                    </a:p>
                  </a:txBody>
                  <a:tcPr/>
                </a:tc>
                <a:tc>
                  <a:txBody>
                    <a:bodyPr/>
                    <a:lstStyle/>
                    <a:p>
                      <a:r>
                        <a:rPr lang="en-US" dirty="0"/>
                        <a:t>10</a:t>
                      </a:r>
                      <a:endParaRPr lang="ru-RU" dirty="0"/>
                    </a:p>
                  </a:txBody>
                  <a:tcPr/>
                </a:tc>
                <a:tc>
                  <a:txBody>
                    <a:bodyPr/>
                    <a:lstStyle/>
                    <a:p>
                      <a:r>
                        <a:rPr lang="en-US" dirty="0"/>
                        <a:t>11</a:t>
                      </a:r>
                      <a:endParaRPr lang="ru-RU" dirty="0"/>
                    </a:p>
                  </a:txBody>
                  <a:tcPr/>
                </a:tc>
                <a:tc>
                  <a:txBody>
                    <a:bodyPr/>
                    <a:lstStyle/>
                    <a:p>
                      <a:r>
                        <a:rPr lang="en-US" dirty="0"/>
                        <a:t>12</a:t>
                      </a:r>
                      <a:endParaRPr lang="ru-RU" dirty="0"/>
                    </a:p>
                  </a:txBody>
                  <a:tcPr/>
                </a:tc>
                <a:tc>
                  <a:txBody>
                    <a:bodyPr/>
                    <a:lstStyle/>
                    <a:p>
                      <a:r>
                        <a:rPr lang="en-US" dirty="0"/>
                        <a:t>13</a:t>
                      </a:r>
                      <a:endParaRPr lang="ru-RU" dirty="0"/>
                    </a:p>
                  </a:txBody>
                  <a:tcPr/>
                </a:tc>
                <a:tc>
                  <a:txBody>
                    <a:bodyPr/>
                    <a:lstStyle/>
                    <a:p>
                      <a:r>
                        <a:rPr lang="en-US" dirty="0"/>
                        <a:t>14</a:t>
                      </a:r>
                      <a:endParaRPr lang="ru-RU" dirty="0"/>
                    </a:p>
                  </a:txBody>
                  <a:tcPr/>
                </a:tc>
                <a:tc>
                  <a:txBody>
                    <a:bodyPr/>
                    <a:lstStyle/>
                    <a:p>
                      <a:r>
                        <a:rPr lang="en-US" dirty="0"/>
                        <a:t>15</a:t>
                      </a:r>
                      <a:endParaRPr lang="ru-RU" dirty="0"/>
                    </a:p>
                  </a:txBody>
                  <a:tcPr/>
                </a:tc>
                <a:tc>
                  <a:txBody>
                    <a:bodyPr/>
                    <a:lstStyle/>
                    <a:p>
                      <a:r>
                        <a:rPr lang="en-US" dirty="0"/>
                        <a:t>16</a:t>
                      </a:r>
                      <a:endParaRPr lang="ru-RU" dirty="0"/>
                    </a:p>
                  </a:txBody>
                  <a:tcPr/>
                </a:tc>
                <a:tc>
                  <a:txBody>
                    <a:bodyPr/>
                    <a:lstStyle/>
                    <a:p>
                      <a:r>
                        <a:rPr lang="en-US" dirty="0"/>
                        <a:t>17</a:t>
                      </a:r>
                      <a:endParaRPr lang="ru-RU" dirty="0"/>
                    </a:p>
                  </a:txBody>
                  <a:tcPr/>
                </a:tc>
                <a:tc>
                  <a:txBody>
                    <a:bodyPr/>
                    <a:lstStyle/>
                    <a:p>
                      <a:r>
                        <a:rPr lang="en-US" dirty="0"/>
                        <a:t>18</a:t>
                      </a:r>
                      <a:endParaRPr lang="ru-RU" dirty="0"/>
                    </a:p>
                  </a:txBody>
                  <a:tcPr/>
                </a:tc>
                <a:tc>
                  <a:txBody>
                    <a:bodyPr/>
                    <a:lstStyle/>
                    <a:p>
                      <a:r>
                        <a:rPr lang="en-US" dirty="0"/>
                        <a:t>19</a:t>
                      </a:r>
                      <a:endParaRPr lang="ru-RU" dirty="0"/>
                    </a:p>
                  </a:txBody>
                  <a:tcPr/>
                </a:tc>
                <a:tc>
                  <a:txBody>
                    <a:bodyPr/>
                    <a:lstStyle/>
                    <a:p>
                      <a:r>
                        <a:rPr lang="en-US" dirty="0"/>
                        <a:t>20</a:t>
                      </a:r>
                      <a:endParaRPr lang="ru-RU" dirty="0"/>
                    </a:p>
                  </a:txBody>
                  <a:tcPr/>
                </a:tc>
                <a:tc>
                  <a:txBody>
                    <a:bodyPr/>
                    <a:lstStyle/>
                    <a:p>
                      <a:r>
                        <a:rPr lang="en-US" dirty="0"/>
                        <a:t>21</a:t>
                      </a:r>
                      <a:endParaRPr lang="ru-RU" dirty="0"/>
                    </a:p>
                  </a:txBody>
                  <a:tcPr/>
                </a:tc>
                <a:tc>
                  <a:txBody>
                    <a:bodyPr/>
                    <a:lstStyle/>
                    <a:p>
                      <a:r>
                        <a:rPr lang="en-US" dirty="0"/>
                        <a:t>22</a:t>
                      </a:r>
                      <a:endParaRPr lang="ru-RU" dirty="0"/>
                    </a:p>
                  </a:txBody>
                  <a:tcPr/>
                </a:tc>
                <a:tc>
                  <a:txBody>
                    <a:bodyPr/>
                    <a:lstStyle/>
                    <a:p>
                      <a:r>
                        <a:rPr lang="en-US" dirty="0"/>
                        <a:t>23</a:t>
                      </a:r>
                      <a:endParaRPr lang="ru-RU" dirty="0"/>
                    </a:p>
                  </a:txBody>
                  <a:tcPr/>
                </a:tc>
                <a:tc>
                  <a:txBody>
                    <a:bodyPr/>
                    <a:lstStyle/>
                    <a:p>
                      <a:r>
                        <a:rPr lang="en-US" dirty="0"/>
                        <a:t>24</a:t>
                      </a:r>
                      <a:endParaRPr lang="ru-RU" dirty="0"/>
                    </a:p>
                  </a:txBody>
                  <a:tcPr/>
                </a:tc>
                <a:tc>
                  <a:txBody>
                    <a:bodyPr/>
                    <a:lstStyle/>
                    <a:p>
                      <a:r>
                        <a:rPr lang="en-US" dirty="0"/>
                        <a:t>25</a:t>
                      </a:r>
                      <a:endParaRPr lang="ru-RU" dirty="0"/>
                    </a:p>
                  </a:txBody>
                  <a:tcPr/>
                </a:tc>
                <a:tc>
                  <a:txBody>
                    <a:bodyPr/>
                    <a:lstStyle/>
                    <a:p>
                      <a:r>
                        <a:rPr lang="en-US" dirty="0"/>
                        <a:t>26</a:t>
                      </a:r>
                      <a:endParaRPr lang="ru-RU" dirty="0"/>
                    </a:p>
                  </a:txBody>
                  <a:tcPr/>
                </a:tc>
                <a:extLst>
                  <a:ext uri="{0D108BD9-81ED-4DB2-BD59-A6C34878D82A}">
                    <a16:rowId xmlns:a16="http://schemas.microsoft.com/office/drawing/2014/main" val="3656634855"/>
                  </a:ext>
                </a:extLst>
              </a:tr>
            </a:tbl>
          </a:graphicData>
        </a:graphic>
      </p:graphicFrame>
      <p:graphicFrame>
        <p:nvGraphicFramePr>
          <p:cNvPr id="9" name="Таблица 8">
            <a:extLst>
              <a:ext uri="{FF2B5EF4-FFF2-40B4-BE49-F238E27FC236}">
                <a16:creationId xmlns:a16="http://schemas.microsoft.com/office/drawing/2014/main" id="{8B0DF046-2A7B-41C5-DEFE-458C667B8EBF}"/>
              </a:ext>
            </a:extLst>
          </p:cNvPr>
          <p:cNvGraphicFramePr>
            <a:graphicFrameLocks noGrp="1"/>
          </p:cNvGraphicFramePr>
          <p:nvPr>
            <p:extLst>
              <p:ext uri="{D42A27DB-BD31-4B8C-83A1-F6EECF244321}">
                <p14:modId xmlns:p14="http://schemas.microsoft.com/office/powerpoint/2010/main" val="4259137149"/>
              </p:ext>
            </p:extLst>
          </p:nvPr>
        </p:nvGraphicFramePr>
        <p:xfrm>
          <a:off x="321947" y="1970024"/>
          <a:ext cx="11548099" cy="741680"/>
        </p:xfrm>
        <a:graphic>
          <a:graphicData uri="http://schemas.openxmlformats.org/drawingml/2006/table">
            <a:tbl>
              <a:tblPr firstRow="1" bandRow="1">
                <a:tableStyleId>{5C22544A-7EE6-4342-B048-85BDC9FD1C3A}</a:tableStyleId>
              </a:tblPr>
              <a:tblGrid>
                <a:gridCol w="314960">
                  <a:extLst>
                    <a:ext uri="{9D8B030D-6E8A-4147-A177-3AD203B41FA5}">
                      <a16:colId xmlns:a16="http://schemas.microsoft.com/office/drawing/2014/main" val="3398412438"/>
                    </a:ext>
                  </a:extLst>
                </a:gridCol>
                <a:gridCol w="335280">
                  <a:extLst>
                    <a:ext uri="{9D8B030D-6E8A-4147-A177-3AD203B41FA5}">
                      <a16:colId xmlns:a16="http://schemas.microsoft.com/office/drawing/2014/main" val="2719663533"/>
                    </a:ext>
                  </a:extLst>
                </a:gridCol>
                <a:gridCol w="362268">
                  <a:extLst>
                    <a:ext uri="{9D8B030D-6E8A-4147-A177-3AD203B41FA5}">
                      <a16:colId xmlns:a16="http://schemas.microsoft.com/office/drawing/2014/main" val="2304095257"/>
                    </a:ext>
                  </a:extLst>
                </a:gridCol>
                <a:gridCol w="378143">
                  <a:extLst>
                    <a:ext uri="{9D8B030D-6E8A-4147-A177-3AD203B41FA5}">
                      <a16:colId xmlns:a16="http://schemas.microsoft.com/office/drawing/2014/main" val="1468220078"/>
                    </a:ext>
                  </a:extLst>
                </a:gridCol>
                <a:gridCol w="362268">
                  <a:extLst>
                    <a:ext uri="{9D8B030D-6E8A-4147-A177-3AD203B41FA5}">
                      <a16:colId xmlns:a16="http://schemas.microsoft.com/office/drawing/2014/main" val="1226883928"/>
                    </a:ext>
                  </a:extLst>
                </a:gridCol>
                <a:gridCol w="362268">
                  <a:extLst>
                    <a:ext uri="{9D8B030D-6E8A-4147-A177-3AD203B41FA5}">
                      <a16:colId xmlns:a16="http://schemas.microsoft.com/office/drawing/2014/main" val="987753670"/>
                    </a:ext>
                  </a:extLst>
                </a:gridCol>
                <a:gridCol w="378143">
                  <a:extLst>
                    <a:ext uri="{9D8B030D-6E8A-4147-A177-3AD203B41FA5}">
                      <a16:colId xmlns:a16="http://schemas.microsoft.com/office/drawing/2014/main" val="302510253"/>
                    </a:ext>
                  </a:extLst>
                </a:gridCol>
                <a:gridCol w="378143">
                  <a:extLst>
                    <a:ext uri="{9D8B030D-6E8A-4147-A177-3AD203B41FA5}">
                      <a16:colId xmlns:a16="http://schemas.microsoft.com/office/drawing/2014/main" val="1376382072"/>
                    </a:ext>
                  </a:extLst>
                </a:gridCol>
                <a:gridCol w="362268">
                  <a:extLst>
                    <a:ext uri="{9D8B030D-6E8A-4147-A177-3AD203B41FA5}">
                      <a16:colId xmlns:a16="http://schemas.microsoft.com/office/drawing/2014/main" val="2711949779"/>
                    </a:ext>
                  </a:extLst>
                </a:gridCol>
                <a:gridCol w="488252">
                  <a:extLst>
                    <a:ext uri="{9D8B030D-6E8A-4147-A177-3AD203B41FA5}">
                      <a16:colId xmlns:a16="http://schemas.microsoft.com/office/drawing/2014/main" val="658804072"/>
                    </a:ext>
                  </a:extLst>
                </a:gridCol>
                <a:gridCol w="491490">
                  <a:extLst>
                    <a:ext uri="{9D8B030D-6E8A-4147-A177-3AD203B41FA5}">
                      <a16:colId xmlns:a16="http://schemas.microsoft.com/office/drawing/2014/main" val="884245474"/>
                    </a:ext>
                  </a:extLst>
                </a:gridCol>
                <a:gridCol w="495618">
                  <a:extLst>
                    <a:ext uri="{9D8B030D-6E8A-4147-A177-3AD203B41FA5}">
                      <a16:colId xmlns:a16="http://schemas.microsoft.com/office/drawing/2014/main" val="385036240"/>
                    </a:ext>
                  </a:extLst>
                </a:gridCol>
                <a:gridCol w="493586">
                  <a:extLst>
                    <a:ext uri="{9D8B030D-6E8A-4147-A177-3AD203B41FA5}">
                      <a16:colId xmlns:a16="http://schemas.microsoft.com/office/drawing/2014/main" val="2532708337"/>
                    </a:ext>
                  </a:extLst>
                </a:gridCol>
                <a:gridCol w="488252">
                  <a:extLst>
                    <a:ext uri="{9D8B030D-6E8A-4147-A177-3AD203B41FA5}">
                      <a16:colId xmlns:a16="http://schemas.microsoft.com/office/drawing/2014/main" val="2093577137"/>
                    </a:ext>
                  </a:extLst>
                </a:gridCol>
                <a:gridCol w="492379">
                  <a:extLst>
                    <a:ext uri="{9D8B030D-6E8A-4147-A177-3AD203B41FA5}">
                      <a16:colId xmlns:a16="http://schemas.microsoft.com/office/drawing/2014/main" val="3883138186"/>
                    </a:ext>
                  </a:extLst>
                </a:gridCol>
                <a:gridCol w="487807">
                  <a:extLst>
                    <a:ext uri="{9D8B030D-6E8A-4147-A177-3AD203B41FA5}">
                      <a16:colId xmlns:a16="http://schemas.microsoft.com/office/drawing/2014/main" val="1625033532"/>
                    </a:ext>
                  </a:extLst>
                </a:gridCol>
                <a:gridCol w="479870">
                  <a:extLst>
                    <a:ext uri="{9D8B030D-6E8A-4147-A177-3AD203B41FA5}">
                      <a16:colId xmlns:a16="http://schemas.microsoft.com/office/drawing/2014/main" val="324454666"/>
                    </a:ext>
                  </a:extLst>
                </a:gridCol>
                <a:gridCol w="494030">
                  <a:extLst>
                    <a:ext uri="{9D8B030D-6E8A-4147-A177-3AD203B41FA5}">
                      <a16:colId xmlns:a16="http://schemas.microsoft.com/office/drawing/2014/main" val="1076205079"/>
                    </a:ext>
                  </a:extLst>
                </a:gridCol>
                <a:gridCol w="492633">
                  <a:extLst>
                    <a:ext uri="{9D8B030D-6E8A-4147-A177-3AD203B41FA5}">
                      <a16:colId xmlns:a16="http://schemas.microsoft.com/office/drawing/2014/main" val="4221540559"/>
                    </a:ext>
                  </a:extLst>
                </a:gridCol>
                <a:gridCol w="495618">
                  <a:extLst>
                    <a:ext uri="{9D8B030D-6E8A-4147-A177-3AD203B41FA5}">
                      <a16:colId xmlns:a16="http://schemas.microsoft.com/office/drawing/2014/main" val="2768797785"/>
                    </a:ext>
                  </a:extLst>
                </a:gridCol>
                <a:gridCol w="487553">
                  <a:extLst>
                    <a:ext uri="{9D8B030D-6E8A-4147-A177-3AD203B41FA5}">
                      <a16:colId xmlns:a16="http://schemas.microsoft.com/office/drawing/2014/main" val="3317143185"/>
                    </a:ext>
                  </a:extLst>
                </a:gridCol>
                <a:gridCol w="495618">
                  <a:extLst>
                    <a:ext uri="{9D8B030D-6E8A-4147-A177-3AD203B41FA5}">
                      <a16:colId xmlns:a16="http://schemas.microsoft.com/office/drawing/2014/main" val="3335242819"/>
                    </a:ext>
                  </a:extLst>
                </a:gridCol>
                <a:gridCol w="495618">
                  <a:extLst>
                    <a:ext uri="{9D8B030D-6E8A-4147-A177-3AD203B41FA5}">
                      <a16:colId xmlns:a16="http://schemas.microsoft.com/office/drawing/2014/main" val="3850434521"/>
                    </a:ext>
                  </a:extLst>
                </a:gridCol>
                <a:gridCol w="485585">
                  <a:extLst>
                    <a:ext uri="{9D8B030D-6E8A-4147-A177-3AD203B41FA5}">
                      <a16:colId xmlns:a16="http://schemas.microsoft.com/office/drawing/2014/main" val="3238107297"/>
                    </a:ext>
                  </a:extLst>
                </a:gridCol>
                <a:gridCol w="495618">
                  <a:extLst>
                    <a:ext uri="{9D8B030D-6E8A-4147-A177-3AD203B41FA5}">
                      <a16:colId xmlns:a16="http://schemas.microsoft.com/office/drawing/2014/main" val="3062776315"/>
                    </a:ext>
                  </a:extLst>
                </a:gridCol>
                <a:gridCol w="454831">
                  <a:extLst>
                    <a:ext uri="{9D8B030D-6E8A-4147-A177-3AD203B41FA5}">
                      <a16:colId xmlns:a16="http://schemas.microsoft.com/office/drawing/2014/main" val="507950192"/>
                    </a:ext>
                  </a:extLst>
                </a:gridCol>
              </a:tblGrid>
              <a:tr h="370840">
                <a:tc>
                  <a:txBody>
                    <a:bodyPr/>
                    <a:lstStyle/>
                    <a:p>
                      <a:r>
                        <a:rPr lang="en-US" dirty="0"/>
                        <a:t>A</a:t>
                      </a:r>
                      <a:endParaRPr lang="ru-RU" dirty="0"/>
                    </a:p>
                  </a:txBody>
                  <a:tcPr/>
                </a:tc>
                <a:tc>
                  <a:txBody>
                    <a:bodyPr/>
                    <a:lstStyle/>
                    <a:p>
                      <a:r>
                        <a:rPr lang="en-US" dirty="0"/>
                        <a:t>B</a:t>
                      </a:r>
                      <a:endParaRPr lang="ru-RU" dirty="0"/>
                    </a:p>
                  </a:txBody>
                  <a:tcPr/>
                </a:tc>
                <a:tc>
                  <a:txBody>
                    <a:bodyPr/>
                    <a:lstStyle/>
                    <a:p>
                      <a:r>
                        <a:rPr lang="en-US" dirty="0"/>
                        <a:t>C</a:t>
                      </a:r>
                      <a:endParaRPr lang="ru-RU" dirty="0"/>
                    </a:p>
                  </a:txBody>
                  <a:tcPr/>
                </a:tc>
                <a:tc>
                  <a:txBody>
                    <a:bodyPr/>
                    <a:lstStyle/>
                    <a:p>
                      <a:r>
                        <a:rPr lang="en-US" dirty="0"/>
                        <a:t>D</a:t>
                      </a:r>
                      <a:endParaRPr lang="ru-RU" dirty="0"/>
                    </a:p>
                  </a:txBody>
                  <a:tcPr/>
                </a:tc>
                <a:tc>
                  <a:txBody>
                    <a:bodyPr/>
                    <a:lstStyle/>
                    <a:p>
                      <a:r>
                        <a:rPr lang="en-US" dirty="0"/>
                        <a:t>E</a:t>
                      </a:r>
                      <a:endParaRPr lang="ru-RU" dirty="0"/>
                    </a:p>
                  </a:txBody>
                  <a:tcPr/>
                </a:tc>
                <a:tc>
                  <a:txBody>
                    <a:bodyPr/>
                    <a:lstStyle/>
                    <a:p>
                      <a:r>
                        <a:rPr lang="en-US" dirty="0"/>
                        <a:t>F</a:t>
                      </a:r>
                      <a:endParaRPr lang="ru-RU" dirty="0"/>
                    </a:p>
                  </a:txBody>
                  <a:tcPr/>
                </a:tc>
                <a:tc>
                  <a:txBody>
                    <a:bodyPr/>
                    <a:lstStyle/>
                    <a:p>
                      <a:r>
                        <a:rPr lang="en-US" dirty="0"/>
                        <a:t>G</a:t>
                      </a:r>
                      <a:endParaRPr lang="ru-RU" dirty="0"/>
                    </a:p>
                  </a:txBody>
                  <a:tcPr/>
                </a:tc>
                <a:tc>
                  <a:txBody>
                    <a:bodyPr/>
                    <a:lstStyle/>
                    <a:p>
                      <a:r>
                        <a:rPr lang="en-US" dirty="0"/>
                        <a:t>H</a:t>
                      </a:r>
                      <a:endParaRPr lang="ru-RU" dirty="0"/>
                    </a:p>
                  </a:txBody>
                  <a:tcPr/>
                </a:tc>
                <a:tc>
                  <a:txBody>
                    <a:bodyPr/>
                    <a:lstStyle/>
                    <a:p>
                      <a:r>
                        <a:rPr lang="en-US" dirty="0"/>
                        <a:t>I</a:t>
                      </a:r>
                      <a:endParaRPr lang="ru-RU" dirty="0"/>
                    </a:p>
                  </a:txBody>
                  <a:tcPr/>
                </a:tc>
                <a:tc>
                  <a:txBody>
                    <a:bodyPr/>
                    <a:lstStyle/>
                    <a:p>
                      <a:r>
                        <a:rPr lang="en-US" dirty="0"/>
                        <a:t>J</a:t>
                      </a:r>
                      <a:endParaRPr lang="ru-RU" dirty="0"/>
                    </a:p>
                  </a:txBody>
                  <a:tcPr/>
                </a:tc>
                <a:tc>
                  <a:txBody>
                    <a:bodyPr/>
                    <a:lstStyle/>
                    <a:p>
                      <a:r>
                        <a:rPr lang="en-US" dirty="0"/>
                        <a:t>K</a:t>
                      </a:r>
                      <a:endParaRPr lang="ru-RU" dirty="0"/>
                    </a:p>
                  </a:txBody>
                  <a:tcPr/>
                </a:tc>
                <a:tc>
                  <a:txBody>
                    <a:bodyPr/>
                    <a:lstStyle/>
                    <a:p>
                      <a:r>
                        <a:rPr lang="en-US" dirty="0"/>
                        <a:t>L</a:t>
                      </a:r>
                      <a:endParaRPr lang="ru-RU" dirty="0"/>
                    </a:p>
                  </a:txBody>
                  <a:tcPr/>
                </a:tc>
                <a:tc>
                  <a:txBody>
                    <a:bodyPr/>
                    <a:lstStyle/>
                    <a:p>
                      <a:r>
                        <a:rPr lang="en-US" dirty="0"/>
                        <a:t>M</a:t>
                      </a:r>
                      <a:endParaRPr lang="ru-RU" dirty="0"/>
                    </a:p>
                  </a:txBody>
                  <a:tcPr/>
                </a:tc>
                <a:tc>
                  <a:txBody>
                    <a:bodyPr/>
                    <a:lstStyle/>
                    <a:p>
                      <a:r>
                        <a:rPr lang="en-US" dirty="0"/>
                        <a:t>N</a:t>
                      </a:r>
                      <a:endParaRPr lang="ru-RU" dirty="0"/>
                    </a:p>
                  </a:txBody>
                  <a:tcPr/>
                </a:tc>
                <a:tc>
                  <a:txBody>
                    <a:bodyPr/>
                    <a:lstStyle/>
                    <a:p>
                      <a:r>
                        <a:rPr lang="en-US" dirty="0"/>
                        <a:t>O</a:t>
                      </a:r>
                      <a:endParaRPr lang="ru-RU" dirty="0"/>
                    </a:p>
                  </a:txBody>
                  <a:tcPr/>
                </a:tc>
                <a:tc>
                  <a:txBody>
                    <a:bodyPr/>
                    <a:lstStyle/>
                    <a:p>
                      <a:r>
                        <a:rPr lang="en-US" dirty="0"/>
                        <a:t>P</a:t>
                      </a:r>
                      <a:endParaRPr lang="ru-RU" dirty="0"/>
                    </a:p>
                  </a:txBody>
                  <a:tcPr/>
                </a:tc>
                <a:tc>
                  <a:txBody>
                    <a:bodyPr/>
                    <a:lstStyle/>
                    <a:p>
                      <a:r>
                        <a:rPr lang="en-US" dirty="0"/>
                        <a:t>Q</a:t>
                      </a:r>
                      <a:endParaRPr lang="ru-RU" dirty="0"/>
                    </a:p>
                  </a:txBody>
                  <a:tcPr/>
                </a:tc>
                <a:tc>
                  <a:txBody>
                    <a:bodyPr/>
                    <a:lstStyle/>
                    <a:p>
                      <a:r>
                        <a:rPr lang="en-US" dirty="0"/>
                        <a:t>R</a:t>
                      </a:r>
                      <a:endParaRPr lang="ru-RU" dirty="0"/>
                    </a:p>
                  </a:txBody>
                  <a:tcPr/>
                </a:tc>
                <a:tc>
                  <a:txBody>
                    <a:bodyPr/>
                    <a:lstStyle/>
                    <a:p>
                      <a:r>
                        <a:rPr lang="en-US" dirty="0"/>
                        <a:t>S</a:t>
                      </a:r>
                      <a:endParaRPr lang="ru-RU" dirty="0"/>
                    </a:p>
                  </a:txBody>
                  <a:tcPr/>
                </a:tc>
                <a:tc>
                  <a:txBody>
                    <a:bodyPr/>
                    <a:lstStyle/>
                    <a:p>
                      <a:r>
                        <a:rPr lang="en-US" dirty="0"/>
                        <a:t>T</a:t>
                      </a:r>
                      <a:endParaRPr lang="ru-RU" dirty="0"/>
                    </a:p>
                  </a:txBody>
                  <a:tcPr/>
                </a:tc>
                <a:tc>
                  <a:txBody>
                    <a:bodyPr/>
                    <a:lstStyle/>
                    <a:p>
                      <a:r>
                        <a:rPr lang="en-US" dirty="0"/>
                        <a:t>U</a:t>
                      </a:r>
                      <a:endParaRPr lang="ru-RU" dirty="0"/>
                    </a:p>
                  </a:txBody>
                  <a:tcPr/>
                </a:tc>
                <a:tc>
                  <a:txBody>
                    <a:bodyPr/>
                    <a:lstStyle/>
                    <a:p>
                      <a:r>
                        <a:rPr lang="en-US" dirty="0"/>
                        <a:t>V</a:t>
                      </a:r>
                      <a:endParaRPr lang="ru-RU" dirty="0"/>
                    </a:p>
                  </a:txBody>
                  <a:tcPr/>
                </a:tc>
                <a:tc>
                  <a:txBody>
                    <a:bodyPr/>
                    <a:lstStyle/>
                    <a:p>
                      <a:r>
                        <a:rPr lang="en-US" dirty="0"/>
                        <a:t>W</a:t>
                      </a:r>
                      <a:endParaRPr lang="ru-RU" dirty="0"/>
                    </a:p>
                  </a:txBody>
                  <a:tcPr/>
                </a:tc>
                <a:tc>
                  <a:txBody>
                    <a:bodyPr/>
                    <a:lstStyle/>
                    <a:p>
                      <a:r>
                        <a:rPr lang="en-US" dirty="0"/>
                        <a:t>X</a:t>
                      </a:r>
                      <a:endParaRPr lang="ru-RU" dirty="0"/>
                    </a:p>
                  </a:txBody>
                  <a:tcPr/>
                </a:tc>
                <a:tc>
                  <a:txBody>
                    <a:bodyPr/>
                    <a:lstStyle/>
                    <a:p>
                      <a:r>
                        <a:rPr lang="en-US" dirty="0"/>
                        <a:t>Y</a:t>
                      </a:r>
                      <a:endParaRPr lang="ru-RU" dirty="0"/>
                    </a:p>
                  </a:txBody>
                  <a:tcPr/>
                </a:tc>
                <a:tc>
                  <a:txBody>
                    <a:bodyPr/>
                    <a:lstStyle/>
                    <a:p>
                      <a:r>
                        <a:rPr lang="en-US" dirty="0"/>
                        <a:t>Z</a:t>
                      </a:r>
                      <a:endParaRPr lang="ru-RU" dirty="0"/>
                    </a:p>
                  </a:txBody>
                  <a:tcPr/>
                </a:tc>
                <a:extLst>
                  <a:ext uri="{0D108BD9-81ED-4DB2-BD59-A6C34878D82A}">
                    <a16:rowId xmlns:a16="http://schemas.microsoft.com/office/drawing/2014/main" val="4095538184"/>
                  </a:ext>
                </a:extLst>
              </a:tr>
              <a:tr h="370840">
                <a:tc>
                  <a:txBody>
                    <a:bodyPr/>
                    <a:lstStyle/>
                    <a:p>
                      <a:r>
                        <a:rPr lang="en-US" dirty="0"/>
                        <a:t>1</a:t>
                      </a:r>
                      <a:endParaRPr lang="ru-RU" dirty="0"/>
                    </a:p>
                  </a:txBody>
                  <a:tcPr/>
                </a:tc>
                <a:tc>
                  <a:txBody>
                    <a:bodyPr/>
                    <a:lstStyle/>
                    <a:p>
                      <a:r>
                        <a:rPr lang="en-US" dirty="0"/>
                        <a:t>2</a:t>
                      </a:r>
                      <a:endParaRPr lang="ru-RU" dirty="0"/>
                    </a:p>
                  </a:txBody>
                  <a:tcPr/>
                </a:tc>
                <a:tc>
                  <a:txBody>
                    <a:bodyPr/>
                    <a:lstStyle/>
                    <a:p>
                      <a:r>
                        <a:rPr lang="en-US" dirty="0"/>
                        <a:t>3</a:t>
                      </a:r>
                      <a:endParaRPr lang="ru-RU" dirty="0"/>
                    </a:p>
                  </a:txBody>
                  <a:tcPr/>
                </a:tc>
                <a:tc>
                  <a:txBody>
                    <a:bodyPr/>
                    <a:lstStyle/>
                    <a:p>
                      <a:r>
                        <a:rPr lang="en-US" dirty="0"/>
                        <a:t>4</a:t>
                      </a:r>
                      <a:endParaRPr lang="ru-RU" dirty="0"/>
                    </a:p>
                  </a:txBody>
                  <a:tcPr/>
                </a:tc>
                <a:tc>
                  <a:txBody>
                    <a:bodyPr/>
                    <a:lstStyle/>
                    <a:p>
                      <a:r>
                        <a:rPr lang="en-US" dirty="0"/>
                        <a:t>5</a:t>
                      </a:r>
                      <a:endParaRPr lang="ru-RU" dirty="0"/>
                    </a:p>
                  </a:txBody>
                  <a:tcPr/>
                </a:tc>
                <a:tc>
                  <a:txBody>
                    <a:bodyPr/>
                    <a:lstStyle/>
                    <a:p>
                      <a:r>
                        <a:rPr lang="en-US" dirty="0"/>
                        <a:t>6</a:t>
                      </a:r>
                      <a:endParaRPr lang="ru-RU" dirty="0"/>
                    </a:p>
                  </a:txBody>
                  <a:tcPr/>
                </a:tc>
                <a:tc>
                  <a:txBody>
                    <a:bodyPr/>
                    <a:lstStyle/>
                    <a:p>
                      <a:r>
                        <a:rPr lang="en-US" dirty="0"/>
                        <a:t>7</a:t>
                      </a:r>
                      <a:endParaRPr lang="ru-RU" dirty="0"/>
                    </a:p>
                  </a:txBody>
                  <a:tcPr/>
                </a:tc>
                <a:tc>
                  <a:txBody>
                    <a:bodyPr/>
                    <a:lstStyle/>
                    <a:p>
                      <a:r>
                        <a:rPr lang="en-US" dirty="0"/>
                        <a:t>8</a:t>
                      </a:r>
                      <a:endParaRPr lang="ru-RU" dirty="0"/>
                    </a:p>
                  </a:txBody>
                  <a:tcPr/>
                </a:tc>
                <a:tc>
                  <a:txBody>
                    <a:bodyPr/>
                    <a:lstStyle/>
                    <a:p>
                      <a:r>
                        <a:rPr lang="en-US" dirty="0"/>
                        <a:t>9</a:t>
                      </a:r>
                      <a:endParaRPr lang="ru-RU" dirty="0"/>
                    </a:p>
                  </a:txBody>
                  <a:tcPr/>
                </a:tc>
                <a:tc>
                  <a:txBody>
                    <a:bodyPr/>
                    <a:lstStyle/>
                    <a:p>
                      <a:r>
                        <a:rPr lang="en-US" dirty="0"/>
                        <a:t>10</a:t>
                      </a:r>
                      <a:endParaRPr lang="ru-RU" dirty="0"/>
                    </a:p>
                  </a:txBody>
                  <a:tcPr/>
                </a:tc>
                <a:tc>
                  <a:txBody>
                    <a:bodyPr/>
                    <a:lstStyle/>
                    <a:p>
                      <a:r>
                        <a:rPr lang="en-US" dirty="0"/>
                        <a:t>11</a:t>
                      </a:r>
                      <a:endParaRPr lang="ru-RU" dirty="0"/>
                    </a:p>
                  </a:txBody>
                  <a:tcPr/>
                </a:tc>
                <a:tc>
                  <a:txBody>
                    <a:bodyPr/>
                    <a:lstStyle/>
                    <a:p>
                      <a:r>
                        <a:rPr lang="en-US" dirty="0"/>
                        <a:t>12</a:t>
                      </a:r>
                      <a:endParaRPr lang="ru-RU" dirty="0"/>
                    </a:p>
                  </a:txBody>
                  <a:tcPr/>
                </a:tc>
                <a:tc>
                  <a:txBody>
                    <a:bodyPr/>
                    <a:lstStyle/>
                    <a:p>
                      <a:r>
                        <a:rPr lang="en-US" dirty="0"/>
                        <a:t>13</a:t>
                      </a:r>
                      <a:endParaRPr lang="ru-RU" dirty="0"/>
                    </a:p>
                  </a:txBody>
                  <a:tcPr/>
                </a:tc>
                <a:tc>
                  <a:txBody>
                    <a:bodyPr/>
                    <a:lstStyle/>
                    <a:p>
                      <a:r>
                        <a:rPr lang="en-US" dirty="0"/>
                        <a:t>14</a:t>
                      </a:r>
                      <a:endParaRPr lang="ru-RU" dirty="0"/>
                    </a:p>
                  </a:txBody>
                  <a:tcPr/>
                </a:tc>
                <a:tc>
                  <a:txBody>
                    <a:bodyPr/>
                    <a:lstStyle/>
                    <a:p>
                      <a:r>
                        <a:rPr lang="en-US" dirty="0"/>
                        <a:t>15</a:t>
                      </a:r>
                      <a:endParaRPr lang="ru-RU" dirty="0"/>
                    </a:p>
                  </a:txBody>
                  <a:tcPr/>
                </a:tc>
                <a:tc>
                  <a:txBody>
                    <a:bodyPr/>
                    <a:lstStyle/>
                    <a:p>
                      <a:r>
                        <a:rPr lang="en-US" dirty="0"/>
                        <a:t>16</a:t>
                      </a:r>
                      <a:endParaRPr lang="ru-RU" dirty="0"/>
                    </a:p>
                  </a:txBody>
                  <a:tcPr/>
                </a:tc>
                <a:tc>
                  <a:txBody>
                    <a:bodyPr/>
                    <a:lstStyle/>
                    <a:p>
                      <a:r>
                        <a:rPr lang="en-US" dirty="0"/>
                        <a:t>17</a:t>
                      </a:r>
                      <a:endParaRPr lang="ru-RU" dirty="0"/>
                    </a:p>
                  </a:txBody>
                  <a:tcPr/>
                </a:tc>
                <a:tc>
                  <a:txBody>
                    <a:bodyPr/>
                    <a:lstStyle/>
                    <a:p>
                      <a:r>
                        <a:rPr lang="en-US" dirty="0"/>
                        <a:t>18</a:t>
                      </a:r>
                      <a:endParaRPr lang="ru-RU" dirty="0"/>
                    </a:p>
                  </a:txBody>
                  <a:tcPr/>
                </a:tc>
                <a:tc>
                  <a:txBody>
                    <a:bodyPr/>
                    <a:lstStyle/>
                    <a:p>
                      <a:r>
                        <a:rPr lang="en-US" dirty="0"/>
                        <a:t>19</a:t>
                      </a:r>
                      <a:endParaRPr lang="ru-RU" dirty="0"/>
                    </a:p>
                  </a:txBody>
                  <a:tcPr/>
                </a:tc>
                <a:tc>
                  <a:txBody>
                    <a:bodyPr/>
                    <a:lstStyle/>
                    <a:p>
                      <a:r>
                        <a:rPr lang="en-US" dirty="0"/>
                        <a:t>20</a:t>
                      </a:r>
                      <a:endParaRPr lang="ru-RU" dirty="0"/>
                    </a:p>
                  </a:txBody>
                  <a:tcPr/>
                </a:tc>
                <a:tc>
                  <a:txBody>
                    <a:bodyPr/>
                    <a:lstStyle/>
                    <a:p>
                      <a:r>
                        <a:rPr lang="en-US" dirty="0"/>
                        <a:t>21</a:t>
                      </a:r>
                      <a:endParaRPr lang="ru-RU" dirty="0"/>
                    </a:p>
                  </a:txBody>
                  <a:tcPr/>
                </a:tc>
                <a:tc>
                  <a:txBody>
                    <a:bodyPr/>
                    <a:lstStyle/>
                    <a:p>
                      <a:r>
                        <a:rPr lang="en-US" dirty="0"/>
                        <a:t>22</a:t>
                      </a:r>
                      <a:endParaRPr lang="ru-RU" dirty="0"/>
                    </a:p>
                  </a:txBody>
                  <a:tcPr/>
                </a:tc>
                <a:tc>
                  <a:txBody>
                    <a:bodyPr/>
                    <a:lstStyle/>
                    <a:p>
                      <a:r>
                        <a:rPr lang="en-US" dirty="0"/>
                        <a:t>23</a:t>
                      </a:r>
                      <a:endParaRPr lang="ru-RU" dirty="0"/>
                    </a:p>
                  </a:txBody>
                  <a:tcPr/>
                </a:tc>
                <a:tc>
                  <a:txBody>
                    <a:bodyPr/>
                    <a:lstStyle/>
                    <a:p>
                      <a:r>
                        <a:rPr lang="en-US" dirty="0"/>
                        <a:t>24</a:t>
                      </a:r>
                      <a:endParaRPr lang="ru-RU" dirty="0"/>
                    </a:p>
                  </a:txBody>
                  <a:tcPr/>
                </a:tc>
                <a:tc>
                  <a:txBody>
                    <a:bodyPr/>
                    <a:lstStyle/>
                    <a:p>
                      <a:r>
                        <a:rPr lang="en-US" dirty="0"/>
                        <a:t>25</a:t>
                      </a:r>
                      <a:endParaRPr lang="ru-RU" dirty="0"/>
                    </a:p>
                  </a:txBody>
                  <a:tcPr/>
                </a:tc>
                <a:tc>
                  <a:txBody>
                    <a:bodyPr/>
                    <a:lstStyle/>
                    <a:p>
                      <a:r>
                        <a:rPr lang="en-US" dirty="0"/>
                        <a:t>26</a:t>
                      </a:r>
                      <a:endParaRPr lang="ru-RU" dirty="0"/>
                    </a:p>
                  </a:txBody>
                  <a:tcPr/>
                </a:tc>
                <a:extLst>
                  <a:ext uri="{0D108BD9-81ED-4DB2-BD59-A6C34878D82A}">
                    <a16:rowId xmlns:a16="http://schemas.microsoft.com/office/drawing/2014/main" val="3656634855"/>
                  </a:ext>
                </a:extLst>
              </a:tr>
            </a:tbl>
          </a:graphicData>
        </a:graphic>
      </p:graphicFrame>
    </p:spTree>
    <p:extLst>
      <p:ext uri="{BB962C8B-B14F-4D97-AF65-F5344CB8AC3E}">
        <p14:creationId xmlns:p14="http://schemas.microsoft.com/office/powerpoint/2010/main" val="2310663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E40C12-2432-4D55-FB70-C24A8C52DD07}"/>
              </a:ext>
            </a:extLst>
          </p:cNvPr>
          <p:cNvSpPr>
            <a:spLocks noGrp="1"/>
          </p:cNvSpPr>
          <p:nvPr>
            <p:ph type="title"/>
          </p:nvPr>
        </p:nvSpPr>
        <p:spPr>
          <a:xfrm>
            <a:off x="581190" y="762000"/>
            <a:ext cx="11029616" cy="894020"/>
          </a:xfrm>
        </p:spPr>
        <p:txBody>
          <a:bodyPr/>
          <a:lstStyle/>
          <a:p>
            <a:r>
              <a:rPr lang="ru-RU" dirty="0"/>
              <a:t>Шифрование символов</a:t>
            </a:r>
          </a:p>
        </p:txBody>
      </p:sp>
      <p:sp>
        <p:nvSpPr>
          <p:cNvPr id="5" name="Объект 4">
            <a:extLst>
              <a:ext uri="{FF2B5EF4-FFF2-40B4-BE49-F238E27FC236}">
                <a16:creationId xmlns:a16="http://schemas.microsoft.com/office/drawing/2014/main" id="{03EBC65B-2531-0ABB-3333-88AE0A43ABA8}"/>
              </a:ext>
            </a:extLst>
          </p:cNvPr>
          <p:cNvSpPr>
            <a:spLocks noGrp="1"/>
          </p:cNvSpPr>
          <p:nvPr>
            <p:ph idx="1"/>
          </p:nvPr>
        </p:nvSpPr>
        <p:spPr>
          <a:xfrm>
            <a:off x="581192" y="3906176"/>
            <a:ext cx="11029615" cy="2050742"/>
          </a:xfrm>
        </p:spPr>
        <p:txBody>
          <a:bodyPr>
            <a:normAutofit fontScale="92500"/>
          </a:bodyPr>
          <a:lstStyle/>
          <a:p>
            <a:pPr marL="0" indent="0">
              <a:buNone/>
            </a:pPr>
            <a:r>
              <a:rPr lang="ru-RU" dirty="0">
                <a:solidFill>
                  <a:schemeClr val="tx1"/>
                </a:solidFill>
                <a:latin typeface="Times New Roman" panose="02020603050405020304" pitchFamily="18" charset="0"/>
                <a:cs typeface="Times New Roman" panose="02020603050405020304" pitchFamily="18" charset="0"/>
              </a:rPr>
              <a:t>Для шифрования четных символов используется прямой английский алфавит.</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ru-RU" dirty="0">
                <a:solidFill>
                  <a:schemeClr val="tx1"/>
                </a:solidFill>
                <a:latin typeface="Times New Roman" panose="02020603050405020304" pitchFamily="18" charset="0"/>
                <a:cs typeface="Times New Roman" panose="02020603050405020304" pitchFamily="18" charset="0"/>
              </a:rPr>
              <a:t>Шифрование слова </a:t>
            </a:r>
            <a:r>
              <a:rPr lang="en-US" dirty="0">
                <a:solidFill>
                  <a:schemeClr val="tx1"/>
                </a:solidFill>
                <a:latin typeface="Times New Roman" panose="02020603050405020304" pitchFamily="18" charset="0"/>
                <a:cs typeface="Times New Roman" panose="02020603050405020304" pitchFamily="18" charset="0"/>
              </a:rPr>
              <a:t>“HERE” </a:t>
            </a:r>
            <a:r>
              <a:rPr lang="ru-RU" dirty="0">
                <a:solidFill>
                  <a:schemeClr val="tx1"/>
                </a:solidFill>
                <a:latin typeface="Times New Roman" panose="02020603050405020304" pitchFamily="18" charset="0"/>
                <a:cs typeface="Times New Roman" panose="02020603050405020304" pitchFamily="18" charset="0"/>
              </a:rPr>
              <a:t>со сдвигом 1</a:t>
            </a:r>
            <a:r>
              <a:rPr lang="en-US" dirty="0">
                <a:solidFill>
                  <a:schemeClr val="tx1"/>
                </a:solidFill>
                <a:latin typeface="Times New Roman" panose="02020603050405020304" pitchFamily="18" charset="0"/>
                <a:cs typeface="Times New Roman" panose="02020603050405020304" pitchFamily="18" charset="0"/>
              </a:rPr>
              <a:t>:</a:t>
            </a:r>
            <a:endParaRPr lang="ru-RU"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r>
              <a:rPr lang="ru-RU" dirty="0">
                <a:solidFill>
                  <a:schemeClr val="tx1"/>
                </a:solidFill>
                <a:latin typeface="Times New Roman" panose="02020603050405020304" pitchFamily="18" charset="0"/>
                <a:cs typeface="Times New Roman" panose="02020603050405020304" pitchFamily="18" charset="0"/>
              </a:rPr>
              <a:t>В тексте </a:t>
            </a:r>
            <a:r>
              <a:rPr lang="en-US" dirty="0">
                <a:solidFill>
                  <a:schemeClr val="tx1"/>
                </a:solidFill>
                <a:latin typeface="Times New Roman" panose="02020603050405020304" pitchFamily="18" charset="0"/>
                <a:cs typeface="Times New Roman" panose="02020603050405020304" pitchFamily="18" charset="0"/>
              </a:rPr>
              <a:t>HERE </a:t>
            </a:r>
            <a:r>
              <a:rPr lang="ru-RU" dirty="0">
                <a:solidFill>
                  <a:schemeClr val="tx1"/>
                </a:solidFill>
                <a:latin typeface="Times New Roman" panose="02020603050405020304" pitchFamily="18" charset="0"/>
                <a:cs typeface="Times New Roman" panose="02020603050405020304" pitchFamily="18" charset="0"/>
              </a:rPr>
              <a:t>символ </a:t>
            </a:r>
            <a:r>
              <a:rPr lang="en-US" dirty="0">
                <a:solidFill>
                  <a:schemeClr val="tx1"/>
                </a:solidFill>
                <a:latin typeface="Times New Roman" panose="02020603050405020304" pitchFamily="18" charset="0"/>
                <a:cs typeface="Times New Roman" panose="02020603050405020304" pitchFamily="18" charset="0"/>
              </a:rPr>
              <a:t>E – </a:t>
            </a:r>
            <a:r>
              <a:rPr lang="ru-RU" dirty="0">
                <a:solidFill>
                  <a:schemeClr val="tx1"/>
                </a:solidFill>
                <a:latin typeface="Times New Roman" panose="02020603050405020304" pitchFamily="18" charset="0"/>
                <a:cs typeface="Times New Roman" panose="02020603050405020304" pitchFamily="18" charset="0"/>
              </a:rPr>
              <a:t>четный (имеет индекс </a:t>
            </a:r>
            <a:r>
              <a:rPr lang="en-US" dirty="0">
                <a:solidFill>
                  <a:schemeClr val="tx1"/>
                </a:solidFill>
                <a:latin typeface="Times New Roman" panose="02020603050405020304" pitchFamily="18" charset="0"/>
                <a:cs typeface="Times New Roman" panose="02020603050405020304" pitchFamily="18" charset="0"/>
              </a:rPr>
              <a:t>2</a:t>
            </a:r>
            <a:r>
              <a:rPr lang="ru-RU" dirty="0">
                <a:solidFill>
                  <a:schemeClr val="tx1"/>
                </a:solidFill>
                <a:latin typeface="Times New Roman" panose="02020603050405020304" pitchFamily="18" charset="0"/>
                <a:cs typeface="Times New Roman" panose="02020603050405020304" pitchFamily="18" charset="0"/>
              </a:rPr>
              <a:t>)</a:t>
            </a:r>
          </a:p>
          <a:p>
            <a:pPr marL="342900" indent="-342900">
              <a:buAutoNum type="arabicPeriod"/>
            </a:pPr>
            <a:r>
              <a:rPr lang="ru-RU" dirty="0">
                <a:solidFill>
                  <a:schemeClr val="tx1"/>
                </a:solidFill>
                <a:latin typeface="Times New Roman" panose="02020603050405020304" pitchFamily="18" charset="0"/>
                <a:cs typeface="Times New Roman" panose="02020603050405020304" pitchFamily="18" charset="0"/>
              </a:rPr>
              <a:t>Позиция символа </a:t>
            </a:r>
            <a:r>
              <a:rPr lang="en-US" dirty="0">
                <a:solidFill>
                  <a:schemeClr val="tx1"/>
                </a:solidFill>
                <a:latin typeface="Times New Roman" panose="02020603050405020304" pitchFamily="18" charset="0"/>
                <a:cs typeface="Times New Roman" panose="02020603050405020304" pitchFamily="18" charset="0"/>
              </a:rPr>
              <a:t>E </a:t>
            </a:r>
            <a:r>
              <a:rPr lang="ru-RU" dirty="0">
                <a:solidFill>
                  <a:schemeClr val="tx1"/>
                </a:solidFill>
                <a:latin typeface="Times New Roman" panose="02020603050405020304" pitchFamily="18" charset="0"/>
                <a:cs typeface="Times New Roman" panose="02020603050405020304" pitchFamily="18" charset="0"/>
              </a:rPr>
              <a:t>в английском алфавите – </a:t>
            </a:r>
            <a:r>
              <a:rPr lang="en-US" dirty="0">
                <a:solidFill>
                  <a:schemeClr val="tx1"/>
                </a:solidFill>
                <a:latin typeface="Times New Roman" panose="02020603050405020304" pitchFamily="18" charset="0"/>
                <a:cs typeface="Times New Roman" panose="02020603050405020304" pitchFamily="18" charset="0"/>
              </a:rPr>
              <a:t>5</a:t>
            </a:r>
            <a:endParaRPr lang="ru-RU"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r>
              <a:rPr lang="ru-RU" dirty="0">
                <a:solidFill>
                  <a:schemeClr val="tx1"/>
                </a:solidFill>
                <a:latin typeface="Times New Roman" panose="02020603050405020304" pitchFamily="18" charset="0"/>
                <a:cs typeface="Times New Roman" panose="02020603050405020304" pitchFamily="18" charset="0"/>
              </a:rPr>
              <a:t>При добавлении сдвига к позиции символа его индекс увеличивается на 1, то есть символ </a:t>
            </a:r>
            <a:r>
              <a:rPr lang="en-US" dirty="0">
                <a:solidFill>
                  <a:schemeClr val="tx1"/>
                </a:solidFill>
                <a:latin typeface="Times New Roman" panose="02020603050405020304" pitchFamily="18" charset="0"/>
                <a:cs typeface="Times New Roman" panose="02020603050405020304" pitchFamily="18" charset="0"/>
              </a:rPr>
              <a:t>E </a:t>
            </a:r>
            <a:r>
              <a:rPr lang="ru-RU" dirty="0">
                <a:solidFill>
                  <a:schemeClr val="tx1"/>
                </a:solidFill>
                <a:latin typeface="Times New Roman" panose="02020603050405020304" pitchFamily="18" charset="0"/>
                <a:cs typeface="Times New Roman" panose="02020603050405020304" pitchFamily="18" charset="0"/>
              </a:rPr>
              <a:t>шифруется символом </a:t>
            </a:r>
            <a:r>
              <a:rPr lang="en-US" dirty="0">
                <a:solidFill>
                  <a:schemeClr val="tx1"/>
                </a:solidFill>
                <a:latin typeface="Times New Roman" panose="02020603050405020304" pitchFamily="18" charset="0"/>
                <a:cs typeface="Times New Roman" panose="02020603050405020304" pitchFamily="18" charset="0"/>
              </a:rPr>
              <a:t>F</a:t>
            </a:r>
          </a:p>
        </p:txBody>
      </p:sp>
      <p:graphicFrame>
        <p:nvGraphicFramePr>
          <p:cNvPr id="6" name="Таблица 5">
            <a:extLst>
              <a:ext uri="{FF2B5EF4-FFF2-40B4-BE49-F238E27FC236}">
                <a16:creationId xmlns:a16="http://schemas.microsoft.com/office/drawing/2014/main" id="{B1809E60-834B-EBBE-F814-19C8A8D26228}"/>
              </a:ext>
            </a:extLst>
          </p:cNvPr>
          <p:cNvGraphicFramePr>
            <a:graphicFrameLocks noGrp="1"/>
          </p:cNvGraphicFramePr>
          <p:nvPr/>
        </p:nvGraphicFramePr>
        <p:xfrm>
          <a:off x="321948" y="2856424"/>
          <a:ext cx="11548099" cy="741680"/>
        </p:xfrm>
        <a:graphic>
          <a:graphicData uri="http://schemas.openxmlformats.org/drawingml/2006/table">
            <a:tbl>
              <a:tblPr firstRow="1" bandRow="1">
                <a:tableStyleId>{5C22544A-7EE6-4342-B048-85BDC9FD1C3A}</a:tableStyleId>
              </a:tblPr>
              <a:tblGrid>
                <a:gridCol w="314960">
                  <a:extLst>
                    <a:ext uri="{9D8B030D-6E8A-4147-A177-3AD203B41FA5}">
                      <a16:colId xmlns:a16="http://schemas.microsoft.com/office/drawing/2014/main" val="3398412438"/>
                    </a:ext>
                  </a:extLst>
                </a:gridCol>
                <a:gridCol w="335280">
                  <a:extLst>
                    <a:ext uri="{9D8B030D-6E8A-4147-A177-3AD203B41FA5}">
                      <a16:colId xmlns:a16="http://schemas.microsoft.com/office/drawing/2014/main" val="2719663533"/>
                    </a:ext>
                  </a:extLst>
                </a:gridCol>
                <a:gridCol w="362268">
                  <a:extLst>
                    <a:ext uri="{9D8B030D-6E8A-4147-A177-3AD203B41FA5}">
                      <a16:colId xmlns:a16="http://schemas.microsoft.com/office/drawing/2014/main" val="2304095257"/>
                    </a:ext>
                  </a:extLst>
                </a:gridCol>
                <a:gridCol w="378143">
                  <a:extLst>
                    <a:ext uri="{9D8B030D-6E8A-4147-A177-3AD203B41FA5}">
                      <a16:colId xmlns:a16="http://schemas.microsoft.com/office/drawing/2014/main" val="1468220078"/>
                    </a:ext>
                  </a:extLst>
                </a:gridCol>
                <a:gridCol w="362268">
                  <a:extLst>
                    <a:ext uri="{9D8B030D-6E8A-4147-A177-3AD203B41FA5}">
                      <a16:colId xmlns:a16="http://schemas.microsoft.com/office/drawing/2014/main" val="1226883928"/>
                    </a:ext>
                  </a:extLst>
                </a:gridCol>
                <a:gridCol w="362268">
                  <a:extLst>
                    <a:ext uri="{9D8B030D-6E8A-4147-A177-3AD203B41FA5}">
                      <a16:colId xmlns:a16="http://schemas.microsoft.com/office/drawing/2014/main" val="987753670"/>
                    </a:ext>
                  </a:extLst>
                </a:gridCol>
                <a:gridCol w="378143">
                  <a:extLst>
                    <a:ext uri="{9D8B030D-6E8A-4147-A177-3AD203B41FA5}">
                      <a16:colId xmlns:a16="http://schemas.microsoft.com/office/drawing/2014/main" val="302510253"/>
                    </a:ext>
                  </a:extLst>
                </a:gridCol>
                <a:gridCol w="378143">
                  <a:extLst>
                    <a:ext uri="{9D8B030D-6E8A-4147-A177-3AD203B41FA5}">
                      <a16:colId xmlns:a16="http://schemas.microsoft.com/office/drawing/2014/main" val="1376382072"/>
                    </a:ext>
                  </a:extLst>
                </a:gridCol>
                <a:gridCol w="362268">
                  <a:extLst>
                    <a:ext uri="{9D8B030D-6E8A-4147-A177-3AD203B41FA5}">
                      <a16:colId xmlns:a16="http://schemas.microsoft.com/office/drawing/2014/main" val="2711949779"/>
                    </a:ext>
                  </a:extLst>
                </a:gridCol>
                <a:gridCol w="488252">
                  <a:extLst>
                    <a:ext uri="{9D8B030D-6E8A-4147-A177-3AD203B41FA5}">
                      <a16:colId xmlns:a16="http://schemas.microsoft.com/office/drawing/2014/main" val="658804072"/>
                    </a:ext>
                  </a:extLst>
                </a:gridCol>
                <a:gridCol w="491490">
                  <a:extLst>
                    <a:ext uri="{9D8B030D-6E8A-4147-A177-3AD203B41FA5}">
                      <a16:colId xmlns:a16="http://schemas.microsoft.com/office/drawing/2014/main" val="884245474"/>
                    </a:ext>
                  </a:extLst>
                </a:gridCol>
                <a:gridCol w="495618">
                  <a:extLst>
                    <a:ext uri="{9D8B030D-6E8A-4147-A177-3AD203B41FA5}">
                      <a16:colId xmlns:a16="http://schemas.microsoft.com/office/drawing/2014/main" val="385036240"/>
                    </a:ext>
                  </a:extLst>
                </a:gridCol>
                <a:gridCol w="493586">
                  <a:extLst>
                    <a:ext uri="{9D8B030D-6E8A-4147-A177-3AD203B41FA5}">
                      <a16:colId xmlns:a16="http://schemas.microsoft.com/office/drawing/2014/main" val="2532708337"/>
                    </a:ext>
                  </a:extLst>
                </a:gridCol>
                <a:gridCol w="488252">
                  <a:extLst>
                    <a:ext uri="{9D8B030D-6E8A-4147-A177-3AD203B41FA5}">
                      <a16:colId xmlns:a16="http://schemas.microsoft.com/office/drawing/2014/main" val="2093577137"/>
                    </a:ext>
                  </a:extLst>
                </a:gridCol>
                <a:gridCol w="492379">
                  <a:extLst>
                    <a:ext uri="{9D8B030D-6E8A-4147-A177-3AD203B41FA5}">
                      <a16:colId xmlns:a16="http://schemas.microsoft.com/office/drawing/2014/main" val="3883138186"/>
                    </a:ext>
                  </a:extLst>
                </a:gridCol>
                <a:gridCol w="487807">
                  <a:extLst>
                    <a:ext uri="{9D8B030D-6E8A-4147-A177-3AD203B41FA5}">
                      <a16:colId xmlns:a16="http://schemas.microsoft.com/office/drawing/2014/main" val="1625033532"/>
                    </a:ext>
                  </a:extLst>
                </a:gridCol>
                <a:gridCol w="479870">
                  <a:extLst>
                    <a:ext uri="{9D8B030D-6E8A-4147-A177-3AD203B41FA5}">
                      <a16:colId xmlns:a16="http://schemas.microsoft.com/office/drawing/2014/main" val="324454666"/>
                    </a:ext>
                  </a:extLst>
                </a:gridCol>
                <a:gridCol w="494030">
                  <a:extLst>
                    <a:ext uri="{9D8B030D-6E8A-4147-A177-3AD203B41FA5}">
                      <a16:colId xmlns:a16="http://schemas.microsoft.com/office/drawing/2014/main" val="1076205079"/>
                    </a:ext>
                  </a:extLst>
                </a:gridCol>
                <a:gridCol w="492633">
                  <a:extLst>
                    <a:ext uri="{9D8B030D-6E8A-4147-A177-3AD203B41FA5}">
                      <a16:colId xmlns:a16="http://schemas.microsoft.com/office/drawing/2014/main" val="4221540559"/>
                    </a:ext>
                  </a:extLst>
                </a:gridCol>
                <a:gridCol w="495618">
                  <a:extLst>
                    <a:ext uri="{9D8B030D-6E8A-4147-A177-3AD203B41FA5}">
                      <a16:colId xmlns:a16="http://schemas.microsoft.com/office/drawing/2014/main" val="2768797785"/>
                    </a:ext>
                  </a:extLst>
                </a:gridCol>
                <a:gridCol w="487553">
                  <a:extLst>
                    <a:ext uri="{9D8B030D-6E8A-4147-A177-3AD203B41FA5}">
                      <a16:colId xmlns:a16="http://schemas.microsoft.com/office/drawing/2014/main" val="3317143185"/>
                    </a:ext>
                  </a:extLst>
                </a:gridCol>
                <a:gridCol w="495618">
                  <a:extLst>
                    <a:ext uri="{9D8B030D-6E8A-4147-A177-3AD203B41FA5}">
                      <a16:colId xmlns:a16="http://schemas.microsoft.com/office/drawing/2014/main" val="3335242819"/>
                    </a:ext>
                  </a:extLst>
                </a:gridCol>
                <a:gridCol w="495618">
                  <a:extLst>
                    <a:ext uri="{9D8B030D-6E8A-4147-A177-3AD203B41FA5}">
                      <a16:colId xmlns:a16="http://schemas.microsoft.com/office/drawing/2014/main" val="3850434521"/>
                    </a:ext>
                  </a:extLst>
                </a:gridCol>
                <a:gridCol w="485585">
                  <a:extLst>
                    <a:ext uri="{9D8B030D-6E8A-4147-A177-3AD203B41FA5}">
                      <a16:colId xmlns:a16="http://schemas.microsoft.com/office/drawing/2014/main" val="3238107297"/>
                    </a:ext>
                  </a:extLst>
                </a:gridCol>
                <a:gridCol w="495618">
                  <a:extLst>
                    <a:ext uri="{9D8B030D-6E8A-4147-A177-3AD203B41FA5}">
                      <a16:colId xmlns:a16="http://schemas.microsoft.com/office/drawing/2014/main" val="3062776315"/>
                    </a:ext>
                  </a:extLst>
                </a:gridCol>
                <a:gridCol w="454831">
                  <a:extLst>
                    <a:ext uri="{9D8B030D-6E8A-4147-A177-3AD203B41FA5}">
                      <a16:colId xmlns:a16="http://schemas.microsoft.com/office/drawing/2014/main" val="507950192"/>
                    </a:ext>
                  </a:extLst>
                </a:gridCol>
              </a:tblGrid>
              <a:tr h="370840">
                <a:tc>
                  <a:txBody>
                    <a:bodyPr/>
                    <a:lstStyle/>
                    <a:p>
                      <a:r>
                        <a:rPr lang="en-US" dirty="0"/>
                        <a:t>Z</a:t>
                      </a:r>
                      <a:endParaRPr lang="ru-RU" dirty="0"/>
                    </a:p>
                  </a:txBody>
                  <a:tcPr/>
                </a:tc>
                <a:tc>
                  <a:txBody>
                    <a:bodyPr/>
                    <a:lstStyle/>
                    <a:p>
                      <a:r>
                        <a:rPr lang="en-US" dirty="0"/>
                        <a:t>Y</a:t>
                      </a:r>
                      <a:endParaRPr lang="ru-RU" dirty="0"/>
                    </a:p>
                  </a:txBody>
                  <a:tcPr/>
                </a:tc>
                <a:tc>
                  <a:txBody>
                    <a:bodyPr/>
                    <a:lstStyle/>
                    <a:p>
                      <a:r>
                        <a:rPr lang="en-US" dirty="0"/>
                        <a:t>X</a:t>
                      </a:r>
                      <a:endParaRPr lang="ru-RU" dirty="0"/>
                    </a:p>
                  </a:txBody>
                  <a:tcPr/>
                </a:tc>
                <a:tc>
                  <a:txBody>
                    <a:bodyPr/>
                    <a:lstStyle/>
                    <a:p>
                      <a:r>
                        <a:rPr lang="en-US" dirty="0"/>
                        <a:t>W</a:t>
                      </a:r>
                      <a:endParaRPr lang="ru-RU" dirty="0"/>
                    </a:p>
                  </a:txBody>
                  <a:tcPr/>
                </a:tc>
                <a:tc>
                  <a:txBody>
                    <a:bodyPr/>
                    <a:lstStyle/>
                    <a:p>
                      <a:r>
                        <a:rPr lang="en-US" dirty="0"/>
                        <a:t>V</a:t>
                      </a:r>
                      <a:endParaRPr lang="ru-RU" dirty="0"/>
                    </a:p>
                  </a:txBody>
                  <a:tcPr/>
                </a:tc>
                <a:tc>
                  <a:txBody>
                    <a:bodyPr/>
                    <a:lstStyle/>
                    <a:p>
                      <a:r>
                        <a:rPr lang="en-US" dirty="0"/>
                        <a:t>U</a:t>
                      </a:r>
                      <a:endParaRPr lang="ru-RU" dirty="0"/>
                    </a:p>
                  </a:txBody>
                  <a:tcPr/>
                </a:tc>
                <a:tc>
                  <a:txBody>
                    <a:bodyPr/>
                    <a:lstStyle/>
                    <a:p>
                      <a:r>
                        <a:rPr lang="en-US" dirty="0"/>
                        <a:t>T</a:t>
                      </a:r>
                      <a:endParaRPr lang="ru-RU" dirty="0"/>
                    </a:p>
                  </a:txBody>
                  <a:tcPr/>
                </a:tc>
                <a:tc>
                  <a:txBody>
                    <a:bodyPr/>
                    <a:lstStyle/>
                    <a:p>
                      <a:r>
                        <a:rPr lang="en-US" dirty="0"/>
                        <a:t>S</a:t>
                      </a:r>
                      <a:endParaRPr lang="ru-RU" dirty="0"/>
                    </a:p>
                  </a:txBody>
                  <a:tcPr/>
                </a:tc>
                <a:tc>
                  <a:txBody>
                    <a:bodyPr/>
                    <a:lstStyle/>
                    <a:p>
                      <a:r>
                        <a:rPr lang="en-US" dirty="0"/>
                        <a:t>R</a:t>
                      </a:r>
                      <a:endParaRPr lang="ru-RU" dirty="0"/>
                    </a:p>
                  </a:txBody>
                  <a:tcPr/>
                </a:tc>
                <a:tc>
                  <a:txBody>
                    <a:bodyPr/>
                    <a:lstStyle/>
                    <a:p>
                      <a:r>
                        <a:rPr lang="en-US" dirty="0"/>
                        <a:t>Q</a:t>
                      </a:r>
                      <a:endParaRPr lang="ru-RU" dirty="0"/>
                    </a:p>
                  </a:txBody>
                  <a:tcPr/>
                </a:tc>
                <a:tc>
                  <a:txBody>
                    <a:bodyPr/>
                    <a:lstStyle/>
                    <a:p>
                      <a:r>
                        <a:rPr lang="en-US" dirty="0"/>
                        <a:t>P</a:t>
                      </a:r>
                      <a:endParaRPr lang="ru-RU" dirty="0"/>
                    </a:p>
                  </a:txBody>
                  <a:tcPr/>
                </a:tc>
                <a:tc>
                  <a:txBody>
                    <a:bodyPr/>
                    <a:lstStyle/>
                    <a:p>
                      <a:r>
                        <a:rPr lang="en-US" dirty="0"/>
                        <a:t>O</a:t>
                      </a:r>
                      <a:endParaRPr lang="ru-RU" dirty="0"/>
                    </a:p>
                  </a:txBody>
                  <a:tcPr/>
                </a:tc>
                <a:tc>
                  <a:txBody>
                    <a:bodyPr/>
                    <a:lstStyle/>
                    <a:p>
                      <a:r>
                        <a:rPr lang="en-US" dirty="0"/>
                        <a:t>N</a:t>
                      </a:r>
                      <a:endParaRPr lang="ru-RU" dirty="0"/>
                    </a:p>
                  </a:txBody>
                  <a:tcPr/>
                </a:tc>
                <a:tc>
                  <a:txBody>
                    <a:bodyPr/>
                    <a:lstStyle/>
                    <a:p>
                      <a:r>
                        <a:rPr lang="en-US" dirty="0"/>
                        <a:t>M</a:t>
                      </a:r>
                      <a:endParaRPr lang="ru-RU" dirty="0"/>
                    </a:p>
                  </a:txBody>
                  <a:tcPr/>
                </a:tc>
                <a:tc>
                  <a:txBody>
                    <a:bodyPr/>
                    <a:lstStyle/>
                    <a:p>
                      <a:r>
                        <a:rPr lang="en-US" dirty="0"/>
                        <a:t>L</a:t>
                      </a:r>
                      <a:endParaRPr lang="ru-RU" dirty="0"/>
                    </a:p>
                  </a:txBody>
                  <a:tcPr/>
                </a:tc>
                <a:tc>
                  <a:txBody>
                    <a:bodyPr/>
                    <a:lstStyle/>
                    <a:p>
                      <a:r>
                        <a:rPr lang="en-US" dirty="0"/>
                        <a:t>K</a:t>
                      </a:r>
                      <a:endParaRPr lang="ru-RU" dirty="0"/>
                    </a:p>
                  </a:txBody>
                  <a:tcPr/>
                </a:tc>
                <a:tc>
                  <a:txBody>
                    <a:bodyPr/>
                    <a:lstStyle/>
                    <a:p>
                      <a:r>
                        <a:rPr lang="en-US" dirty="0"/>
                        <a:t>J</a:t>
                      </a:r>
                      <a:endParaRPr lang="ru-RU" dirty="0"/>
                    </a:p>
                  </a:txBody>
                  <a:tcPr/>
                </a:tc>
                <a:tc>
                  <a:txBody>
                    <a:bodyPr/>
                    <a:lstStyle/>
                    <a:p>
                      <a:r>
                        <a:rPr lang="en-US" dirty="0"/>
                        <a:t>I</a:t>
                      </a:r>
                      <a:endParaRPr lang="ru-RU" dirty="0"/>
                    </a:p>
                  </a:txBody>
                  <a:tcPr/>
                </a:tc>
                <a:tc>
                  <a:txBody>
                    <a:bodyPr/>
                    <a:lstStyle/>
                    <a:p>
                      <a:r>
                        <a:rPr lang="en-US" dirty="0"/>
                        <a:t>H</a:t>
                      </a:r>
                      <a:endParaRPr lang="ru-RU" dirty="0"/>
                    </a:p>
                  </a:txBody>
                  <a:tcPr/>
                </a:tc>
                <a:tc>
                  <a:txBody>
                    <a:bodyPr/>
                    <a:lstStyle/>
                    <a:p>
                      <a:r>
                        <a:rPr lang="en-US" dirty="0"/>
                        <a:t>G</a:t>
                      </a:r>
                      <a:endParaRPr lang="ru-RU" dirty="0"/>
                    </a:p>
                  </a:txBody>
                  <a:tcPr/>
                </a:tc>
                <a:tc>
                  <a:txBody>
                    <a:bodyPr/>
                    <a:lstStyle/>
                    <a:p>
                      <a:r>
                        <a:rPr lang="en-US" dirty="0"/>
                        <a:t>F</a:t>
                      </a:r>
                      <a:endParaRPr lang="ru-RU" dirty="0"/>
                    </a:p>
                  </a:txBody>
                  <a:tcPr/>
                </a:tc>
                <a:tc>
                  <a:txBody>
                    <a:bodyPr/>
                    <a:lstStyle/>
                    <a:p>
                      <a:r>
                        <a:rPr lang="en-US" dirty="0"/>
                        <a:t>E</a:t>
                      </a:r>
                      <a:endParaRPr lang="ru-RU" dirty="0"/>
                    </a:p>
                  </a:txBody>
                  <a:tcPr/>
                </a:tc>
                <a:tc>
                  <a:txBody>
                    <a:bodyPr/>
                    <a:lstStyle/>
                    <a:p>
                      <a:r>
                        <a:rPr lang="en-US" dirty="0"/>
                        <a:t>D</a:t>
                      </a:r>
                      <a:endParaRPr lang="ru-RU" dirty="0"/>
                    </a:p>
                  </a:txBody>
                  <a:tcPr/>
                </a:tc>
                <a:tc>
                  <a:txBody>
                    <a:bodyPr/>
                    <a:lstStyle/>
                    <a:p>
                      <a:r>
                        <a:rPr lang="en-US" dirty="0"/>
                        <a:t>C</a:t>
                      </a:r>
                      <a:endParaRPr lang="ru-RU" dirty="0"/>
                    </a:p>
                  </a:txBody>
                  <a:tcPr/>
                </a:tc>
                <a:tc>
                  <a:txBody>
                    <a:bodyPr/>
                    <a:lstStyle/>
                    <a:p>
                      <a:r>
                        <a:rPr lang="en-US" dirty="0"/>
                        <a:t>B</a:t>
                      </a:r>
                      <a:endParaRPr lang="ru-RU" dirty="0"/>
                    </a:p>
                  </a:txBody>
                  <a:tcPr/>
                </a:tc>
                <a:tc>
                  <a:txBody>
                    <a:bodyPr/>
                    <a:lstStyle/>
                    <a:p>
                      <a:r>
                        <a:rPr lang="en-US" dirty="0"/>
                        <a:t>A</a:t>
                      </a:r>
                      <a:endParaRPr lang="ru-RU" dirty="0"/>
                    </a:p>
                  </a:txBody>
                  <a:tcPr/>
                </a:tc>
                <a:extLst>
                  <a:ext uri="{0D108BD9-81ED-4DB2-BD59-A6C34878D82A}">
                    <a16:rowId xmlns:a16="http://schemas.microsoft.com/office/drawing/2014/main" val="4095538184"/>
                  </a:ext>
                </a:extLst>
              </a:tr>
              <a:tr h="370840">
                <a:tc>
                  <a:txBody>
                    <a:bodyPr/>
                    <a:lstStyle/>
                    <a:p>
                      <a:r>
                        <a:rPr lang="en-US" dirty="0"/>
                        <a:t>1</a:t>
                      </a:r>
                      <a:endParaRPr lang="ru-RU" dirty="0"/>
                    </a:p>
                  </a:txBody>
                  <a:tcPr/>
                </a:tc>
                <a:tc>
                  <a:txBody>
                    <a:bodyPr/>
                    <a:lstStyle/>
                    <a:p>
                      <a:r>
                        <a:rPr lang="en-US" dirty="0"/>
                        <a:t>2</a:t>
                      </a:r>
                      <a:endParaRPr lang="ru-RU" dirty="0"/>
                    </a:p>
                  </a:txBody>
                  <a:tcPr/>
                </a:tc>
                <a:tc>
                  <a:txBody>
                    <a:bodyPr/>
                    <a:lstStyle/>
                    <a:p>
                      <a:r>
                        <a:rPr lang="en-US" dirty="0"/>
                        <a:t>3</a:t>
                      </a:r>
                      <a:endParaRPr lang="ru-RU" dirty="0"/>
                    </a:p>
                  </a:txBody>
                  <a:tcPr/>
                </a:tc>
                <a:tc>
                  <a:txBody>
                    <a:bodyPr/>
                    <a:lstStyle/>
                    <a:p>
                      <a:r>
                        <a:rPr lang="en-US" dirty="0"/>
                        <a:t>4</a:t>
                      </a:r>
                      <a:endParaRPr lang="ru-RU" dirty="0"/>
                    </a:p>
                  </a:txBody>
                  <a:tcPr/>
                </a:tc>
                <a:tc>
                  <a:txBody>
                    <a:bodyPr/>
                    <a:lstStyle/>
                    <a:p>
                      <a:r>
                        <a:rPr lang="en-US" dirty="0"/>
                        <a:t>5</a:t>
                      </a:r>
                      <a:endParaRPr lang="ru-RU" dirty="0"/>
                    </a:p>
                  </a:txBody>
                  <a:tcPr/>
                </a:tc>
                <a:tc>
                  <a:txBody>
                    <a:bodyPr/>
                    <a:lstStyle/>
                    <a:p>
                      <a:r>
                        <a:rPr lang="en-US" dirty="0"/>
                        <a:t>6</a:t>
                      </a:r>
                      <a:endParaRPr lang="ru-RU" dirty="0"/>
                    </a:p>
                  </a:txBody>
                  <a:tcPr/>
                </a:tc>
                <a:tc>
                  <a:txBody>
                    <a:bodyPr/>
                    <a:lstStyle/>
                    <a:p>
                      <a:r>
                        <a:rPr lang="en-US" dirty="0"/>
                        <a:t>7</a:t>
                      </a:r>
                      <a:endParaRPr lang="ru-RU" dirty="0"/>
                    </a:p>
                  </a:txBody>
                  <a:tcPr/>
                </a:tc>
                <a:tc>
                  <a:txBody>
                    <a:bodyPr/>
                    <a:lstStyle/>
                    <a:p>
                      <a:r>
                        <a:rPr lang="en-US" dirty="0"/>
                        <a:t>8</a:t>
                      </a:r>
                      <a:endParaRPr lang="ru-RU" dirty="0"/>
                    </a:p>
                  </a:txBody>
                  <a:tcPr/>
                </a:tc>
                <a:tc>
                  <a:txBody>
                    <a:bodyPr/>
                    <a:lstStyle/>
                    <a:p>
                      <a:r>
                        <a:rPr lang="en-US" dirty="0"/>
                        <a:t>9</a:t>
                      </a:r>
                      <a:endParaRPr lang="ru-RU" dirty="0"/>
                    </a:p>
                  </a:txBody>
                  <a:tcPr/>
                </a:tc>
                <a:tc>
                  <a:txBody>
                    <a:bodyPr/>
                    <a:lstStyle/>
                    <a:p>
                      <a:r>
                        <a:rPr lang="en-US" dirty="0"/>
                        <a:t>10</a:t>
                      </a:r>
                      <a:endParaRPr lang="ru-RU" dirty="0"/>
                    </a:p>
                  </a:txBody>
                  <a:tcPr/>
                </a:tc>
                <a:tc>
                  <a:txBody>
                    <a:bodyPr/>
                    <a:lstStyle/>
                    <a:p>
                      <a:r>
                        <a:rPr lang="en-US" dirty="0"/>
                        <a:t>11</a:t>
                      </a:r>
                      <a:endParaRPr lang="ru-RU" dirty="0"/>
                    </a:p>
                  </a:txBody>
                  <a:tcPr/>
                </a:tc>
                <a:tc>
                  <a:txBody>
                    <a:bodyPr/>
                    <a:lstStyle/>
                    <a:p>
                      <a:r>
                        <a:rPr lang="en-US" dirty="0"/>
                        <a:t>12</a:t>
                      </a:r>
                      <a:endParaRPr lang="ru-RU" dirty="0"/>
                    </a:p>
                  </a:txBody>
                  <a:tcPr/>
                </a:tc>
                <a:tc>
                  <a:txBody>
                    <a:bodyPr/>
                    <a:lstStyle/>
                    <a:p>
                      <a:r>
                        <a:rPr lang="en-US" dirty="0"/>
                        <a:t>13</a:t>
                      </a:r>
                      <a:endParaRPr lang="ru-RU" dirty="0"/>
                    </a:p>
                  </a:txBody>
                  <a:tcPr/>
                </a:tc>
                <a:tc>
                  <a:txBody>
                    <a:bodyPr/>
                    <a:lstStyle/>
                    <a:p>
                      <a:r>
                        <a:rPr lang="en-US" dirty="0"/>
                        <a:t>14</a:t>
                      </a:r>
                      <a:endParaRPr lang="ru-RU" dirty="0"/>
                    </a:p>
                  </a:txBody>
                  <a:tcPr/>
                </a:tc>
                <a:tc>
                  <a:txBody>
                    <a:bodyPr/>
                    <a:lstStyle/>
                    <a:p>
                      <a:r>
                        <a:rPr lang="en-US" dirty="0"/>
                        <a:t>15</a:t>
                      </a:r>
                      <a:endParaRPr lang="ru-RU" dirty="0"/>
                    </a:p>
                  </a:txBody>
                  <a:tcPr/>
                </a:tc>
                <a:tc>
                  <a:txBody>
                    <a:bodyPr/>
                    <a:lstStyle/>
                    <a:p>
                      <a:r>
                        <a:rPr lang="en-US" dirty="0"/>
                        <a:t>16</a:t>
                      </a:r>
                      <a:endParaRPr lang="ru-RU" dirty="0"/>
                    </a:p>
                  </a:txBody>
                  <a:tcPr/>
                </a:tc>
                <a:tc>
                  <a:txBody>
                    <a:bodyPr/>
                    <a:lstStyle/>
                    <a:p>
                      <a:r>
                        <a:rPr lang="en-US" dirty="0"/>
                        <a:t>17</a:t>
                      </a:r>
                      <a:endParaRPr lang="ru-RU" dirty="0"/>
                    </a:p>
                  </a:txBody>
                  <a:tcPr/>
                </a:tc>
                <a:tc>
                  <a:txBody>
                    <a:bodyPr/>
                    <a:lstStyle/>
                    <a:p>
                      <a:r>
                        <a:rPr lang="en-US" dirty="0"/>
                        <a:t>18</a:t>
                      </a:r>
                      <a:endParaRPr lang="ru-RU" dirty="0"/>
                    </a:p>
                  </a:txBody>
                  <a:tcPr/>
                </a:tc>
                <a:tc>
                  <a:txBody>
                    <a:bodyPr/>
                    <a:lstStyle/>
                    <a:p>
                      <a:r>
                        <a:rPr lang="en-US" dirty="0"/>
                        <a:t>19</a:t>
                      </a:r>
                      <a:endParaRPr lang="ru-RU" dirty="0"/>
                    </a:p>
                  </a:txBody>
                  <a:tcPr/>
                </a:tc>
                <a:tc>
                  <a:txBody>
                    <a:bodyPr/>
                    <a:lstStyle/>
                    <a:p>
                      <a:r>
                        <a:rPr lang="en-US" dirty="0"/>
                        <a:t>20</a:t>
                      </a:r>
                      <a:endParaRPr lang="ru-RU" dirty="0"/>
                    </a:p>
                  </a:txBody>
                  <a:tcPr/>
                </a:tc>
                <a:tc>
                  <a:txBody>
                    <a:bodyPr/>
                    <a:lstStyle/>
                    <a:p>
                      <a:r>
                        <a:rPr lang="en-US" dirty="0"/>
                        <a:t>21</a:t>
                      </a:r>
                      <a:endParaRPr lang="ru-RU" dirty="0"/>
                    </a:p>
                  </a:txBody>
                  <a:tcPr/>
                </a:tc>
                <a:tc>
                  <a:txBody>
                    <a:bodyPr/>
                    <a:lstStyle/>
                    <a:p>
                      <a:r>
                        <a:rPr lang="en-US" dirty="0"/>
                        <a:t>22</a:t>
                      </a:r>
                      <a:endParaRPr lang="ru-RU" dirty="0"/>
                    </a:p>
                  </a:txBody>
                  <a:tcPr/>
                </a:tc>
                <a:tc>
                  <a:txBody>
                    <a:bodyPr/>
                    <a:lstStyle/>
                    <a:p>
                      <a:r>
                        <a:rPr lang="en-US" dirty="0"/>
                        <a:t>23</a:t>
                      </a:r>
                      <a:endParaRPr lang="ru-RU" dirty="0"/>
                    </a:p>
                  </a:txBody>
                  <a:tcPr/>
                </a:tc>
                <a:tc>
                  <a:txBody>
                    <a:bodyPr/>
                    <a:lstStyle/>
                    <a:p>
                      <a:r>
                        <a:rPr lang="en-US" dirty="0"/>
                        <a:t>24</a:t>
                      </a:r>
                      <a:endParaRPr lang="ru-RU" dirty="0"/>
                    </a:p>
                  </a:txBody>
                  <a:tcPr/>
                </a:tc>
                <a:tc>
                  <a:txBody>
                    <a:bodyPr/>
                    <a:lstStyle/>
                    <a:p>
                      <a:r>
                        <a:rPr lang="en-US" dirty="0"/>
                        <a:t>25</a:t>
                      </a:r>
                      <a:endParaRPr lang="ru-RU" dirty="0"/>
                    </a:p>
                  </a:txBody>
                  <a:tcPr/>
                </a:tc>
                <a:tc>
                  <a:txBody>
                    <a:bodyPr/>
                    <a:lstStyle/>
                    <a:p>
                      <a:r>
                        <a:rPr lang="en-US" dirty="0"/>
                        <a:t>26</a:t>
                      </a:r>
                      <a:endParaRPr lang="ru-RU" dirty="0"/>
                    </a:p>
                  </a:txBody>
                  <a:tcPr/>
                </a:tc>
                <a:extLst>
                  <a:ext uri="{0D108BD9-81ED-4DB2-BD59-A6C34878D82A}">
                    <a16:rowId xmlns:a16="http://schemas.microsoft.com/office/drawing/2014/main" val="3656634855"/>
                  </a:ext>
                </a:extLst>
              </a:tr>
            </a:tbl>
          </a:graphicData>
        </a:graphic>
      </p:graphicFrame>
      <p:graphicFrame>
        <p:nvGraphicFramePr>
          <p:cNvPr id="9" name="Таблица 8">
            <a:extLst>
              <a:ext uri="{FF2B5EF4-FFF2-40B4-BE49-F238E27FC236}">
                <a16:creationId xmlns:a16="http://schemas.microsoft.com/office/drawing/2014/main" id="{8B0DF046-2A7B-41C5-DEFE-458C667B8EBF}"/>
              </a:ext>
            </a:extLst>
          </p:cNvPr>
          <p:cNvGraphicFramePr>
            <a:graphicFrameLocks noGrp="1"/>
          </p:cNvGraphicFramePr>
          <p:nvPr/>
        </p:nvGraphicFramePr>
        <p:xfrm>
          <a:off x="321947" y="1970024"/>
          <a:ext cx="11548099" cy="741680"/>
        </p:xfrm>
        <a:graphic>
          <a:graphicData uri="http://schemas.openxmlformats.org/drawingml/2006/table">
            <a:tbl>
              <a:tblPr firstRow="1" bandRow="1">
                <a:tableStyleId>{5C22544A-7EE6-4342-B048-85BDC9FD1C3A}</a:tableStyleId>
              </a:tblPr>
              <a:tblGrid>
                <a:gridCol w="314960">
                  <a:extLst>
                    <a:ext uri="{9D8B030D-6E8A-4147-A177-3AD203B41FA5}">
                      <a16:colId xmlns:a16="http://schemas.microsoft.com/office/drawing/2014/main" val="3398412438"/>
                    </a:ext>
                  </a:extLst>
                </a:gridCol>
                <a:gridCol w="335280">
                  <a:extLst>
                    <a:ext uri="{9D8B030D-6E8A-4147-A177-3AD203B41FA5}">
                      <a16:colId xmlns:a16="http://schemas.microsoft.com/office/drawing/2014/main" val="2719663533"/>
                    </a:ext>
                  </a:extLst>
                </a:gridCol>
                <a:gridCol w="362268">
                  <a:extLst>
                    <a:ext uri="{9D8B030D-6E8A-4147-A177-3AD203B41FA5}">
                      <a16:colId xmlns:a16="http://schemas.microsoft.com/office/drawing/2014/main" val="2304095257"/>
                    </a:ext>
                  </a:extLst>
                </a:gridCol>
                <a:gridCol w="378143">
                  <a:extLst>
                    <a:ext uri="{9D8B030D-6E8A-4147-A177-3AD203B41FA5}">
                      <a16:colId xmlns:a16="http://schemas.microsoft.com/office/drawing/2014/main" val="1468220078"/>
                    </a:ext>
                  </a:extLst>
                </a:gridCol>
                <a:gridCol w="362268">
                  <a:extLst>
                    <a:ext uri="{9D8B030D-6E8A-4147-A177-3AD203B41FA5}">
                      <a16:colId xmlns:a16="http://schemas.microsoft.com/office/drawing/2014/main" val="1226883928"/>
                    </a:ext>
                  </a:extLst>
                </a:gridCol>
                <a:gridCol w="362268">
                  <a:extLst>
                    <a:ext uri="{9D8B030D-6E8A-4147-A177-3AD203B41FA5}">
                      <a16:colId xmlns:a16="http://schemas.microsoft.com/office/drawing/2014/main" val="987753670"/>
                    </a:ext>
                  </a:extLst>
                </a:gridCol>
                <a:gridCol w="378143">
                  <a:extLst>
                    <a:ext uri="{9D8B030D-6E8A-4147-A177-3AD203B41FA5}">
                      <a16:colId xmlns:a16="http://schemas.microsoft.com/office/drawing/2014/main" val="302510253"/>
                    </a:ext>
                  </a:extLst>
                </a:gridCol>
                <a:gridCol w="378143">
                  <a:extLst>
                    <a:ext uri="{9D8B030D-6E8A-4147-A177-3AD203B41FA5}">
                      <a16:colId xmlns:a16="http://schemas.microsoft.com/office/drawing/2014/main" val="1376382072"/>
                    </a:ext>
                  </a:extLst>
                </a:gridCol>
                <a:gridCol w="362268">
                  <a:extLst>
                    <a:ext uri="{9D8B030D-6E8A-4147-A177-3AD203B41FA5}">
                      <a16:colId xmlns:a16="http://schemas.microsoft.com/office/drawing/2014/main" val="2711949779"/>
                    </a:ext>
                  </a:extLst>
                </a:gridCol>
                <a:gridCol w="488252">
                  <a:extLst>
                    <a:ext uri="{9D8B030D-6E8A-4147-A177-3AD203B41FA5}">
                      <a16:colId xmlns:a16="http://schemas.microsoft.com/office/drawing/2014/main" val="658804072"/>
                    </a:ext>
                  </a:extLst>
                </a:gridCol>
                <a:gridCol w="491490">
                  <a:extLst>
                    <a:ext uri="{9D8B030D-6E8A-4147-A177-3AD203B41FA5}">
                      <a16:colId xmlns:a16="http://schemas.microsoft.com/office/drawing/2014/main" val="884245474"/>
                    </a:ext>
                  </a:extLst>
                </a:gridCol>
                <a:gridCol w="495618">
                  <a:extLst>
                    <a:ext uri="{9D8B030D-6E8A-4147-A177-3AD203B41FA5}">
                      <a16:colId xmlns:a16="http://schemas.microsoft.com/office/drawing/2014/main" val="385036240"/>
                    </a:ext>
                  </a:extLst>
                </a:gridCol>
                <a:gridCol w="493586">
                  <a:extLst>
                    <a:ext uri="{9D8B030D-6E8A-4147-A177-3AD203B41FA5}">
                      <a16:colId xmlns:a16="http://schemas.microsoft.com/office/drawing/2014/main" val="2532708337"/>
                    </a:ext>
                  </a:extLst>
                </a:gridCol>
                <a:gridCol w="488252">
                  <a:extLst>
                    <a:ext uri="{9D8B030D-6E8A-4147-A177-3AD203B41FA5}">
                      <a16:colId xmlns:a16="http://schemas.microsoft.com/office/drawing/2014/main" val="2093577137"/>
                    </a:ext>
                  </a:extLst>
                </a:gridCol>
                <a:gridCol w="492379">
                  <a:extLst>
                    <a:ext uri="{9D8B030D-6E8A-4147-A177-3AD203B41FA5}">
                      <a16:colId xmlns:a16="http://schemas.microsoft.com/office/drawing/2014/main" val="3883138186"/>
                    </a:ext>
                  </a:extLst>
                </a:gridCol>
                <a:gridCol w="487807">
                  <a:extLst>
                    <a:ext uri="{9D8B030D-6E8A-4147-A177-3AD203B41FA5}">
                      <a16:colId xmlns:a16="http://schemas.microsoft.com/office/drawing/2014/main" val="1625033532"/>
                    </a:ext>
                  </a:extLst>
                </a:gridCol>
                <a:gridCol w="479870">
                  <a:extLst>
                    <a:ext uri="{9D8B030D-6E8A-4147-A177-3AD203B41FA5}">
                      <a16:colId xmlns:a16="http://schemas.microsoft.com/office/drawing/2014/main" val="324454666"/>
                    </a:ext>
                  </a:extLst>
                </a:gridCol>
                <a:gridCol w="494030">
                  <a:extLst>
                    <a:ext uri="{9D8B030D-6E8A-4147-A177-3AD203B41FA5}">
                      <a16:colId xmlns:a16="http://schemas.microsoft.com/office/drawing/2014/main" val="1076205079"/>
                    </a:ext>
                  </a:extLst>
                </a:gridCol>
                <a:gridCol w="492633">
                  <a:extLst>
                    <a:ext uri="{9D8B030D-6E8A-4147-A177-3AD203B41FA5}">
                      <a16:colId xmlns:a16="http://schemas.microsoft.com/office/drawing/2014/main" val="4221540559"/>
                    </a:ext>
                  </a:extLst>
                </a:gridCol>
                <a:gridCol w="495618">
                  <a:extLst>
                    <a:ext uri="{9D8B030D-6E8A-4147-A177-3AD203B41FA5}">
                      <a16:colId xmlns:a16="http://schemas.microsoft.com/office/drawing/2014/main" val="2768797785"/>
                    </a:ext>
                  </a:extLst>
                </a:gridCol>
                <a:gridCol w="487553">
                  <a:extLst>
                    <a:ext uri="{9D8B030D-6E8A-4147-A177-3AD203B41FA5}">
                      <a16:colId xmlns:a16="http://schemas.microsoft.com/office/drawing/2014/main" val="3317143185"/>
                    </a:ext>
                  </a:extLst>
                </a:gridCol>
                <a:gridCol w="495618">
                  <a:extLst>
                    <a:ext uri="{9D8B030D-6E8A-4147-A177-3AD203B41FA5}">
                      <a16:colId xmlns:a16="http://schemas.microsoft.com/office/drawing/2014/main" val="3335242819"/>
                    </a:ext>
                  </a:extLst>
                </a:gridCol>
                <a:gridCol w="495618">
                  <a:extLst>
                    <a:ext uri="{9D8B030D-6E8A-4147-A177-3AD203B41FA5}">
                      <a16:colId xmlns:a16="http://schemas.microsoft.com/office/drawing/2014/main" val="3850434521"/>
                    </a:ext>
                  </a:extLst>
                </a:gridCol>
                <a:gridCol w="485585">
                  <a:extLst>
                    <a:ext uri="{9D8B030D-6E8A-4147-A177-3AD203B41FA5}">
                      <a16:colId xmlns:a16="http://schemas.microsoft.com/office/drawing/2014/main" val="3238107297"/>
                    </a:ext>
                  </a:extLst>
                </a:gridCol>
                <a:gridCol w="495618">
                  <a:extLst>
                    <a:ext uri="{9D8B030D-6E8A-4147-A177-3AD203B41FA5}">
                      <a16:colId xmlns:a16="http://schemas.microsoft.com/office/drawing/2014/main" val="3062776315"/>
                    </a:ext>
                  </a:extLst>
                </a:gridCol>
                <a:gridCol w="454831">
                  <a:extLst>
                    <a:ext uri="{9D8B030D-6E8A-4147-A177-3AD203B41FA5}">
                      <a16:colId xmlns:a16="http://schemas.microsoft.com/office/drawing/2014/main" val="507950192"/>
                    </a:ext>
                  </a:extLst>
                </a:gridCol>
              </a:tblGrid>
              <a:tr h="370840">
                <a:tc>
                  <a:txBody>
                    <a:bodyPr/>
                    <a:lstStyle/>
                    <a:p>
                      <a:r>
                        <a:rPr lang="en-US" dirty="0"/>
                        <a:t>A</a:t>
                      </a:r>
                      <a:endParaRPr lang="ru-RU" dirty="0"/>
                    </a:p>
                  </a:txBody>
                  <a:tcPr/>
                </a:tc>
                <a:tc>
                  <a:txBody>
                    <a:bodyPr/>
                    <a:lstStyle/>
                    <a:p>
                      <a:r>
                        <a:rPr lang="en-US" dirty="0"/>
                        <a:t>B</a:t>
                      </a:r>
                      <a:endParaRPr lang="ru-RU" dirty="0"/>
                    </a:p>
                  </a:txBody>
                  <a:tcPr/>
                </a:tc>
                <a:tc>
                  <a:txBody>
                    <a:bodyPr/>
                    <a:lstStyle/>
                    <a:p>
                      <a:r>
                        <a:rPr lang="en-US" dirty="0"/>
                        <a:t>C</a:t>
                      </a:r>
                      <a:endParaRPr lang="ru-RU" dirty="0"/>
                    </a:p>
                  </a:txBody>
                  <a:tcPr/>
                </a:tc>
                <a:tc>
                  <a:txBody>
                    <a:bodyPr/>
                    <a:lstStyle/>
                    <a:p>
                      <a:r>
                        <a:rPr lang="en-US" dirty="0"/>
                        <a:t>D</a:t>
                      </a:r>
                      <a:endParaRPr lang="ru-RU" dirty="0"/>
                    </a:p>
                  </a:txBody>
                  <a:tcPr/>
                </a:tc>
                <a:tc>
                  <a:txBody>
                    <a:bodyPr/>
                    <a:lstStyle/>
                    <a:p>
                      <a:r>
                        <a:rPr lang="en-US" dirty="0"/>
                        <a:t>E</a:t>
                      </a:r>
                      <a:endParaRPr lang="ru-RU" dirty="0"/>
                    </a:p>
                  </a:txBody>
                  <a:tcPr/>
                </a:tc>
                <a:tc>
                  <a:txBody>
                    <a:bodyPr/>
                    <a:lstStyle/>
                    <a:p>
                      <a:r>
                        <a:rPr lang="en-US" dirty="0"/>
                        <a:t>F</a:t>
                      </a:r>
                      <a:endParaRPr lang="ru-RU" dirty="0"/>
                    </a:p>
                  </a:txBody>
                  <a:tcPr/>
                </a:tc>
                <a:tc>
                  <a:txBody>
                    <a:bodyPr/>
                    <a:lstStyle/>
                    <a:p>
                      <a:r>
                        <a:rPr lang="en-US" dirty="0"/>
                        <a:t>G</a:t>
                      </a:r>
                      <a:endParaRPr lang="ru-RU" dirty="0"/>
                    </a:p>
                  </a:txBody>
                  <a:tcPr/>
                </a:tc>
                <a:tc>
                  <a:txBody>
                    <a:bodyPr/>
                    <a:lstStyle/>
                    <a:p>
                      <a:r>
                        <a:rPr lang="en-US" dirty="0"/>
                        <a:t>H</a:t>
                      </a:r>
                      <a:endParaRPr lang="ru-RU" dirty="0"/>
                    </a:p>
                  </a:txBody>
                  <a:tcPr/>
                </a:tc>
                <a:tc>
                  <a:txBody>
                    <a:bodyPr/>
                    <a:lstStyle/>
                    <a:p>
                      <a:r>
                        <a:rPr lang="en-US" dirty="0"/>
                        <a:t>I</a:t>
                      </a:r>
                      <a:endParaRPr lang="ru-RU" dirty="0"/>
                    </a:p>
                  </a:txBody>
                  <a:tcPr/>
                </a:tc>
                <a:tc>
                  <a:txBody>
                    <a:bodyPr/>
                    <a:lstStyle/>
                    <a:p>
                      <a:r>
                        <a:rPr lang="en-US" dirty="0"/>
                        <a:t>J</a:t>
                      </a:r>
                      <a:endParaRPr lang="ru-RU" dirty="0"/>
                    </a:p>
                  </a:txBody>
                  <a:tcPr/>
                </a:tc>
                <a:tc>
                  <a:txBody>
                    <a:bodyPr/>
                    <a:lstStyle/>
                    <a:p>
                      <a:r>
                        <a:rPr lang="en-US" dirty="0"/>
                        <a:t>K</a:t>
                      </a:r>
                      <a:endParaRPr lang="ru-RU" dirty="0"/>
                    </a:p>
                  </a:txBody>
                  <a:tcPr/>
                </a:tc>
                <a:tc>
                  <a:txBody>
                    <a:bodyPr/>
                    <a:lstStyle/>
                    <a:p>
                      <a:r>
                        <a:rPr lang="en-US" dirty="0"/>
                        <a:t>L</a:t>
                      </a:r>
                      <a:endParaRPr lang="ru-RU" dirty="0"/>
                    </a:p>
                  </a:txBody>
                  <a:tcPr/>
                </a:tc>
                <a:tc>
                  <a:txBody>
                    <a:bodyPr/>
                    <a:lstStyle/>
                    <a:p>
                      <a:r>
                        <a:rPr lang="en-US" dirty="0"/>
                        <a:t>M</a:t>
                      </a:r>
                      <a:endParaRPr lang="ru-RU" dirty="0"/>
                    </a:p>
                  </a:txBody>
                  <a:tcPr/>
                </a:tc>
                <a:tc>
                  <a:txBody>
                    <a:bodyPr/>
                    <a:lstStyle/>
                    <a:p>
                      <a:r>
                        <a:rPr lang="en-US" dirty="0"/>
                        <a:t>N</a:t>
                      </a:r>
                      <a:endParaRPr lang="ru-RU" dirty="0"/>
                    </a:p>
                  </a:txBody>
                  <a:tcPr/>
                </a:tc>
                <a:tc>
                  <a:txBody>
                    <a:bodyPr/>
                    <a:lstStyle/>
                    <a:p>
                      <a:r>
                        <a:rPr lang="en-US" dirty="0"/>
                        <a:t>O</a:t>
                      </a:r>
                      <a:endParaRPr lang="ru-RU" dirty="0"/>
                    </a:p>
                  </a:txBody>
                  <a:tcPr/>
                </a:tc>
                <a:tc>
                  <a:txBody>
                    <a:bodyPr/>
                    <a:lstStyle/>
                    <a:p>
                      <a:r>
                        <a:rPr lang="en-US" dirty="0"/>
                        <a:t>P</a:t>
                      </a:r>
                      <a:endParaRPr lang="ru-RU" dirty="0"/>
                    </a:p>
                  </a:txBody>
                  <a:tcPr/>
                </a:tc>
                <a:tc>
                  <a:txBody>
                    <a:bodyPr/>
                    <a:lstStyle/>
                    <a:p>
                      <a:r>
                        <a:rPr lang="en-US" dirty="0"/>
                        <a:t>Q</a:t>
                      </a:r>
                      <a:endParaRPr lang="ru-RU" dirty="0"/>
                    </a:p>
                  </a:txBody>
                  <a:tcPr/>
                </a:tc>
                <a:tc>
                  <a:txBody>
                    <a:bodyPr/>
                    <a:lstStyle/>
                    <a:p>
                      <a:r>
                        <a:rPr lang="en-US" dirty="0"/>
                        <a:t>R</a:t>
                      </a:r>
                      <a:endParaRPr lang="ru-RU" dirty="0"/>
                    </a:p>
                  </a:txBody>
                  <a:tcPr/>
                </a:tc>
                <a:tc>
                  <a:txBody>
                    <a:bodyPr/>
                    <a:lstStyle/>
                    <a:p>
                      <a:r>
                        <a:rPr lang="en-US" dirty="0"/>
                        <a:t>S</a:t>
                      </a:r>
                      <a:endParaRPr lang="ru-RU" dirty="0"/>
                    </a:p>
                  </a:txBody>
                  <a:tcPr/>
                </a:tc>
                <a:tc>
                  <a:txBody>
                    <a:bodyPr/>
                    <a:lstStyle/>
                    <a:p>
                      <a:r>
                        <a:rPr lang="en-US" dirty="0"/>
                        <a:t>T</a:t>
                      </a:r>
                      <a:endParaRPr lang="ru-RU" dirty="0"/>
                    </a:p>
                  </a:txBody>
                  <a:tcPr/>
                </a:tc>
                <a:tc>
                  <a:txBody>
                    <a:bodyPr/>
                    <a:lstStyle/>
                    <a:p>
                      <a:r>
                        <a:rPr lang="en-US" dirty="0"/>
                        <a:t>U</a:t>
                      </a:r>
                      <a:endParaRPr lang="ru-RU" dirty="0"/>
                    </a:p>
                  </a:txBody>
                  <a:tcPr/>
                </a:tc>
                <a:tc>
                  <a:txBody>
                    <a:bodyPr/>
                    <a:lstStyle/>
                    <a:p>
                      <a:r>
                        <a:rPr lang="en-US" dirty="0"/>
                        <a:t>V</a:t>
                      </a:r>
                      <a:endParaRPr lang="ru-RU" dirty="0"/>
                    </a:p>
                  </a:txBody>
                  <a:tcPr/>
                </a:tc>
                <a:tc>
                  <a:txBody>
                    <a:bodyPr/>
                    <a:lstStyle/>
                    <a:p>
                      <a:r>
                        <a:rPr lang="en-US" dirty="0"/>
                        <a:t>W</a:t>
                      </a:r>
                      <a:endParaRPr lang="ru-RU" dirty="0"/>
                    </a:p>
                  </a:txBody>
                  <a:tcPr/>
                </a:tc>
                <a:tc>
                  <a:txBody>
                    <a:bodyPr/>
                    <a:lstStyle/>
                    <a:p>
                      <a:r>
                        <a:rPr lang="en-US" dirty="0"/>
                        <a:t>X</a:t>
                      </a:r>
                      <a:endParaRPr lang="ru-RU" dirty="0"/>
                    </a:p>
                  </a:txBody>
                  <a:tcPr/>
                </a:tc>
                <a:tc>
                  <a:txBody>
                    <a:bodyPr/>
                    <a:lstStyle/>
                    <a:p>
                      <a:r>
                        <a:rPr lang="en-US" dirty="0"/>
                        <a:t>Y</a:t>
                      </a:r>
                      <a:endParaRPr lang="ru-RU" dirty="0"/>
                    </a:p>
                  </a:txBody>
                  <a:tcPr/>
                </a:tc>
                <a:tc>
                  <a:txBody>
                    <a:bodyPr/>
                    <a:lstStyle/>
                    <a:p>
                      <a:r>
                        <a:rPr lang="en-US" dirty="0"/>
                        <a:t>Z</a:t>
                      </a:r>
                      <a:endParaRPr lang="ru-RU" dirty="0"/>
                    </a:p>
                  </a:txBody>
                  <a:tcPr/>
                </a:tc>
                <a:extLst>
                  <a:ext uri="{0D108BD9-81ED-4DB2-BD59-A6C34878D82A}">
                    <a16:rowId xmlns:a16="http://schemas.microsoft.com/office/drawing/2014/main" val="4095538184"/>
                  </a:ext>
                </a:extLst>
              </a:tr>
              <a:tr h="370840">
                <a:tc>
                  <a:txBody>
                    <a:bodyPr/>
                    <a:lstStyle/>
                    <a:p>
                      <a:r>
                        <a:rPr lang="en-US" dirty="0"/>
                        <a:t>1</a:t>
                      </a:r>
                      <a:endParaRPr lang="ru-RU" dirty="0"/>
                    </a:p>
                  </a:txBody>
                  <a:tcPr/>
                </a:tc>
                <a:tc>
                  <a:txBody>
                    <a:bodyPr/>
                    <a:lstStyle/>
                    <a:p>
                      <a:r>
                        <a:rPr lang="en-US" dirty="0"/>
                        <a:t>2</a:t>
                      </a:r>
                      <a:endParaRPr lang="ru-RU" dirty="0"/>
                    </a:p>
                  </a:txBody>
                  <a:tcPr/>
                </a:tc>
                <a:tc>
                  <a:txBody>
                    <a:bodyPr/>
                    <a:lstStyle/>
                    <a:p>
                      <a:r>
                        <a:rPr lang="en-US" dirty="0"/>
                        <a:t>3</a:t>
                      </a:r>
                      <a:endParaRPr lang="ru-RU" dirty="0"/>
                    </a:p>
                  </a:txBody>
                  <a:tcPr/>
                </a:tc>
                <a:tc>
                  <a:txBody>
                    <a:bodyPr/>
                    <a:lstStyle/>
                    <a:p>
                      <a:r>
                        <a:rPr lang="en-US" dirty="0"/>
                        <a:t>4</a:t>
                      </a:r>
                      <a:endParaRPr lang="ru-RU" dirty="0"/>
                    </a:p>
                  </a:txBody>
                  <a:tcPr/>
                </a:tc>
                <a:tc>
                  <a:txBody>
                    <a:bodyPr/>
                    <a:lstStyle/>
                    <a:p>
                      <a:r>
                        <a:rPr lang="en-US" dirty="0"/>
                        <a:t>5</a:t>
                      </a:r>
                      <a:endParaRPr lang="ru-RU" dirty="0"/>
                    </a:p>
                  </a:txBody>
                  <a:tcPr/>
                </a:tc>
                <a:tc>
                  <a:txBody>
                    <a:bodyPr/>
                    <a:lstStyle/>
                    <a:p>
                      <a:r>
                        <a:rPr lang="en-US" dirty="0"/>
                        <a:t>6</a:t>
                      </a:r>
                      <a:endParaRPr lang="ru-RU" dirty="0"/>
                    </a:p>
                  </a:txBody>
                  <a:tcPr/>
                </a:tc>
                <a:tc>
                  <a:txBody>
                    <a:bodyPr/>
                    <a:lstStyle/>
                    <a:p>
                      <a:r>
                        <a:rPr lang="en-US" dirty="0"/>
                        <a:t>7</a:t>
                      </a:r>
                      <a:endParaRPr lang="ru-RU" dirty="0"/>
                    </a:p>
                  </a:txBody>
                  <a:tcPr/>
                </a:tc>
                <a:tc>
                  <a:txBody>
                    <a:bodyPr/>
                    <a:lstStyle/>
                    <a:p>
                      <a:r>
                        <a:rPr lang="en-US" dirty="0"/>
                        <a:t>8</a:t>
                      </a:r>
                      <a:endParaRPr lang="ru-RU" dirty="0"/>
                    </a:p>
                  </a:txBody>
                  <a:tcPr/>
                </a:tc>
                <a:tc>
                  <a:txBody>
                    <a:bodyPr/>
                    <a:lstStyle/>
                    <a:p>
                      <a:r>
                        <a:rPr lang="en-US" dirty="0"/>
                        <a:t>9</a:t>
                      </a:r>
                      <a:endParaRPr lang="ru-RU" dirty="0"/>
                    </a:p>
                  </a:txBody>
                  <a:tcPr/>
                </a:tc>
                <a:tc>
                  <a:txBody>
                    <a:bodyPr/>
                    <a:lstStyle/>
                    <a:p>
                      <a:r>
                        <a:rPr lang="en-US" dirty="0"/>
                        <a:t>10</a:t>
                      </a:r>
                      <a:endParaRPr lang="ru-RU" dirty="0"/>
                    </a:p>
                  </a:txBody>
                  <a:tcPr/>
                </a:tc>
                <a:tc>
                  <a:txBody>
                    <a:bodyPr/>
                    <a:lstStyle/>
                    <a:p>
                      <a:r>
                        <a:rPr lang="en-US" dirty="0"/>
                        <a:t>11</a:t>
                      </a:r>
                      <a:endParaRPr lang="ru-RU" dirty="0"/>
                    </a:p>
                  </a:txBody>
                  <a:tcPr/>
                </a:tc>
                <a:tc>
                  <a:txBody>
                    <a:bodyPr/>
                    <a:lstStyle/>
                    <a:p>
                      <a:r>
                        <a:rPr lang="en-US" dirty="0"/>
                        <a:t>12</a:t>
                      </a:r>
                      <a:endParaRPr lang="ru-RU" dirty="0"/>
                    </a:p>
                  </a:txBody>
                  <a:tcPr/>
                </a:tc>
                <a:tc>
                  <a:txBody>
                    <a:bodyPr/>
                    <a:lstStyle/>
                    <a:p>
                      <a:r>
                        <a:rPr lang="en-US" dirty="0"/>
                        <a:t>13</a:t>
                      </a:r>
                      <a:endParaRPr lang="ru-RU" dirty="0"/>
                    </a:p>
                  </a:txBody>
                  <a:tcPr/>
                </a:tc>
                <a:tc>
                  <a:txBody>
                    <a:bodyPr/>
                    <a:lstStyle/>
                    <a:p>
                      <a:r>
                        <a:rPr lang="en-US" dirty="0"/>
                        <a:t>14</a:t>
                      </a:r>
                      <a:endParaRPr lang="ru-RU" dirty="0"/>
                    </a:p>
                  </a:txBody>
                  <a:tcPr/>
                </a:tc>
                <a:tc>
                  <a:txBody>
                    <a:bodyPr/>
                    <a:lstStyle/>
                    <a:p>
                      <a:r>
                        <a:rPr lang="en-US" dirty="0"/>
                        <a:t>15</a:t>
                      </a:r>
                      <a:endParaRPr lang="ru-RU" dirty="0"/>
                    </a:p>
                  </a:txBody>
                  <a:tcPr/>
                </a:tc>
                <a:tc>
                  <a:txBody>
                    <a:bodyPr/>
                    <a:lstStyle/>
                    <a:p>
                      <a:r>
                        <a:rPr lang="en-US" dirty="0"/>
                        <a:t>16</a:t>
                      </a:r>
                      <a:endParaRPr lang="ru-RU" dirty="0"/>
                    </a:p>
                  </a:txBody>
                  <a:tcPr/>
                </a:tc>
                <a:tc>
                  <a:txBody>
                    <a:bodyPr/>
                    <a:lstStyle/>
                    <a:p>
                      <a:r>
                        <a:rPr lang="en-US" dirty="0"/>
                        <a:t>17</a:t>
                      </a:r>
                      <a:endParaRPr lang="ru-RU" dirty="0"/>
                    </a:p>
                  </a:txBody>
                  <a:tcPr/>
                </a:tc>
                <a:tc>
                  <a:txBody>
                    <a:bodyPr/>
                    <a:lstStyle/>
                    <a:p>
                      <a:r>
                        <a:rPr lang="en-US" dirty="0"/>
                        <a:t>18</a:t>
                      </a:r>
                      <a:endParaRPr lang="ru-RU" dirty="0"/>
                    </a:p>
                  </a:txBody>
                  <a:tcPr/>
                </a:tc>
                <a:tc>
                  <a:txBody>
                    <a:bodyPr/>
                    <a:lstStyle/>
                    <a:p>
                      <a:r>
                        <a:rPr lang="en-US" dirty="0"/>
                        <a:t>19</a:t>
                      </a:r>
                      <a:endParaRPr lang="ru-RU" dirty="0"/>
                    </a:p>
                  </a:txBody>
                  <a:tcPr/>
                </a:tc>
                <a:tc>
                  <a:txBody>
                    <a:bodyPr/>
                    <a:lstStyle/>
                    <a:p>
                      <a:r>
                        <a:rPr lang="en-US" dirty="0"/>
                        <a:t>20</a:t>
                      </a:r>
                      <a:endParaRPr lang="ru-RU" dirty="0"/>
                    </a:p>
                  </a:txBody>
                  <a:tcPr/>
                </a:tc>
                <a:tc>
                  <a:txBody>
                    <a:bodyPr/>
                    <a:lstStyle/>
                    <a:p>
                      <a:r>
                        <a:rPr lang="en-US" dirty="0"/>
                        <a:t>21</a:t>
                      </a:r>
                      <a:endParaRPr lang="ru-RU" dirty="0"/>
                    </a:p>
                  </a:txBody>
                  <a:tcPr/>
                </a:tc>
                <a:tc>
                  <a:txBody>
                    <a:bodyPr/>
                    <a:lstStyle/>
                    <a:p>
                      <a:r>
                        <a:rPr lang="en-US" dirty="0"/>
                        <a:t>22</a:t>
                      </a:r>
                      <a:endParaRPr lang="ru-RU" dirty="0"/>
                    </a:p>
                  </a:txBody>
                  <a:tcPr/>
                </a:tc>
                <a:tc>
                  <a:txBody>
                    <a:bodyPr/>
                    <a:lstStyle/>
                    <a:p>
                      <a:r>
                        <a:rPr lang="en-US" dirty="0"/>
                        <a:t>23</a:t>
                      </a:r>
                      <a:endParaRPr lang="ru-RU" dirty="0"/>
                    </a:p>
                  </a:txBody>
                  <a:tcPr/>
                </a:tc>
                <a:tc>
                  <a:txBody>
                    <a:bodyPr/>
                    <a:lstStyle/>
                    <a:p>
                      <a:r>
                        <a:rPr lang="en-US" dirty="0"/>
                        <a:t>24</a:t>
                      </a:r>
                      <a:endParaRPr lang="ru-RU" dirty="0"/>
                    </a:p>
                  </a:txBody>
                  <a:tcPr/>
                </a:tc>
                <a:tc>
                  <a:txBody>
                    <a:bodyPr/>
                    <a:lstStyle/>
                    <a:p>
                      <a:r>
                        <a:rPr lang="en-US" dirty="0"/>
                        <a:t>25</a:t>
                      </a:r>
                      <a:endParaRPr lang="ru-RU" dirty="0"/>
                    </a:p>
                  </a:txBody>
                  <a:tcPr/>
                </a:tc>
                <a:tc>
                  <a:txBody>
                    <a:bodyPr/>
                    <a:lstStyle/>
                    <a:p>
                      <a:r>
                        <a:rPr lang="en-US" dirty="0"/>
                        <a:t>26</a:t>
                      </a:r>
                      <a:endParaRPr lang="ru-RU" dirty="0"/>
                    </a:p>
                  </a:txBody>
                  <a:tcPr/>
                </a:tc>
                <a:extLst>
                  <a:ext uri="{0D108BD9-81ED-4DB2-BD59-A6C34878D82A}">
                    <a16:rowId xmlns:a16="http://schemas.microsoft.com/office/drawing/2014/main" val="3656634855"/>
                  </a:ext>
                </a:extLst>
              </a:tr>
            </a:tbl>
          </a:graphicData>
        </a:graphic>
      </p:graphicFrame>
    </p:spTree>
    <p:extLst>
      <p:ext uri="{BB962C8B-B14F-4D97-AF65-F5344CB8AC3E}">
        <p14:creationId xmlns:p14="http://schemas.microsoft.com/office/powerpoint/2010/main" val="4055807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E40C12-2432-4D55-FB70-C24A8C52DD07}"/>
              </a:ext>
            </a:extLst>
          </p:cNvPr>
          <p:cNvSpPr>
            <a:spLocks noGrp="1"/>
          </p:cNvSpPr>
          <p:nvPr>
            <p:ph type="title"/>
          </p:nvPr>
        </p:nvSpPr>
        <p:spPr>
          <a:xfrm>
            <a:off x="581190" y="762000"/>
            <a:ext cx="11029616" cy="894020"/>
          </a:xfrm>
        </p:spPr>
        <p:txBody>
          <a:bodyPr/>
          <a:lstStyle/>
          <a:p>
            <a:r>
              <a:rPr lang="ru-RU" dirty="0"/>
              <a:t>Шифрование символов</a:t>
            </a:r>
          </a:p>
        </p:txBody>
      </p:sp>
      <p:sp>
        <p:nvSpPr>
          <p:cNvPr id="5" name="Объект 4">
            <a:extLst>
              <a:ext uri="{FF2B5EF4-FFF2-40B4-BE49-F238E27FC236}">
                <a16:creationId xmlns:a16="http://schemas.microsoft.com/office/drawing/2014/main" id="{03EBC65B-2531-0ABB-3333-88AE0A43ABA8}"/>
              </a:ext>
            </a:extLst>
          </p:cNvPr>
          <p:cNvSpPr>
            <a:spLocks noGrp="1"/>
          </p:cNvSpPr>
          <p:nvPr>
            <p:ph idx="1"/>
          </p:nvPr>
        </p:nvSpPr>
        <p:spPr>
          <a:xfrm>
            <a:off x="581192" y="3906175"/>
            <a:ext cx="11029615" cy="2517740"/>
          </a:xfrm>
        </p:spPr>
        <p:txBody>
          <a:bodyPr>
            <a:normAutofit fontScale="92500"/>
          </a:bodyPr>
          <a:lstStyle/>
          <a:p>
            <a:pPr marL="0" indent="0">
              <a:buNone/>
            </a:pPr>
            <a:r>
              <a:rPr lang="ru-RU" dirty="0">
                <a:solidFill>
                  <a:schemeClr val="tx1"/>
                </a:solidFill>
                <a:latin typeface="Times New Roman" panose="02020603050405020304" pitchFamily="18" charset="0"/>
                <a:cs typeface="Times New Roman" panose="02020603050405020304" pitchFamily="18" charset="0"/>
              </a:rPr>
              <a:t>Для шифрования нечетных символов используется обратный английский алфавит.</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ru-RU" dirty="0">
                <a:solidFill>
                  <a:schemeClr val="tx1"/>
                </a:solidFill>
                <a:latin typeface="Times New Roman" panose="02020603050405020304" pitchFamily="18" charset="0"/>
                <a:cs typeface="Times New Roman" panose="02020603050405020304" pitchFamily="18" charset="0"/>
              </a:rPr>
              <a:t>Шифрование слова </a:t>
            </a:r>
            <a:r>
              <a:rPr lang="en-US" dirty="0">
                <a:solidFill>
                  <a:schemeClr val="tx1"/>
                </a:solidFill>
                <a:latin typeface="Times New Roman" panose="02020603050405020304" pitchFamily="18" charset="0"/>
                <a:cs typeface="Times New Roman" panose="02020603050405020304" pitchFamily="18" charset="0"/>
              </a:rPr>
              <a:t>“HERE” </a:t>
            </a:r>
            <a:r>
              <a:rPr lang="ru-RU" dirty="0">
                <a:solidFill>
                  <a:schemeClr val="tx1"/>
                </a:solidFill>
                <a:latin typeface="Times New Roman" panose="02020603050405020304" pitchFamily="18" charset="0"/>
                <a:cs typeface="Times New Roman" panose="02020603050405020304" pitchFamily="18" charset="0"/>
              </a:rPr>
              <a:t>со сдвигом 1</a:t>
            </a:r>
            <a:r>
              <a:rPr lang="en-US" dirty="0">
                <a:solidFill>
                  <a:schemeClr val="tx1"/>
                </a:solidFill>
                <a:latin typeface="Times New Roman" panose="02020603050405020304" pitchFamily="18" charset="0"/>
                <a:cs typeface="Times New Roman" panose="02020603050405020304" pitchFamily="18" charset="0"/>
              </a:rPr>
              <a:t>:</a:t>
            </a:r>
            <a:endParaRPr lang="ru-RU"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r>
              <a:rPr lang="ru-RU" dirty="0">
                <a:solidFill>
                  <a:schemeClr val="tx1"/>
                </a:solidFill>
                <a:latin typeface="Times New Roman" panose="02020603050405020304" pitchFamily="18" charset="0"/>
                <a:cs typeface="Times New Roman" panose="02020603050405020304" pitchFamily="18" charset="0"/>
              </a:rPr>
              <a:t>В тексте </a:t>
            </a:r>
            <a:r>
              <a:rPr lang="en-US" dirty="0">
                <a:solidFill>
                  <a:schemeClr val="tx1"/>
                </a:solidFill>
                <a:latin typeface="Times New Roman" panose="02020603050405020304" pitchFamily="18" charset="0"/>
                <a:cs typeface="Times New Roman" panose="02020603050405020304" pitchFamily="18" charset="0"/>
              </a:rPr>
              <a:t>HERE </a:t>
            </a:r>
            <a:r>
              <a:rPr lang="ru-RU" dirty="0">
                <a:solidFill>
                  <a:schemeClr val="tx1"/>
                </a:solidFill>
                <a:latin typeface="Times New Roman" panose="02020603050405020304" pitchFamily="18" charset="0"/>
                <a:cs typeface="Times New Roman" panose="02020603050405020304" pitchFamily="18" charset="0"/>
              </a:rPr>
              <a:t>символ </a:t>
            </a:r>
            <a:r>
              <a:rPr lang="en-US" dirty="0">
                <a:solidFill>
                  <a:schemeClr val="tx1"/>
                </a:solidFill>
                <a:latin typeface="Times New Roman" panose="02020603050405020304" pitchFamily="18" charset="0"/>
                <a:cs typeface="Times New Roman" panose="02020603050405020304" pitchFamily="18" charset="0"/>
              </a:rPr>
              <a:t>R – </a:t>
            </a:r>
            <a:r>
              <a:rPr lang="ru-RU" dirty="0">
                <a:solidFill>
                  <a:schemeClr val="tx1"/>
                </a:solidFill>
                <a:latin typeface="Times New Roman" panose="02020603050405020304" pitchFamily="18" charset="0"/>
                <a:cs typeface="Times New Roman" panose="02020603050405020304" pitchFamily="18" charset="0"/>
              </a:rPr>
              <a:t>нечетный (имеет индекс </a:t>
            </a:r>
            <a:r>
              <a:rPr lang="en-US" dirty="0">
                <a:solidFill>
                  <a:schemeClr val="tx1"/>
                </a:solidFill>
                <a:latin typeface="Times New Roman" panose="02020603050405020304" pitchFamily="18" charset="0"/>
                <a:cs typeface="Times New Roman" panose="02020603050405020304" pitchFamily="18" charset="0"/>
              </a:rPr>
              <a:t>3</a:t>
            </a:r>
            <a:r>
              <a:rPr lang="ru-RU" dirty="0">
                <a:solidFill>
                  <a:schemeClr val="tx1"/>
                </a:solidFill>
                <a:latin typeface="Times New Roman" panose="02020603050405020304" pitchFamily="18" charset="0"/>
                <a:cs typeface="Times New Roman" panose="02020603050405020304" pitchFamily="18" charset="0"/>
              </a:rPr>
              <a:t>)</a:t>
            </a:r>
          </a:p>
          <a:p>
            <a:pPr marL="342900" indent="-342900">
              <a:buAutoNum type="arabicPeriod"/>
            </a:pPr>
            <a:r>
              <a:rPr lang="ru-RU" dirty="0">
                <a:solidFill>
                  <a:schemeClr val="tx1"/>
                </a:solidFill>
                <a:latin typeface="Times New Roman" panose="02020603050405020304" pitchFamily="18" charset="0"/>
                <a:cs typeface="Times New Roman" panose="02020603050405020304" pitchFamily="18" charset="0"/>
              </a:rPr>
              <a:t>Позиция символа </a:t>
            </a:r>
            <a:r>
              <a:rPr lang="en-US" dirty="0">
                <a:solidFill>
                  <a:schemeClr val="tx1"/>
                </a:solidFill>
                <a:latin typeface="Times New Roman" panose="02020603050405020304" pitchFamily="18" charset="0"/>
                <a:cs typeface="Times New Roman" panose="02020603050405020304" pitchFamily="18" charset="0"/>
              </a:rPr>
              <a:t>R </a:t>
            </a:r>
            <a:r>
              <a:rPr lang="ru-RU" dirty="0">
                <a:solidFill>
                  <a:schemeClr val="tx1"/>
                </a:solidFill>
                <a:latin typeface="Times New Roman" panose="02020603050405020304" pitchFamily="18" charset="0"/>
                <a:cs typeface="Times New Roman" panose="02020603050405020304" pitchFamily="18" charset="0"/>
              </a:rPr>
              <a:t>в английском алфавите – </a:t>
            </a:r>
            <a:r>
              <a:rPr lang="en-US" dirty="0">
                <a:solidFill>
                  <a:schemeClr val="tx1"/>
                </a:solidFill>
                <a:latin typeface="Times New Roman" panose="02020603050405020304" pitchFamily="18" charset="0"/>
                <a:cs typeface="Times New Roman" panose="02020603050405020304" pitchFamily="18" charset="0"/>
              </a:rPr>
              <a:t>18</a:t>
            </a:r>
            <a:endParaRPr lang="ru-RU"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r>
              <a:rPr lang="ru-RU" dirty="0">
                <a:solidFill>
                  <a:schemeClr val="tx1"/>
                </a:solidFill>
                <a:latin typeface="Times New Roman" panose="02020603050405020304" pitchFamily="18" charset="0"/>
                <a:cs typeface="Times New Roman" panose="02020603050405020304" pitchFamily="18" charset="0"/>
              </a:rPr>
              <a:t>В обратном алфавите на данной позиции находится символ </a:t>
            </a:r>
            <a:r>
              <a:rPr lang="en-US" dirty="0">
                <a:solidFill>
                  <a:schemeClr val="tx1"/>
                </a:solidFill>
                <a:latin typeface="Times New Roman" panose="02020603050405020304" pitchFamily="18" charset="0"/>
                <a:cs typeface="Times New Roman" panose="02020603050405020304" pitchFamily="18" charset="0"/>
              </a:rPr>
              <a:t>I</a:t>
            </a:r>
            <a:endParaRPr lang="ru-RU"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r>
              <a:rPr lang="ru-RU" dirty="0">
                <a:solidFill>
                  <a:schemeClr val="tx1"/>
                </a:solidFill>
                <a:latin typeface="Times New Roman" panose="02020603050405020304" pitchFamily="18" charset="0"/>
                <a:cs typeface="Times New Roman" panose="02020603050405020304" pitchFamily="18" charset="0"/>
              </a:rPr>
              <a:t>При добавлении сдвига к позиции символа его индекс увеличивается на 1, то есть символ </a:t>
            </a:r>
            <a:r>
              <a:rPr lang="en-US" dirty="0">
                <a:solidFill>
                  <a:schemeClr val="tx1"/>
                </a:solidFill>
                <a:latin typeface="Times New Roman" panose="02020603050405020304" pitchFamily="18" charset="0"/>
                <a:cs typeface="Times New Roman" panose="02020603050405020304" pitchFamily="18" charset="0"/>
              </a:rPr>
              <a:t>R </a:t>
            </a:r>
            <a:r>
              <a:rPr lang="ru-RU" dirty="0">
                <a:solidFill>
                  <a:schemeClr val="tx1"/>
                </a:solidFill>
                <a:latin typeface="Times New Roman" panose="02020603050405020304" pitchFamily="18" charset="0"/>
                <a:cs typeface="Times New Roman" panose="02020603050405020304" pitchFamily="18" charset="0"/>
              </a:rPr>
              <a:t>шифруется символом </a:t>
            </a:r>
            <a:r>
              <a:rPr lang="en-US" dirty="0">
                <a:solidFill>
                  <a:schemeClr val="tx1"/>
                </a:solidFill>
                <a:latin typeface="Times New Roman" panose="02020603050405020304" pitchFamily="18" charset="0"/>
                <a:cs typeface="Times New Roman" panose="02020603050405020304" pitchFamily="18" charset="0"/>
              </a:rPr>
              <a:t>H</a:t>
            </a:r>
          </a:p>
        </p:txBody>
      </p:sp>
      <p:graphicFrame>
        <p:nvGraphicFramePr>
          <p:cNvPr id="6" name="Таблица 5">
            <a:extLst>
              <a:ext uri="{FF2B5EF4-FFF2-40B4-BE49-F238E27FC236}">
                <a16:creationId xmlns:a16="http://schemas.microsoft.com/office/drawing/2014/main" id="{B1809E60-834B-EBBE-F814-19C8A8D26228}"/>
              </a:ext>
            </a:extLst>
          </p:cNvPr>
          <p:cNvGraphicFramePr>
            <a:graphicFrameLocks noGrp="1"/>
          </p:cNvGraphicFramePr>
          <p:nvPr/>
        </p:nvGraphicFramePr>
        <p:xfrm>
          <a:off x="321948" y="2856424"/>
          <a:ext cx="11548099" cy="741680"/>
        </p:xfrm>
        <a:graphic>
          <a:graphicData uri="http://schemas.openxmlformats.org/drawingml/2006/table">
            <a:tbl>
              <a:tblPr firstRow="1" bandRow="1">
                <a:tableStyleId>{5C22544A-7EE6-4342-B048-85BDC9FD1C3A}</a:tableStyleId>
              </a:tblPr>
              <a:tblGrid>
                <a:gridCol w="314960">
                  <a:extLst>
                    <a:ext uri="{9D8B030D-6E8A-4147-A177-3AD203B41FA5}">
                      <a16:colId xmlns:a16="http://schemas.microsoft.com/office/drawing/2014/main" val="3398412438"/>
                    </a:ext>
                  </a:extLst>
                </a:gridCol>
                <a:gridCol w="335280">
                  <a:extLst>
                    <a:ext uri="{9D8B030D-6E8A-4147-A177-3AD203B41FA5}">
                      <a16:colId xmlns:a16="http://schemas.microsoft.com/office/drawing/2014/main" val="2719663533"/>
                    </a:ext>
                  </a:extLst>
                </a:gridCol>
                <a:gridCol w="362268">
                  <a:extLst>
                    <a:ext uri="{9D8B030D-6E8A-4147-A177-3AD203B41FA5}">
                      <a16:colId xmlns:a16="http://schemas.microsoft.com/office/drawing/2014/main" val="2304095257"/>
                    </a:ext>
                  </a:extLst>
                </a:gridCol>
                <a:gridCol w="378143">
                  <a:extLst>
                    <a:ext uri="{9D8B030D-6E8A-4147-A177-3AD203B41FA5}">
                      <a16:colId xmlns:a16="http://schemas.microsoft.com/office/drawing/2014/main" val="1468220078"/>
                    </a:ext>
                  </a:extLst>
                </a:gridCol>
                <a:gridCol w="362268">
                  <a:extLst>
                    <a:ext uri="{9D8B030D-6E8A-4147-A177-3AD203B41FA5}">
                      <a16:colId xmlns:a16="http://schemas.microsoft.com/office/drawing/2014/main" val="1226883928"/>
                    </a:ext>
                  </a:extLst>
                </a:gridCol>
                <a:gridCol w="362268">
                  <a:extLst>
                    <a:ext uri="{9D8B030D-6E8A-4147-A177-3AD203B41FA5}">
                      <a16:colId xmlns:a16="http://schemas.microsoft.com/office/drawing/2014/main" val="987753670"/>
                    </a:ext>
                  </a:extLst>
                </a:gridCol>
                <a:gridCol w="378143">
                  <a:extLst>
                    <a:ext uri="{9D8B030D-6E8A-4147-A177-3AD203B41FA5}">
                      <a16:colId xmlns:a16="http://schemas.microsoft.com/office/drawing/2014/main" val="302510253"/>
                    </a:ext>
                  </a:extLst>
                </a:gridCol>
                <a:gridCol w="378143">
                  <a:extLst>
                    <a:ext uri="{9D8B030D-6E8A-4147-A177-3AD203B41FA5}">
                      <a16:colId xmlns:a16="http://schemas.microsoft.com/office/drawing/2014/main" val="1376382072"/>
                    </a:ext>
                  </a:extLst>
                </a:gridCol>
                <a:gridCol w="362268">
                  <a:extLst>
                    <a:ext uri="{9D8B030D-6E8A-4147-A177-3AD203B41FA5}">
                      <a16:colId xmlns:a16="http://schemas.microsoft.com/office/drawing/2014/main" val="2711949779"/>
                    </a:ext>
                  </a:extLst>
                </a:gridCol>
                <a:gridCol w="488252">
                  <a:extLst>
                    <a:ext uri="{9D8B030D-6E8A-4147-A177-3AD203B41FA5}">
                      <a16:colId xmlns:a16="http://schemas.microsoft.com/office/drawing/2014/main" val="658804072"/>
                    </a:ext>
                  </a:extLst>
                </a:gridCol>
                <a:gridCol w="491490">
                  <a:extLst>
                    <a:ext uri="{9D8B030D-6E8A-4147-A177-3AD203B41FA5}">
                      <a16:colId xmlns:a16="http://schemas.microsoft.com/office/drawing/2014/main" val="884245474"/>
                    </a:ext>
                  </a:extLst>
                </a:gridCol>
                <a:gridCol w="495618">
                  <a:extLst>
                    <a:ext uri="{9D8B030D-6E8A-4147-A177-3AD203B41FA5}">
                      <a16:colId xmlns:a16="http://schemas.microsoft.com/office/drawing/2014/main" val="385036240"/>
                    </a:ext>
                  </a:extLst>
                </a:gridCol>
                <a:gridCol w="493586">
                  <a:extLst>
                    <a:ext uri="{9D8B030D-6E8A-4147-A177-3AD203B41FA5}">
                      <a16:colId xmlns:a16="http://schemas.microsoft.com/office/drawing/2014/main" val="2532708337"/>
                    </a:ext>
                  </a:extLst>
                </a:gridCol>
                <a:gridCol w="488252">
                  <a:extLst>
                    <a:ext uri="{9D8B030D-6E8A-4147-A177-3AD203B41FA5}">
                      <a16:colId xmlns:a16="http://schemas.microsoft.com/office/drawing/2014/main" val="2093577137"/>
                    </a:ext>
                  </a:extLst>
                </a:gridCol>
                <a:gridCol w="492379">
                  <a:extLst>
                    <a:ext uri="{9D8B030D-6E8A-4147-A177-3AD203B41FA5}">
                      <a16:colId xmlns:a16="http://schemas.microsoft.com/office/drawing/2014/main" val="3883138186"/>
                    </a:ext>
                  </a:extLst>
                </a:gridCol>
                <a:gridCol w="487807">
                  <a:extLst>
                    <a:ext uri="{9D8B030D-6E8A-4147-A177-3AD203B41FA5}">
                      <a16:colId xmlns:a16="http://schemas.microsoft.com/office/drawing/2014/main" val="1625033532"/>
                    </a:ext>
                  </a:extLst>
                </a:gridCol>
                <a:gridCol w="479870">
                  <a:extLst>
                    <a:ext uri="{9D8B030D-6E8A-4147-A177-3AD203B41FA5}">
                      <a16:colId xmlns:a16="http://schemas.microsoft.com/office/drawing/2014/main" val="324454666"/>
                    </a:ext>
                  </a:extLst>
                </a:gridCol>
                <a:gridCol w="494030">
                  <a:extLst>
                    <a:ext uri="{9D8B030D-6E8A-4147-A177-3AD203B41FA5}">
                      <a16:colId xmlns:a16="http://schemas.microsoft.com/office/drawing/2014/main" val="1076205079"/>
                    </a:ext>
                  </a:extLst>
                </a:gridCol>
                <a:gridCol w="492633">
                  <a:extLst>
                    <a:ext uri="{9D8B030D-6E8A-4147-A177-3AD203B41FA5}">
                      <a16:colId xmlns:a16="http://schemas.microsoft.com/office/drawing/2014/main" val="4221540559"/>
                    </a:ext>
                  </a:extLst>
                </a:gridCol>
                <a:gridCol w="495618">
                  <a:extLst>
                    <a:ext uri="{9D8B030D-6E8A-4147-A177-3AD203B41FA5}">
                      <a16:colId xmlns:a16="http://schemas.microsoft.com/office/drawing/2014/main" val="2768797785"/>
                    </a:ext>
                  </a:extLst>
                </a:gridCol>
                <a:gridCol w="487553">
                  <a:extLst>
                    <a:ext uri="{9D8B030D-6E8A-4147-A177-3AD203B41FA5}">
                      <a16:colId xmlns:a16="http://schemas.microsoft.com/office/drawing/2014/main" val="3317143185"/>
                    </a:ext>
                  </a:extLst>
                </a:gridCol>
                <a:gridCol w="495618">
                  <a:extLst>
                    <a:ext uri="{9D8B030D-6E8A-4147-A177-3AD203B41FA5}">
                      <a16:colId xmlns:a16="http://schemas.microsoft.com/office/drawing/2014/main" val="3335242819"/>
                    </a:ext>
                  </a:extLst>
                </a:gridCol>
                <a:gridCol w="495618">
                  <a:extLst>
                    <a:ext uri="{9D8B030D-6E8A-4147-A177-3AD203B41FA5}">
                      <a16:colId xmlns:a16="http://schemas.microsoft.com/office/drawing/2014/main" val="3850434521"/>
                    </a:ext>
                  </a:extLst>
                </a:gridCol>
                <a:gridCol w="485585">
                  <a:extLst>
                    <a:ext uri="{9D8B030D-6E8A-4147-A177-3AD203B41FA5}">
                      <a16:colId xmlns:a16="http://schemas.microsoft.com/office/drawing/2014/main" val="3238107297"/>
                    </a:ext>
                  </a:extLst>
                </a:gridCol>
                <a:gridCol w="495618">
                  <a:extLst>
                    <a:ext uri="{9D8B030D-6E8A-4147-A177-3AD203B41FA5}">
                      <a16:colId xmlns:a16="http://schemas.microsoft.com/office/drawing/2014/main" val="3062776315"/>
                    </a:ext>
                  </a:extLst>
                </a:gridCol>
                <a:gridCol w="454831">
                  <a:extLst>
                    <a:ext uri="{9D8B030D-6E8A-4147-A177-3AD203B41FA5}">
                      <a16:colId xmlns:a16="http://schemas.microsoft.com/office/drawing/2014/main" val="507950192"/>
                    </a:ext>
                  </a:extLst>
                </a:gridCol>
              </a:tblGrid>
              <a:tr h="370840">
                <a:tc>
                  <a:txBody>
                    <a:bodyPr/>
                    <a:lstStyle/>
                    <a:p>
                      <a:r>
                        <a:rPr lang="en-US" dirty="0"/>
                        <a:t>Z</a:t>
                      </a:r>
                      <a:endParaRPr lang="ru-RU" dirty="0"/>
                    </a:p>
                  </a:txBody>
                  <a:tcPr/>
                </a:tc>
                <a:tc>
                  <a:txBody>
                    <a:bodyPr/>
                    <a:lstStyle/>
                    <a:p>
                      <a:r>
                        <a:rPr lang="en-US" dirty="0"/>
                        <a:t>Y</a:t>
                      </a:r>
                      <a:endParaRPr lang="ru-RU" dirty="0"/>
                    </a:p>
                  </a:txBody>
                  <a:tcPr/>
                </a:tc>
                <a:tc>
                  <a:txBody>
                    <a:bodyPr/>
                    <a:lstStyle/>
                    <a:p>
                      <a:r>
                        <a:rPr lang="en-US" dirty="0"/>
                        <a:t>X</a:t>
                      </a:r>
                      <a:endParaRPr lang="ru-RU" dirty="0"/>
                    </a:p>
                  </a:txBody>
                  <a:tcPr/>
                </a:tc>
                <a:tc>
                  <a:txBody>
                    <a:bodyPr/>
                    <a:lstStyle/>
                    <a:p>
                      <a:r>
                        <a:rPr lang="en-US" dirty="0"/>
                        <a:t>W</a:t>
                      </a:r>
                      <a:endParaRPr lang="ru-RU" dirty="0"/>
                    </a:p>
                  </a:txBody>
                  <a:tcPr/>
                </a:tc>
                <a:tc>
                  <a:txBody>
                    <a:bodyPr/>
                    <a:lstStyle/>
                    <a:p>
                      <a:r>
                        <a:rPr lang="en-US" dirty="0"/>
                        <a:t>V</a:t>
                      </a:r>
                      <a:endParaRPr lang="ru-RU" dirty="0"/>
                    </a:p>
                  </a:txBody>
                  <a:tcPr/>
                </a:tc>
                <a:tc>
                  <a:txBody>
                    <a:bodyPr/>
                    <a:lstStyle/>
                    <a:p>
                      <a:r>
                        <a:rPr lang="en-US" dirty="0"/>
                        <a:t>U</a:t>
                      </a:r>
                      <a:endParaRPr lang="ru-RU" dirty="0"/>
                    </a:p>
                  </a:txBody>
                  <a:tcPr/>
                </a:tc>
                <a:tc>
                  <a:txBody>
                    <a:bodyPr/>
                    <a:lstStyle/>
                    <a:p>
                      <a:r>
                        <a:rPr lang="en-US" dirty="0"/>
                        <a:t>T</a:t>
                      </a:r>
                      <a:endParaRPr lang="ru-RU" dirty="0"/>
                    </a:p>
                  </a:txBody>
                  <a:tcPr/>
                </a:tc>
                <a:tc>
                  <a:txBody>
                    <a:bodyPr/>
                    <a:lstStyle/>
                    <a:p>
                      <a:r>
                        <a:rPr lang="en-US" dirty="0"/>
                        <a:t>S</a:t>
                      </a:r>
                      <a:endParaRPr lang="ru-RU" dirty="0"/>
                    </a:p>
                  </a:txBody>
                  <a:tcPr/>
                </a:tc>
                <a:tc>
                  <a:txBody>
                    <a:bodyPr/>
                    <a:lstStyle/>
                    <a:p>
                      <a:r>
                        <a:rPr lang="en-US" dirty="0"/>
                        <a:t>R</a:t>
                      </a:r>
                      <a:endParaRPr lang="ru-RU" dirty="0"/>
                    </a:p>
                  </a:txBody>
                  <a:tcPr/>
                </a:tc>
                <a:tc>
                  <a:txBody>
                    <a:bodyPr/>
                    <a:lstStyle/>
                    <a:p>
                      <a:r>
                        <a:rPr lang="en-US" dirty="0"/>
                        <a:t>Q</a:t>
                      </a:r>
                      <a:endParaRPr lang="ru-RU" dirty="0"/>
                    </a:p>
                  </a:txBody>
                  <a:tcPr/>
                </a:tc>
                <a:tc>
                  <a:txBody>
                    <a:bodyPr/>
                    <a:lstStyle/>
                    <a:p>
                      <a:r>
                        <a:rPr lang="en-US" dirty="0"/>
                        <a:t>P</a:t>
                      </a:r>
                      <a:endParaRPr lang="ru-RU" dirty="0"/>
                    </a:p>
                  </a:txBody>
                  <a:tcPr/>
                </a:tc>
                <a:tc>
                  <a:txBody>
                    <a:bodyPr/>
                    <a:lstStyle/>
                    <a:p>
                      <a:r>
                        <a:rPr lang="en-US" dirty="0"/>
                        <a:t>O</a:t>
                      </a:r>
                      <a:endParaRPr lang="ru-RU" dirty="0"/>
                    </a:p>
                  </a:txBody>
                  <a:tcPr/>
                </a:tc>
                <a:tc>
                  <a:txBody>
                    <a:bodyPr/>
                    <a:lstStyle/>
                    <a:p>
                      <a:r>
                        <a:rPr lang="en-US" dirty="0"/>
                        <a:t>N</a:t>
                      </a:r>
                      <a:endParaRPr lang="ru-RU" dirty="0"/>
                    </a:p>
                  </a:txBody>
                  <a:tcPr/>
                </a:tc>
                <a:tc>
                  <a:txBody>
                    <a:bodyPr/>
                    <a:lstStyle/>
                    <a:p>
                      <a:r>
                        <a:rPr lang="en-US" dirty="0"/>
                        <a:t>M</a:t>
                      </a:r>
                      <a:endParaRPr lang="ru-RU" dirty="0"/>
                    </a:p>
                  </a:txBody>
                  <a:tcPr/>
                </a:tc>
                <a:tc>
                  <a:txBody>
                    <a:bodyPr/>
                    <a:lstStyle/>
                    <a:p>
                      <a:r>
                        <a:rPr lang="en-US" dirty="0"/>
                        <a:t>L</a:t>
                      </a:r>
                      <a:endParaRPr lang="ru-RU" dirty="0"/>
                    </a:p>
                  </a:txBody>
                  <a:tcPr/>
                </a:tc>
                <a:tc>
                  <a:txBody>
                    <a:bodyPr/>
                    <a:lstStyle/>
                    <a:p>
                      <a:r>
                        <a:rPr lang="en-US" dirty="0"/>
                        <a:t>K</a:t>
                      </a:r>
                      <a:endParaRPr lang="ru-RU" dirty="0"/>
                    </a:p>
                  </a:txBody>
                  <a:tcPr/>
                </a:tc>
                <a:tc>
                  <a:txBody>
                    <a:bodyPr/>
                    <a:lstStyle/>
                    <a:p>
                      <a:r>
                        <a:rPr lang="en-US" dirty="0"/>
                        <a:t>J</a:t>
                      </a:r>
                      <a:endParaRPr lang="ru-RU" dirty="0"/>
                    </a:p>
                  </a:txBody>
                  <a:tcPr/>
                </a:tc>
                <a:tc>
                  <a:txBody>
                    <a:bodyPr/>
                    <a:lstStyle/>
                    <a:p>
                      <a:r>
                        <a:rPr lang="en-US" dirty="0"/>
                        <a:t>I</a:t>
                      </a:r>
                      <a:endParaRPr lang="ru-RU" dirty="0"/>
                    </a:p>
                  </a:txBody>
                  <a:tcPr/>
                </a:tc>
                <a:tc>
                  <a:txBody>
                    <a:bodyPr/>
                    <a:lstStyle/>
                    <a:p>
                      <a:r>
                        <a:rPr lang="en-US" dirty="0"/>
                        <a:t>H</a:t>
                      </a:r>
                      <a:endParaRPr lang="ru-RU" dirty="0"/>
                    </a:p>
                  </a:txBody>
                  <a:tcPr/>
                </a:tc>
                <a:tc>
                  <a:txBody>
                    <a:bodyPr/>
                    <a:lstStyle/>
                    <a:p>
                      <a:r>
                        <a:rPr lang="en-US" dirty="0"/>
                        <a:t>G</a:t>
                      </a:r>
                      <a:endParaRPr lang="ru-RU" dirty="0"/>
                    </a:p>
                  </a:txBody>
                  <a:tcPr/>
                </a:tc>
                <a:tc>
                  <a:txBody>
                    <a:bodyPr/>
                    <a:lstStyle/>
                    <a:p>
                      <a:r>
                        <a:rPr lang="en-US" dirty="0"/>
                        <a:t>F</a:t>
                      </a:r>
                      <a:endParaRPr lang="ru-RU" dirty="0"/>
                    </a:p>
                  </a:txBody>
                  <a:tcPr/>
                </a:tc>
                <a:tc>
                  <a:txBody>
                    <a:bodyPr/>
                    <a:lstStyle/>
                    <a:p>
                      <a:r>
                        <a:rPr lang="en-US" dirty="0"/>
                        <a:t>E</a:t>
                      </a:r>
                      <a:endParaRPr lang="ru-RU" dirty="0"/>
                    </a:p>
                  </a:txBody>
                  <a:tcPr/>
                </a:tc>
                <a:tc>
                  <a:txBody>
                    <a:bodyPr/>
                    <a:lstStyle/>
                    <a:p>
                      <a:r>
                        <a:rPr lang="en-US" dirty="0"/>
                        <a:t>D</a:t>
                      </a:r>
                      <a:endParaRPr lang="ru-RU" dirty="0"/>
                    </a:p>
                  </a:txBody>
                  <a:tcPr/>
                </a:tc>
                <a:tc>
                  <a:txBody>
                    <a:bodyPr/>
                    <a:lstStyle/>
                    <a:p>
                      <a:r>
                        <a:rPr lang="en-US" dirty="0"/>
                        <a:t>C</a:t>
                      </a:r>
                      <a:endParaRPr lang="ru-RU" dirty="0"/>
                    </a:p>
                  </a:txBody>
                  <a:tcPr/>
                </a:tc>
                <a:tc>
                  <a:txBody>
                    <a:bodyPr/>
                    <a:lstStyle/>
                    <a:p>
                      <a:r>
                        <a:rPr lang="en-US" dirty="0"/>
                        <a:t>B</a:t>
                      </a:r>
                      <a:endParaRPr lang="ru-RU" dirty="0"/>
                    </a:p>
                  </a:txBody>
                  <a:tcPr/>
                </a:tc>
                <a:tc>
                  <a:txBody>
                    <a:bodyPr/>
                    <a:lstStyle/>
                    <a:p>
                      <a:r>
                        <a:rPr lang="en-US" dirty="0"/>
                        <a:t>A</a:t>
                      </a:r>
                      <a:endParaRPr lang="ru-RU" dirty="0"/>
                    </a:p>
                  </a:txBody>
                  <a:tcPr/>
                </a:tc>
                <a:extLst>
                  <a:ext uri="{0D108BD9-81ED-4DB2-BD59-A6C34878D82A}">
                    <a16:rowId xmlns:a16="http://schemas.microsoft.com/office/drawing/2014/main" val="4095538184"/>
                  </a:ext>
                </a:extLst>
              </a:tr>
              <a:tr h="370840">
                <a:tc>
                  <a:txBody>
                    <a:bodyPr/>
                    <a:lstStyle/>
                    <a:p>
                      <a:r>
                        <a:rPr lang="en-US" dirty="0"/>
                        <a:t>1</a:t>
                      </a:r>
                      <a:endParaRPr lang="ru-RU" dirty="0"/>
                    </a:p>
                  </a:txBody>
                  <a:tcPr/>
                </a:tc>
                <a:tc>
                  <a:txBody>
                    <a:bodyPr/>
                    <a:lstStyle/>
                    <a:p>
                      <a:r>
                        <a:rPr lang="en-US" dirty="0"/>
                        <a:t>2</a:t>
                      </a:r>
                      <a:endParaRPr lang="ru-RU" dirty="0"/>
                    </a:p>
                  </a:txBody>
                  <a:tcPr/>
                </a:tc>
                <a:tc>
                  <a:txBody>
                    <a:bodyPr/>
                    <a:lstStyle/>
                    <a:p>
                      <a:r>
                        <a:rPr lang="en-US" dirty="0"/>
                        <a:t>3</a:t>
                      </a:r>
                      <a:endParaRPr lang="ru-RU" dirty="0"/>
                    </a:p>
                  </a:txBody>
                  <a:tcPr/>
                </a:tc>
                <a:tc>
                  <a:txBody>
                    <a:bodyPr/>
                    <a:lstStyle/>
                    <a:p>
                      <a:r>
                        <a:rPr lang="en-US" dirty="0"/>
                        <a:t>4</a:t>
                      </a:r>
                      <a:endParaRPr lang="ru-RU" dirty="0"/>
                    </a:p>
                  </a:txBody>
                  <a:tcPr/>
                </a:tc>
                <a:tc>
                  <a:txBody>
                    <a:bodyPr/>
                    <a:lstStyle/>
                    <a:p>
                      <a:r>
                        <a:rPr lang="en-US" dirty="0"/>
                        <a:t>5</a:t>
                      </a:r>
                      <a:endParaRPr lang="ru-RU" dirty="0"/>
                    </a:p>
                  </a:txBody>
                  <a:tcPr/>
                </a:tc>
                <a:tc>
                  <a:txBody>
                    <a:bodyPr/>
                    <a:lstStyle/>
                    <a:p>
                      <a:r>
                        <a:rPr lang="en-US" dirty="0"/>
                        <a:t>6</a:t>
                      </a:r>
                      <a:endParaRPr lang="ru-RU" dirty="0"/>
                    </a:p>
                  </a:txBody>
                  <a:tcPr/>
                </a:tc>
                <a:tc>
                  <a:txBody>
                    <a:bodyPr/>
                    <a:lstStyle/>
                    <a:p>
                      <a:r>
                        <a:rPr lang="en-US" dirty="0"/>
                        <a:t>7</a:t>
                      </a:r>
                      <a:endParaRPr lang="ru-RU" dirty="0"/>
                    </a:p>
                  </a:txBody>
                  <a:tcPr/>
                </a:tc>
                <a:tc>
                  <a:txBody>
                    <a:bodyPr/>
                    <a:lstStyle/>
                    <a:p>
                      <a:r>
                        <a:rPr lang="en-US" dirty="0"/>
                        <a:t>8</a:t>
                      </a:r>
                      <a:endParaRPr lang="ru-RU" dirty="0"/>
                    </a:p>
                  </a:txBody>
                  <a:tcPr/>
                </a:tc>
                <a:tc>
                  <a:txBody>
                    <a:bodyPr/>
                    <a:lstStyle/>
                    <a:p>
                      <a:r>
                        <a:rPr lang="en-US" dirty="0"/>
                        <a:t>9</a:t>
                      </a:r>
                      <a:endParaRPr lang="ru-RU" dirty="0"/>
                    </a:p>
                  </a:txBody>
                  <a:tcPr/>
                </a:tc>
                <a:tc>
                  <a:txBody>
                    <a:bodyPr/>
                    <a:lstStyle/>
                    <a:p>
                      <a:r>
                        <a:rPr lang="en-US" dirty="0"/>
                        <a:t>10</a:t>
                      </a:r>
                      <a:endParaRPr lang="ru-RU" dirty="0"/>
                    </a:p>
                  </a:txBody>
                  <a:tcPr/>
                </a:tc>
                <a:tc>
                  <a:txBody>
                    <a:bodyPr/>
                    <a:lstStyle/>
                    <a:p>
                      <a:r>
                        <a:rPr lang="en-US" dirty="0"/>
                        <a:t>11</a:t>
                      </a:r>
                      <a:endParaRPr lang="ru-RU" dirty="0"/>
                    </a:p>
                  </a:txBody>
                  <a:tcPr/>
                </a:tc>
                <a:tc>
                  <a:txBody>
                    <a:bodyPr/>
                    <a:lstStyle/>
                    <a:p>
                      <a:r>
                        <a:rPr lang="en-US" dirty="0"/>
                        <a:t>12</a:t>
                      </a:r>
                      <a:endParaRPr lang="ru-RU" dirty="0"/>
                    </a:p>
                  </a:txBody>
                  <a:tcPr/>
                </a:tc>
                <a:tc>
                  <a:txBody>
                    <a:bodyPr/>
                    <a:lstStyle/>
                    <a:p>
                      <a:r>
                        <a:rPr lang="en-US" dirty="0"/>
                        <a:t>13</a:t>
                      </a:r>
                      <a:endParaRPr lang="ru-RU" dirty="0"/>
                    </a:p>
                  </a:txBody>
                  <a:tcPr/>
                </a:tc>
                <a:tc>
                  <a:txBody>
                    <a:bodyPr/>
                    <a:lstStyle/>
                    <a:p>
                      <a:r>
                        <a:rPr lang="en-US" dirty="0"/>
                        <a:t>14</a:t>
                      </a:r>
                      <a:endParaRPr lang="ru-RU" dirty="0"/>
                    </a:p>
                  </a:txBody>
                  <a:tcPr/>
                </a:tc>
                <a:tc>
                  <a:txBody>
                    <a:bodyPr/>
                    <a:lstStyle/>
                    <a:p>
                      <a:r>
                        <a:rPr lang="en-US" dirty="0"/>
                        <a:t>15</a:t>
                      </a:r>
                      <a:endParaRPr lang="ru-RU" dirty="0"/>
                    </a:p>
                  </a:txBody>
                  <a:tcPr/>
                </a:tc>
                <a:tc>
                  <a:txBody>
                    <a:bodyPr/>
                    <a:lstStyle/>
                    <a:p>
                      <a:r>
                        <a:rPr lang="en-US" dirty="0"/>
                        <a:t>16</a:t>
                      </a:r>
                      <a:endParaRPr lang="ru-RU" dirty="0"/>
                    </a:p>
                  </a:txBody>
                  <a:tcPr/>
                </a:tc>
                <a:tc>
                  <a:txBody>
                    <a:bodyPr/>
                    <a:lstStyle/>
                    <a:p>
                      <a:r>
                        <a:rPr lang="en-US" dirty="0"/>
                        <a:t>17</a:t>
                      </a:r>
                      <a:endParaRPr lang="ru-RU" dirty="0"/>
                    </a:p>
                  </a:txBody>
                  <a:tcPr/>
                </a:tc>
                <a:tc>
                  <a:txBody>
                    <a:bodyPr/>
                    <a:lstStyle/>
                    <a:p>
                      <a:r>
                        <a:rPr lang="en-US" dirty="0"/>
                        <a:t>18</a:t>
                      </a:r>
                      <a:endParaRPr lang="ru-RU" dirty="0"/>
                    </a:p>
                  </a:txBody>
                  <a:tcPr/>
                </a:tc>
                <a:tc>
                  <a:txBody>
                    <a:bodyPr/>
                    <a:lstStyle/>
                    <a:p>
                      <a:r>
                        <a:rPr lang="en-US" dirty="0"/>
                        <a:t>19</a:t>
                      </a:r>
                      <a:endParaRPr lang="ru-RU" dirty="0"/>
                    </a:p>
                  </a:txBody>
                  <a:tcPr/>
                </a:tc>
                <a:tc>
                  <a:txBody>
                    <a:bodyPr/>
                    <a:lstStyle/>
                    <a:p>
                      <a:r>
                        <a:rPr lang="en-US" dirty="0"/>
                        <a:t>20</a:t>
                      </a:r>
                      <a:endParaRPr lang="ru-RU" dirty="0"/>
                    </a:p>
                  </a:txBody>
                  <a:tcPr/>
                </a:tc>
                <a:tc>
                  <a:txBody>
                    <a:bodyPr/>
                    <a:lstStyle/>
                    <a:p>
                      <a:r>
                        <a:rPr lang="en-US" dirty="0"/>
                        <a:t>21</a:t>
                      </a:r>
                      <a:endParaRPr lang="ru-RU" dirty="0"/>
                    </a:p>
                  </a:txBody>
                  <a:tcPr/>
                </a:tc>
                <a:tc>
                  <a:txBody>
                    <a:bodyPr/>
                    <a:lstStyle/>
                    <a:p>
                      <a:r>
                        <a:rPr lang="en-US" dirty="0"/>
                        <a:t>22</a:t>
                      </a:r>
                      <a:endParaRPr lang="ru-RU" dirty="0"/>
                    </a:p>
                  </a:txBody>
                  <a:tcPr/>
                </a:tc>
                <a:tc>
                  <a:txBody>
                    <a:bodyPr/>
                    <a:lstStyle/>
                    <a:p>
                      <a:r>
                        <a:rPr lang="en-US" dirty="0"/>
                        <a:t>23</a:t>
                      </a:r>
                      <a:endParaRPr lang="ru-RU" dirty="0"/>
                    </a:p>
                  </a:txBody>
                  <a:tcPr/>
                </a:tc>
                <a:tc>
                  <a:txBody>
                    <a:bodyPr/>
                    <a:lstStyle/>
                    <a:p>
                      <a:r>
                        <a:rPr lang="en-US" dirty="0"/>
                        <a:t>24</a:t>
                      </a:r>
                      <a:endParaRPr lang="ru-RU" dirty="0"/>
                    </a:p>
                  </a:txBody>
                  <a:tcPr/>
                </a:tc>
                <a:tc>
                  <a:txBody>
                    <a:bodyPr/>
                    <a:lstStyle/>
                    <a:p>
                      <a:r>
                        <a:rPr lang="en-US" dirty="0"/>
                        <a:t>25</a:t>
                      </a:r>
                      <a:endParaRPr lang="ru-RU" dirty="0"/>
                    </a:p>
                  </a:txBody>
                  <a:tcPr/>
                </a:tc>
                <a:tc>
                  <a:txBody>
                    <a:bodyPr/>
                    <a:lstStyle/>
                    <a:p>
                      <a:r>
                        <a:rPr lang="en-US" dirty="0"/>
                        <a:t>26</a:t>
                      </a:r>
                      <a:endParaRPr lang="ru-RU" dirty="0"/>
                    </a:p>
                  </a:txBody>
                  <a:tcPr/>
                </a:tc>
                <a:extLst>
                  <a:ext uri="{0D108BD9-81ED-4DB2-BD59-A6C34878D82A}">
                    <a16:rowId xmlns:a16="http://schemas.microsoft.com/office/drawing/2014/main" val="3656634855"/>
                  </a:ext>
                </a:extLst>
              </a:tr>
            </a:tbl>
          </a:graphicData>
        </a:graphic>
      </p:graphicFrame>
      <p:graphicFrame>
        <p:nvGraphicFramePr>
          <p:cNvPr id="9" name="Таблица 8">
            <a:extLst>
              <a:ext uri="{FF2B5EF4-FFF2-40B4-BE49-F238E27FC236}">
                <a16:creationId xmlns:a16="http://schemas.microsoft.com/office/drawing/2014/main" id="{8B0DF046-2A7B-41C5-DEFE-458C667B8EBF}"/>
              </a:ext>
            </a:extLst>
          </p:cNvPr>
          <p:cNvGraphicFramePr>
            <a:graphicFrameLocks noGrp="1"/>
          </p:cNvGraphicFramePr>
          <p:nvPr/>
        </p:nvGraphicFramePr>
        <p:xfrm>
          <a:off x="321947" y="1970024"/>
          <a:ext cx="11548099" cy="741680"/>
        </p:xfrm>
        <a:graphic>
          <a:graphicData uri="http://schemas.openxmlformats.org/drawingml/2006/table">
            <a:tbl>
              <a:tblPr firstRow="1" bandRow="1">
                <a:tableStyleId>{5C22544A-7EE6-4342-B048-85BDC9FD1C3A}</a:tableStyleId>
              </a:tblPr>
              <a:tblGrid>
                <a:gridCol w="314960">
                  <a:extLst>
                    <a:ext uri="{9D8B030D-6E8A-4147-A177-3AD203B41FA5}">
                      <a16:colId xmlns:a16="http://schemas.microsoft.com/office/drawing/2014/main" val="3398412438"/>
                    </a:ext>
                  </a:extLst>
                </a:gridCol>
                <a:gridCol w="335280">
                  <a:extLst>
                    <a:ext uri="{9D8B030D-6E8A-4147-A177-3AD203B41FA5}">
                      <a16:colId xmlns:a16="http://schemas.microsoft.com/office/drawing/2014/main" val="2719663533"/>
                    </a:ext>
                  </a:extLst>
                </a:gridCol>
                <a:gridCol w="362268">
                  <a:extLst>
                    <a:ext uri="{9D8B030D-6E8A-4147-A177-3AD203B41FA5}">
                      <a16:colId xmlns:a16="http://schemas.microsoft.com/office/drawing/2014/main" val="2304095257"/>
                    </a:ext>
                  </a:extLst>
                </a:gridCol>
                <a:gridCol w="378143">
                  <a:extLst>
                    <a:ext uri="{9D8B030D-6E8A-4147-A177-3AD203B41FA5}">
                      <a16:colId xmlns:a16="http://schemas.microsoft.com/office/drawing/2014/main" val="1468220078"/>
                    </a:ext>
                  </a:extLst>
                </a:gridCol>
                <a:gridCol w="362268">
                  <a:extLst>
                    <a:ext uri="{9D8B030D-6E8A-4147-A177-3AD203B41FA5}">
                      <a16:colId xmlns:a16="http://schemas.microsoft.com/office/drawing/2014/main" val="1226883928"/>
                    </a:ext>
                  </a:extLst>
                </a:gridCol>
                <a:gridCol w="362268">
                  <a:extLst>
                    <a:ext uri="{9D8B030D-6E8A-4147-A177-3AD203B41FA5}">
                      <a16:colId xmlns:a16="http://schemas.microsoft.com/office/drawing/2014/main" val="987753670"/>
                    </a:ext>
                  </a:extLst>
                </a:gridCol>
                <a:gridCol w="378143">
                  <a:extLst>
                    <a:ext uri="{9D8B030D-6E8A-4147-A177-3AD203B41FA5}">
                      <a16:colId xmlns:a16="http://schemas.microsoft.com/office/drawing/2014/main" val="302510253"/>
                    </a:ext>
                  </a:extLst>
                </a:gridCol>
                <a:gridCol w="378143">
                  <a:extLst>
                    <a:ext uri="{9D8B030D-6E8A-4147-A177-3AD203B41FA5}">
                      <a16:colId xmlns:a16="http://schemas.microsoft.com/office/drawing/2014/main" val="1376382072"/>
                    </a:ext>
                  </a:extLst>
                </a:gridCol>
                <a:gridCol w="362268">
                  <a:extLst>
                    <a:ext uri="{9D8B030D-6E8A-4147-A177-3AD203B41FA5}">
                      <a16:colId xmlns:a16="http://schemas.microsoft.com/office/drawing/2014/main" val="2711949779"/>
                    </a:ext>
                  </a:extLst>
                </a:gridCol>
                <a:gridCol w="488252">
                  <a:extLst>
                    <a:ext uri="{9D8B030D-6E8A-4147-A177-3AD203B41FA5}">
                      <a16:colId xmlns:a16="http://schemas.microsoft.com/office/drawing/2014/main" val="658804072"/>
                    </a:ext>
                  </a:extLst>
                </a:gridCol>
                <a:gridCol w="491490">
                  <a:extLst>
                    <a:ext uri="{9D8B030D-6E8A-4147-A177-3AD203B41FA5}">
                      <a16:colId xmlns:a16="http://schemas.microsoft.com/office/drawing/2014/main" val="884245474"/>
                    </a:ext>
                  </a:extLst>
                </a:gridCol>
                <a:gridCol w="495618">
                  <a:extLst>
                    <a:ext uri="{9D8B030D-6E8A-4147-A177-3AD203B41FA5}">
                      <a16:colId xmlns:a16="http://schemas.microsoft.com/office/drawing/2014/main" val="385036240"/>
                    </a:ext>
                  </a:extLst>
                </a:gridCol>
                <a:gridCol w="493586">
                  <a:extLst>
                    <a:ext uri="{9D8B030D-6E8A-4147-A177-3AD203B41FA5}">
                      <a16:colId xmlns:a16="http://schemas.microsoft.com/office/drawing/2014/main" val="2532708337"/>
                    </a:ext>
                  </a:extLst>
                </a:gridCol>
                <a:gridCol w="488252">
                  <a:extLst>
                    <a:ext uri="{9D8B030D-6E8A-4147-A177-3AD203B41FA5}">
                      <a16:colId xmlns:a16="http://schemas.microsoft.com/office/drawing/2014/main" val="2093577137"/>
                    </a:ext>
                  </a:extLst>
                </a:gridCol>
                <a:gridCol w="492379">
                  <a:extLst>
                    <a:ext uri="{9D8B030D-6E8A-4147-A177-3AD203B41FA5}">
                      <a16:colId xmlns:a16="http://schemas.microsoft.com/office/drawing/2014/main" val="3883138186"/>
                    </a:ext>
                  </a:extLst>
                </a:gridCol>
                <a:gridCol w="487807">
                  <a:extLst>
                    <a:ext uri="{9D8B030D-6E8A-4147-A177-3AD203B41FA5}">
                      <a16:colId xmlns:a16="http://schemas.microsoft.com/office/drawing/2014/main" val="1625033532"/>
                    </a:ext>
                  </a:extLst>
                </a:gridCol>
                <a:gridCol w="479870">
                  <a:extLst>
                    <a:ext uri="{9D8B030D-6E8A-4147-A177-3AD203B41FA5}">
                      <a16:colId xmlns:a16="http://schemas.microsoft.com/office/drawing/2014/main" val="324454666"/>
                    </a:ext>
                  </a:extLst>
                </a:gridCol>
                <a:gridCol w="494030">
                  <a:extLst>
                    <a:ext uri="{9D8B030D-6E8A-4147-A177-3AD203B41FA5}">
                      <a16:colId xmlns:a16="http://schemas.microsoft.com/office/drawing/2014/main" val="1076205079"/>
                    </a:ext>
                  </a:extLst>
                </a:gridCol>
                <a:gridCol w="492633">
                  <a:extLst>
                    <a:ext uri="{9D8B030D-6E8A-4147-A177-3AD203B41FA5}">
                      <a16:colId xmlns:a16="http://schemas.microsoft.com/office/drawing/2014/main" val="4221540559"/>
                    </a:ext>
                  </a:extLst>
                </a:gridCol>
                <a:gridCol w="495618">
                  <a:extLst>
                    <a:ext uri="{9D8B030D-6E8A-4147-A177-3AD203B41FA5}">
                      <a16:colId xmlns:a16="http://schemas.microsoft.com/office/drawing/2014/main" val="2768797785"/>
                    </a:ext>
                  </a:extLst>
                </a:gridCol>
                <a:gridCol w="487553">
                  <a:extLst>
                    <a:ext uri="{9D8B030D-6E8A-4147-A177-3AD203B41FA5}">
                      <a16:colId xmlns:a16="http://schemas.microsoft.com/office/drawing/2014/main" val="3317143185"/>
                    </a:ext>
                  </a:extLst>
                </a:gridCol>
                <a:gridCol w="495618">
                  <a:extLst>
                    <a:ext uri="{9D8B030D-6E8A-4147-A177-3AD203B41FA5}">
                      <a16:colId xmlns:a16="http://schemas.microsoft.com/office/drawing/2014/main" val="3335242819"/>
                    </a:ext>
                  </a:extLst>
                </a:gridCol>
                <a:gridCol w="495618">
                  <a:extLst>
                    <a:ext uri="{9D8B030D-6E8A-4147-A177-3AD203B41FA5}">
                      <a16:colId xmlns:a16="http://schemas.microsoft.com/office/drawing/2014/main" val="3850434521"/>
                    </a:ext>
                  </a:extLst>
                </a:gridCol>
                <a:gridCol w="485585">
                  <a:extLst>
                    <a:ext uri="{9D8B030D-6E8A-4147-A177-3AD203B41FA5}">
                      <a16:colId xmlns:a16="http://schemas.microsoft.com/office/drawing/2014/main" val="3238107297"/>
                    </a:ext>
                  </a:extLst>
                </a:gridCol>
                <a:gridCol w="495618">
                  <a:extLst>
                    <a:ext uri="{9D8B030D-6E8A-4147-A177-3AD203B41FA5}">
                      <a16:colId xmlns:a16="http://schemas.microsoft.com/office/drawing/2014/main" val="3062776315"/>
                    </a:ext>
                  </a:extLst>
                </a:gridCol>
                <a:gridCol w="454831">
                  <a:extLst>
                    <a:ext uri="{9D8B030D-6E8A-4147-A177-3AD203B41FA5}">
                      <a16:colId xmlns:a16="http://schemas.microsoft.com/office/drawing/2014/main" val="507950192"/>
                    </a:ext>
                  </a:extLst>
                </a:gridCol>
              </a:tblGrid>
              <a:tr h="370840">
                <a:tc>
                  <a:txBody>
                    <a:bodyPr/>
                    <a:lstStyle/>
                    <a:p>
                      <a:r>
                        <a:rPr lang="en-US" dirty="0"/>
                        <a:t>A</a:t>
                      </a:r>
                      <a:endParaRPr lang="ru-RU" dirty="0"/>
                    </a:p>
                  </a:txBody>
                  <a:tcPr/>
                </a:tc>
                <a:tc>
                  <a:txBody>
                    <a:bodyPr/>
                    <a:lstStyle/>
                    <a:p>
                      <a:r>
                        <a:rPr lang="en-US" dirty="0"/>
                        <a:t>B</a:t>
                      </a:r>
                      <a:endParaRPr lang="ru-RU" dirty="0"/>
                    </a:p>
                  </a:txBody>
                  <a:tcPr/>
                </a:tc>
                <a:tc>
                  <a:txBody>
                    <a:bodyPr/>
                    <a:lstStyle/>
                    <a:p>
                      <a:r>
                        <a:rPr lang="en-US" dirty="0"/>
                        <a:t>C</a:t>
                      </a:r>
                      <a:endParaRPr lang="ru-RU" dirty="0"/>
                    </a:p>
                  </a:txBody>
                  <a:tcPr/>
                </a:tc>
                <a:tc>
                  <a:txBody>
                    <a:bodyPr/>
                    <a:lstStyle/>
                    <a:p>
                      <a:r>
                        <a:rPr lang="en-US" dirty="0"/>
                        <a:t>D</a:t>
                      </a:r>
                      <a:endParaRPr lang="ru-RU" dirty="0"/>
                    </a:p>
                  </a:txBody>
                  <a:tcPr/>
                </a:tc>
                <a:tc>
                  <a:txBody>
                    <a:bodyPr/>
                    <a:lstStyle/>
                    <a:p>
                      <a:r>
                        <a:rPr lang="en-US" dirty="0"/>
                        <a:t>E</a:t>
                      </a:r>
                      <a:endParaRPr lang="ru-RU" dirty="0"/>
                    </a:p>
                  </a:txBody>
                  <a:tcPr/>
                </a:tc>
                <a:tc>
                  <a:txBody>
                    <a:bodyPr/>
                    <a:lstStyle/>
                    <a:p>
                      <a:r>
                        <a:rPr lang="en-US" dirty="0"/>
                        <a:t>F</a:t>
                      </a:r>
                      <a:endParaRPr lang="ru-RU" dirty="0"/>
                    </a:p>
                  </a:txBody>
                  <a:tcPr/>
                </a:tc>
                <a:tc>
                  <a:txBody>
                    <a:bodyPr/>
                    <a:lstStyle/>
                    <a:p>
                      <a:r>
                        <a:rPr lang="en-US" dirty="0"/>
                        <a:t>G</a:t>
                      </a:r>
                      <a:endParaRPr lang="ru-RU" dirty="0"/>
                    </a:p>
                  </a:txBody>
                  <a:tcPr/>
                </a:tc>
                <a:tc>
                  <a:txBody>
                    <a:bodyPr/>
                    <a:lstStyle/>
                    <a:p>
                      <a:r>
                        <a:rPr lang="en-US" dirty="0"/>
                        <a:t>H</a:t>
                      </a:r>
                      <a:endParaRPr lang="ru-RU" dirty="0"/>
                    </a:p>
                  </a:txBody>
                  <a:tcPr/>
                </a:tc>
                <a:tc>
                  <a:txBody>
                    <a:bodyPr/>
                    <a:lstStyle/>
                    <a:p>
                      <a:r>
                        <a:rPr lang="en-US" dirty="0"/>
                        <a:t>I</a:t>
                      </a:r>
                      <a:endParaRPr lang="ru-RU" dirty="0"/>
                    </a:p>
                  </a:txBody>
                  <a:tcPr/>
                </a:tc>
                <a:tc>
                  <a:txBody>
                    <a:bodyPr/>
                    <a:lstStyle/>
                    <a:p>
                      <a:r>
                        <a:rPr lang="en-US" dirty="0"/>
                        <a:t>J</a:t>
                      </a:r>
                      <a:endParaRPr lang="ru-RU" dirty="0"/>
                    </a:p>
                  </a:txBody>
                  <a:tcPr/>
                </a:tc>
                <a:tc>
                  <a:txBody>
                    <a:bodyPr/>
                    <a:lstStyle/>
                    <a:p>
                      <a:r>
                        <a:rPr lang="en-US" dirty="0"/>
                        <a:t>K</a:t>
                      </a:r>
                      <a:endParaRPr lang="ru-RU" dirty="0"/>
                    </a:p>
                  </a:txBody>
                  <a:tcPr/>
                </a:tc>
                <a:tc>
                  <a:txBody>
                    <a:bodyPr/>
                    <a:lstStyle/>
                    <a:p>
                      <a:r>
                        <a:rPr lang="en-US" dirty="0"/>
                        <a:t>L</a:t>
                      </a:r>
                      <a:endParaRPr lang="ru-RU" dirty="0"/>
                    </a:p>
                  </a:txBody>
                  <a:tcPr/>
                </a:tc>
                <a:tc>
                  <a:txBody>
                    <a:bodyPr/>
                    <a:lstStyle/>
                    <a:p>
                      <a:r>
                        <a:rPr lang="en-US" dirty="0"/>
                        <a:t>M</a:t>
                      </a:r>
                      <a:endParaRPr lang="ru-RU" dirty="0"/>
                    </a:p>
                  </a:txBody>
                  <a:tcPr/>
                </a:tc>
                <a:tc>
                  <a:txBody>
                    <a:bodyPr/>
                    <a:lstStyle/>
                    <a:p>
                      <a:r>
                        <a:rPr lang="en-US" dirty="0"/>
                        <a:t>N</a:t>
                      </a:r>
                      <a:endParaRPr lang="ru-RU" dirty="0"/>
                    </a:p>
                  </a:txBody>
                  <a:tcPr/>
                </a:tc>
                <a:tc>
                  <a:txBody>
                    <a:bodyPr/>
                    <a:lstStyle/>
                    <a:p>
                      <a:r>
                        <a:rPr lang="en-US" dirty="0"/>
                        <a:t>O</a:t>
                      </a:r>
                      <a:endParaRPr lang="ru-RU" dirty="0"/>
                    </a:p>
                  </a:txBody>
                  <a:tcPr/>
                </a:tc>
                <a:tc>
                  <a:txBody>
                    <a:bodyPr/>
                    <a:lstStyle/>
                    <a:p>
                      <a:r>
                        <a:rPr lang="en-US" dirty="0"/>
                        <a:t>P</a:t>
                      </a:r>
                      <a:endParaRPr lang="ru-RU" dirty="0"/>
                    </a:p>
                  </a:txBody>
                  <a:tcPr/>
                </a:tc>
                <a:tc>
                  <a:txBody>
                    <a:bodyPr/>
                    <a:lstStyle/>
                    <a:p>
                      <a:r>
                        <a:rPr lang="en-US" dirty="0"/>
                        <a:t>Q</a:t>
                      </a:r>
                      <a:endParaRPr lang="ru-RU" dirty="0"/>
                    </a:p>
                  </a:txBody>
                  <a:tcPr/>
                </a:tc>
                <a:tc>
                  <a:txBody>
                    <a:bodyPr/>
                    <a:lstStyle/>
                    <a:p>
                      <a:r>
                        <a:rPr lang="en-US" dirty="0"/>
                        <a:t>R</a:t>
                      </a:r>
                      <a:endParaRPr lang="ru-RU" dirty="0"/>
                    </a:p>
                  </a:txBody>
                  <a:tcPr/>
                </a:tc>
                <a:tc>
                  <a:txBody>
                    <a:bodyPr/>
                    <a:lstStyle/>
                    <a:p>
                      <a:r>
                        <a:rPr lang="en-US" dirty="0"/>
                        <a:t>S</a:t>
                      </a:r>
                      <a:endParaRPr lang="ru-RU" dirty="0"/>
                    </a:p>
                  </a:txBody>
                  <a:tcPr/>
                </a:tc>
                <a:tc>
                  <a:txBody>
                    <a:bodyPr/>
                    <a:lstStyle/>
                    <a:p>
                      <a:r>
                        <a:rPr lang="en-US" dirty="0"/>
                        <a:t>T</a:t>
                      </a:r>
                      <a:endParaRPr lang="ru-RU" dirty="0"/>
                    </a:p>
                  </a:txBody>
                  <a:tcPr/>
                </a:tc>
                <a:tc>
                  <a:txBody>
                    <a:bodyPr/>
                    <a:lstStyle/>
                    <a:p>
                      <a:r>
                        <a:rPr lang="en-US" dirty="0"/>
                        <a:t>U</a:t>
                      </a:r>
                      <a:endParaRPr lang="ru-RU" dirty="0"/>
                    </a:p>
                  </a:txBody>
                  <a:tcPr/>
                </a:tc>
                <a:tc>
                  <a:txBody>
                    <a:bodyPr/>
                    <a:lstStyle/>
                    <a:p>
                      <a:r>
                        <a:rPr lang="en-US" dirty="0"/>
                        <a:t>V</a:t>
                      </a:r>
                      <a:endParaRPr lang="ru-RU" dirty="0"/>
                    </a:p>
                  </a:txBody>
                  <a:tcPr/>
                </a:tc>
                <a:tc>
                  <a:txBody>
                    <a:bodyPr/>
                    <a:lstStyle/>
                    <a:p>
                      <a:r>
                        <a:rPr lang="en-US" dirty="0"/>
                        <a:t>W</a:t>
                      </a:r>
                      <a:endParaRPr lang="ru-RU" dirty="0"/>
                    </a:p>
                  </a:txBody>
                  <a:tcPr/>
                </a:tc>
                <a:tc>
                  <a:txBody>
                    <a:bodyPr/>
                    <a:lstStyle/>
                    <a:p>
                      <a:r>
                        <a:rPr lang="en-US" dirty="0"/>
                        <a:t>X</a:t>
                      </a:r>
                      <a:endParaRPr lang="ru-RU" dirty="0"/>
                    </a:p>
                  </a:txBody>
                  <a:tcPr/>
                </a:tc>
                <a:tc>
                  <a:txBody>
                    <a:bodyPr/>
                    <a:lstStyle/>
                    <a:p>
                      <a:r>
                        <a:rPr lang="en-US" dirty="0"/>
                        <a:t>Y</a:t>
                      </a:r>
                      <a:endParaRPr lang="ru-RU" dirty="0"/>
                    </a:p>
                  </a:txBody>
                  <a:tcPr/>
                </a:tc>
                <a:tc>
                  <a:txBody>
                    <a:bodyPr/>
                    <a:lstStyle/>
                    <a:p>
                      <a:r>
                        <a:rPr lang="en-US" dirty="0"/>
                        <a:t>Z</a:t>
                      </a:r>
                      <a:endParaRPr lang="ru-RU" dirty="0"/>
                    </a:p>
                  </a:txBody>
                  <a:tcPr/>
                </a:tc>
                <a:extLst>
                  <a:ext uri="{0D108BD9-81ED-4DB2-BD59-A6C34878D82A}">
                    <a16:rowId xmlns:a16="http://schemas.microsoft.com/office/drawing/2014/main" val="4095538184"/>
                  </a:ext>
                </a:extLst>
              </a:tr>
              <a:tr h="370840">
                <a:tc>
                  <a:txBody>
                    <a:bodyPr/>
                    <a:lstStyle/>
                    <a:p>
                      <a:r>
                        <a:rPr lang="en-US" dirty="0"/>
                        <a:t>1</a:t>
                      </a:r>
                      <a:endParaRPr lang="ru-RU" dirty="0"/>
                    </a:p>
                  </a:txBody>
                  <a:tcPr/>
                </a:tc>
                <a:tc>
                  <a:txBody>
                    <a:bodyPr/>
                    <a:lstStyle/>
                    <a:p>
                      <a:r>
                        <a:rPr lang="en-US" dirty="0"/>
                        <a:t>2</a:t>
                      </a:r>
                      <a:endParaRPr lang="ru-RU" dirty="0"/>
                    </a:p>
                  </a:txBody>
                  <a:tcPr/>
                </a:tc>
                <a:tc>
                  <a:txBody>
                    <a:bodyPr/>
                    <a:lstStyle/>
                    <a:p>
                      <a:r>
                        <a:rPr lang="en-US" dirty="0"/>
                        <a:t>3</a:t>
                      </a:r>
                      <a:endParaRPr lang="ru-RU" dirty="0"/>
                    </a:p>
                  </a:txBody>
                  <a:tcPr/>
                </a:tc>
                <a:tc>
                  <a:txBody>
                    <a:bodyPr/>
                    <a:lstStyle/>
                    <a:p>
                      <a:r>
                        <a:rPr lang="en-US" dirty="0"/>
                        <a:t>4</a:t>
                      </a:r>
                      <a:endParaRPr lang="ru-RU" dirty="0"/>
                    </a:p>
                  </a:txBody>
                  <a:tcPr/>
                </a:tc>
                <a:tc>
                  <a:txBody>
                    <a:bodyPr/>
                    <a:lstStyle/>
                    <a:p>
                      <a:r>
                        <a:rPr lang="en-US" dirty="0"/>
                        <a:t>5</a:t>
                      </a:r>
                      <a:endParaRPr lang="ru-RU" dirty="0"/>
                    </a:p>
                  </a:txBody>
                  <a:tcPr/>
                </a:tc>
                <a:tc>
                  <a:txBody>
                    <a:bodyPr/>
                    <a:lstStyle/>
                    <a:p>
                      <a:r>
                        <a:rPr lang="en-US" dirty="0"/>
                        <a:t>6</a:t>
                      </a:r>
                      <a:endParaRPr lang="ru-RU" dirty="0"/>
                    </a:p>
                  </a:txBody>
                  <a:tcPr/>
                </a:tc>
                <a:tc>
                  <a:txBody>
                    <a:bodyPr/>
                    <a:lstStyle/>
                    <a:p>
                      <a:r>
                        <a:rPr lang="en-US" dirty="0"/>
                        <a:t>7</a:t>
                      </a:r>
                      <a:endParaRPr lang="ru-RU" dirty="0"/>
                    </a:p>
                  </a:txBody>
                  <a:tcPr/>
                </a:tc>
                <a:tc>
                  <a:txBody>
                    <a:bodyPr/>
                    <a:lstStyle/>
                    <a:p>
                      <a:r>
                        <a:rPr lang="en-US" dirty="0"/>
                        <a:t>8</a:t>
                      </a:r>
                      <a:endParaRPr lang="ru-RU" dirty="0"/>
                    </a:p>
                  </a:txBody>
                  <a:tcPr/>
                </a:tc>
                <a:tc>
                  <a:txBody>
                    <a:bodyPr/>
                    <a:lstStyle/>
                    <a:p>
                      <a:r>
                        <a:rPr lang="en-US" dirty="0"/>
                        <a:t>9</a:t>
                      </a:r>
                      <a:endParaRPr lang="ru-RU" dirty="0"/>
                    </a:p>
                  </a:txBody>
                  <a:tcPr/>
                </a:tc>
                <a:tc>
                  <a:txBody>
                    <a:bodyPr/>
                    <a:lstStyle/>
                    <a:p>
                      <a:r>
                        <a:rPr lang="en-US" dirty="0"/>
                        <a:t>10</a:t>
                      </a:r>
                      <a:endParaRPr lang="ru-RU" dirty="0"/>
                    </a:p>
                  </a:txBody>
                  <a:tcPr/>
                </a:tc>
                <a:tc>
                  <a:txBody>
                    <a:bodyPr/>
                    <a:lstStyle/>
                    <a:p>
                      <a:r>
                        <a:rPr lang="en-US" dirty="0"/>
                        <a:t>11</a:t>
                      </a:r>
                      <a:endParaRPr lang="ru-RU" dirty="0"/>
                    </a:p>
                  </a:txBody>
                  <a:tcPr/>
                </a:tc>
                <a:tc>
                  <a:txBody>
                    <a:bodyPr/>
                    <a:lstStyle/>
                    <a:p>
                      <a:r>
                        <a:rPr lang="en-US" dirty="0"/>
                        <a:t>12</a:t>
                      </a:r>
                      <a:endParaRPr lang="ru-RU" dirty="0"/>
                    </a:p>
                  </a:txBody>
                  <a:tcPr/>
                </a:tc>
                <a:tc>
                  <a:txBody>
                    <a:bodyPr/>
                    <a:lstStyle/>
                    <a:p>
                      <a:r>
                        <a:rPr lang="en-US" dirty="0"/>
                        <a:t>13</a:t>
                      </a:r>
                      <a:endParaRPr lang="ru-RU" dirty="0"/>
                    </a:p>
                  </a:txBody>
                  <a:tcPr/>
                </a:tc>
                <a:tc>
                  <a:txBody>
                    <a:bodyPr/>
                    <a:lstStyle/>
                    <a:p>
                      <a:r>
                        <a:rPr lang="en-US" dirty="0"/>
                        <a:t>14</a:t>
                      </a:r>
                      <a:endParaRPr lang="ru-RU" dirty="0"/>
                    </a:p>
                  </a:txBody>
                  <a:tcPr/>
                </a:tc>
                <a:tc>
                  <a:txBody>
                    <a:bodyPr/>
                    <a:lstStyle/>
                    <a:p>
                      <a:r>
                        <a:rPr lang="en-US" dirty="0"/>
                        <a:t>15</a:t>
                      </a:r>
                      <a:endParaRPr lang="ru-RU" dirty="0"/>
                    </a:p>
                  </a:txBody>
                  <a:tcPr/>
                </a:tc>
                <a:tc>
                  <a:txBody>
                    <a:bodyPr/>
                    <a:lstStyle/>
                    <a:p>
                      <a:r>
                        <a:rPr lang="en-US" dirty="0"/>
                        <a:t>16</a:t>
                      </a:r>
                      <a:endParaRPr lang="ru-RU" dirty="0"/>
                    </a:p>
                  </a:txBody>
                  <a:tcPr/>
                </a:tc>
                <a:tc>
                  <a:txBody>
                    <a:bodyPr/>
                    <a:lstStyle/>
                    <a:p>
                      <a:r>
                        <a:rPr lang="en-US" dirty="0"/>
                        <a:t>17</a:t>
                      </a:r>
                      <a:endParaRPr lang="ru-RU" dirty="0"/>
                    </a:p>
                  </a:txBody>
                  <a:tcPr/>
                </a:tc>
                <a:tc>
                  <a:txBody>
                    <a:bodyPr/>
                    <a:lstStyle/>
                    <a:p>
                      <a:r>
                        <a:rPr lang="en-US" dirty="0"/>
                        <a:t>18</a:t>
                      </a:r>
                      <a:endParaRPr lang="ru-RU" dirty="0"/>
                    </a:p>
                  </a:txBody>
                  <a:tcPr/>
                </a:tc>
                <a:tc>
                  <a:txBody>
                    <a:bodyPr/>
                    <a:lstStyle/>
                    <a:p>
                      <a:r>
                        <a:rPr lang="en-US" dirty="0"/>
                        <a:t>19</a:t>
                      </a:r>
                      <a:endParaRPr lang="ru-RU" dirty="0"/>
                    </a:p>
                  </a:txBody>
                  <a:tcPr/>
                </a:tc>
                <a:tc>
                  <a:txBody>
                    <a:bodyPr/>
                    <a:lstStyle/>
                    <a:p>
                      <a:r>
                        <a:rPr lang="en-US" dirty="0"/>
                        <a:t>20</a:t>
                      </a:r>
                      <a:endParaRPr lang="ru-RU" dirty="0"/>
                    </a:p>
                  </a:txBody>
                  <a:tcPr/>
                </a:tc>
                <a:tc>
                  <a:txBody>
                    <a:bodyPr/>
                    <a:lstStyle/>
                    <a:p>
                      <a:r>
                        <a:rPr lang="en-US" dirty="0"/>
                        <a:t>21</a:t>
                      </a:r>
                      <a:endParaRPr lang="ru-RU" dirty="0"/>
                    </a:p>
                  </a:txBody>
                  <a:tcPr/>
                </a:tc>
                <a:tc>
                  <a:txBody>
                    <a:bodyPr/>
                    <a:lstStyle/>
                    <a:p>
                      <a:r>
                        <a:rPr lang="en-US" dirty="0"/>
                        <a:t>22</a:t>
                      </a:r>
                      <a:endParaRPr lang="ru-RU" dirty="0"/>
                    </a:p>
                  </a:txBody>
                  <a:tcPr/>
                </a:tc>
                <a:tc>
                  <a:txBody>
                    <a:bodyPr/>
                    <a:lstStyle/>
                    <a:p>
                      <a:r>
                        <a:rPr lang="en-US" dirty="0"/>
                        <a:t>23</a:t>
                      </a:r>
                      <a:endParaRPr lang="ru-RU" dirty="0"/>
                    </a:p>
                  </a:txBody>
                  <a:tcPr/>
                </a:tc>
                <a:tc>
                  <a:txBody>
                    <a:bodyPr/>
                    <a:lstStyle/>
                    <a:p>
                      <a:r>
                        <a:rPr lang="en-US" dirty="0"/>
                        <a:t>24</a:t>
                      </a:r>
                      <a:endParaRPr lang="ru-RU" dirty="0"/>
                    </a:p>
                  </a:txBody>
                  <a:tcPr/>
                </a:tc>
                <a:tc>
                  <a:txBody>
                    <a:bodyPr/>
                    <a:lstStyle/>
                    <a:p>
                      <a:r>
                        <a:rPr lang="en-US" dirty="0"/>
                        <a:t>25</a:t>
                      </a:r>
                      <a:endParaRPr lang="ru-RU" dirty="0"/>
                    </a:p>
                  </a:txBody>
                  <a:tcPr/>
                </a:tc>
                <a:tc>
                  <a:txBody>
                    <a:bodyPr/>
                    <a:lstStyle/>
                    <a:p>
                      <a:r>
                        <a:rPr lang="en-US" dirty="0"/>
                        <a:t>26</a:t>
                      </a:r>
                      <a:endParaRPr lang="ru-RU" dirty="0"/>
                    </a:p>
                  </a:txBody>
                  <a:tcPr/>
                </a:tc>
                <a:extLst>
                  <a:ext uri="{0D108BD9-81ED-4DB2-BD59-A6C34878D82A}">
                    <a16:rowId xmlns:a16="http://schemas.microsoft.com/office/drawing/2014/main" val="3656634855"/>
                  </a:ext>
                </a:extLst>
              </a:tr>
            </a:tbl>
          </a:graphicData>
        </a:graphic>
      </p:graphicFrame>
    </p:spTree>
    <p:extLst>
      <p:ext uri="{BB962C8B-B14F-4D97-AF65-F5344CB8AC3E}">
        <p14:creationId xmlns:p14="http://schemas.microsoft.com/office/powerpoint/2010/main" val="518571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E40C12-2432-4D55-FB70-C24A8C52DD07}"/>
              </a:ext>
            </a:extLst>
          </p:cNvPr>
          <p:cNvSpPr>
            <a:spLocks noGrp="1"/>
          </p:cNvSpPr>
          <p:nvPr>
            <p:ph type="title"/>
          </p:nvPr>
        </p:nvSpPr>
        <p:spPr>
          <a:xfrm>
            <a:off x="581190" y="762000"/>
            <a:ext cx="11029616" cy="894020"/>
          </a:xfrm>
        </p:spPr>
        <p:txBody>
          <a:bodyPr/>
          <a:lstStyle/>
          <a:p>
            <a:r>
              <a:rPr lang="ru-RU" dirty="0"/>
              <a:t>Шифрование символов</a:t>
            </a:r>
          </a:p>
        </p:txBody>
      </p:sp>
      <p:sp>
        <p:nvSpPr>
          <p:cNvPr id="5" name="Объект 4">
            <a:extLst>
              <a:ext uri="{FF2B5EF4-FFF2-40B4-BE49-F238E27FC236}">
                <a16:creationId xmlns:a16="http://schemas.microsoft.com/office/drawing/2014/main" id="{03EBC65B-2531-0ABB-3333-88AE0A43ABA8}"/>
              </a:ext>
            </a:extLst>
          </p:cNvPr>
          <p:cNvSpPr>
            <a:spLocks noGrp="1"/>
          </p:cNvSpPr>
          <p:nvPr>
            <p:ph idx="1"/>
          </p:nvPr>
        </p:nvSpPr>
        <p:spPr>
          <a:xfrm>
            <a:off x="581192" y="3906176"/>
            <a:ext cx="11029615" cy="2050742"/>
          </a:xfrm>
        </p:spPr>
        <p:txBody>
          <a:bodyPr>
            <a:normAutofit fontScale="92500"/>
          </a:bodyPr>
          <a:lstStyle/>
          <a:p>
            <a:pPr marL="0" indent="0">
              <a:buNone/>
            </a:pPr>
            <a:r>
              <a:rPr lang="ru-RU" dirty="0">
                <a:solidFill>
                  <a:schemeClr val="tx1"/>
                </a:solidFill>
                <a:latin typeface="Times New Roman" panose="02020603050405020304" pitchFamily="18" charset="0"/>
                <a:cs typeface="Times New Roman" panose="02020603050405020304" pitchFamily="18" charset="0"/>
              </a:rPr>
              <a:t>Для шифрования четных символов используется прямой английский алфавит.</a:t>
            </a:r>
            <a:endParaRPr lang="en-US" dirty="0">
              <a:solidFill>
                <a:schemeClr val="tx1"/>
              </a:solidFill>
              <a:latin typeface="Times New Roman" panose="02020603050405020304" pitchFamily="18" charset="0"/>
              <a:cs typeface="Times New Roman" panose="02020603050405020304" pitchFamily="18" charset="0"/>
            </a:endParaRPr>
          </a:p>
          <a:p>
            <a:pPr marL="0" indent="0">
              <a:buNone/>
            </a:pPr>
            <a:r>
              <a:rPr lang="ru-RU" dirty="0">
                <a:solidFill>
                  <a:schemeClr val="tx1"/>
                </a:solidFill>
                <a:latin typeface="Times New Roman" panose="02020603050405020304" pitchFamily="18" charset="0"/>
                <a:cs typeface="Times New Roman" panose="02020603050405020304" pitchFamily="18" charset="0"/>
              </a:rPr>
              <a:t>Шифрование слова </a:t>
            </a:r>
            <a:r>
              <a:rPr lang="en-US" dirty="0">
                <a:solidFill>
                  <a:schemeClr val="tx1"/>
                </a:solidFill>
                <a:latin typeface="Times New Roman" panose="02020603050405020304" pitchFamily="18" charset="0"/>
                <a:cs typeface="Times New Roman" panose="02020603050405020304" pitchFamily="18" charset="0"/>
              </a:rPr>
              <a:t>“HERE” </a:t>
            </a:r>
            <a:r>
              <a:rPr lang="ru-RU" dirty="0">
                <a:solidFill>
                  <a:schemeClr val="tx1"/>
                </a:solidFill>
                <a:latin typeface="Times New Roman" panose="02020603050405020304" pitchFamily="18" charset="0"/>
                <a:cs typeface="Times New Roman" panose="02020603050405020304" pitchFamily="18" charset="0"/>
              </a:rPr>
              <a:t>со сдвигом 1</a:t>
            </a:r>
            <a:r>
              <a:rPr lang="en-US" dirty="0">
                <a:solidFill>
                  <a:schemeClr val="tx1"/>
                </a:solidFill>
                <a:latin typeface="Times New Roman" panose="02020603050405020304" pitchFamily="18" charset="0"/>
                <a:cs typeface="Times New Roman" panose="02020603050405020304" pitchFamily="18" charset="0"/>
              </a:rPr>
              <a:t>:</a:t>
            </a:r>
            <a:endParaRPr lang="ru-RU"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r>
              <a:rPr lang="ru-RU" dirty="0">
                <a:solidFill>
                  <a:schemeClr val="tx1"/>
                </a:solidFill>
                <a:latin typeface="Times New Roman" panose="02020603050405020304" pitchFamily="18" charset="0"/>
                <a:cs typeface="Times New Roman" panose="02020603050405020304" pitchFamily="18" charset="0"/>
              </a:rPr>
              <a:t>В тексте </a:t>
            </a:r>
            <a:r>
              <a:rPr lang="en-US" dirty="0">
                <a:solidFill>
                  <a:schemeClr val="tx1"/>
                </a:solidFill>
                <a:latin typeface="Times New Roman" panose="02020603050405020304" pitchFamily="18" charset="0"/>
                <a:cs typeface="Times New Roman" panose="02020603050405020304" pitchFamily="18" charset="0"/>
              </a:rPr>
              <a:t>HERE </a:t>
            </a:r>
            <a:r>
              <a:rPr lang="ru-RU" dirty="0">
                <a:solidFill>
                  <a:schemeClr val="tx1"/>
                </a:solidFill>
                <a:latin typeface="Times New Roman" panose="02020603050405020304" pitchFamily="18" charset="0"/>
                <a:cs typeface="Times New Roman" panose="02020603050405020304" pitchFamily="18" charset="0"/>
              </a:rPr>
              <a:t>символ </a:t>
            </a:r>
            <a:r>
              <a:rPr lang="en-US" dirty="0">
                <a:solidFill>
                  <a:schemeClr val="tx1"/>
                </a:solidFill>
                <a:latin typeface="Times New Roman" panose="02020603050405020304" pitchFamily="18" charset="0"/>
                <a:cs typeface="Times New Roman" panose="02020603050405020304" pitchFamily="18" charset="0"/>
              </a:rPr>
              <a:t>E – </a:t>
            </a:r>
            <a:r>
              <a:rPr lang="ru-RU" dirty="0">
                <a:solidFill>
                  <a:schemeClr val="tx1"/>
                </a:solidFill>
                <a:latin typeface="Times New Roman" panose="02020603050405020304" pitchFamily="18" charset="0"/>
                <a:cs typeface="Times New Roman" panose="02020603050405020304" pitchFamily="18" charset="0"/>
              </a:rPr>
              <a:t>четный (имеет индекс </a:t>
            </a:r>
            <a:r>
              <a:rPr lang="en-US" dirty="0">
                <a:solidFill>
                  <a:schemeClr val="tx1"/>
                </a:solidFill>
                <a:latin typeface="Times New Roman" panose="02020603050405020304" pitchFamily="18" charset="0"/>
                <a:cs typeface="Times New Roman" panose="02020603050405020304" pitchFamily="18" charset="0"/>
              </a:rPr>
              <a:t>2</a:t>
            </a:r>
            <a:r>
              <a:rPr lang="ru-RU" dirty="0">
                <a:solidFill>
                  <a:schemeClr val="tx1"/>
                </a:solidFill>
                <a:latin typeface="Times New Roman" panose="02020603050405020304" pitchFamily="18" charset="0"/>
                <a:cs typeface="Times New Roman" panose="02020603050405020304" pitchFamily="18" charset="0"/>
              </a:rPr>
              <a:t>)</a:t>
            </a:r>
          </a:p>
          <a:p>
            <a:pPr marL="342900" indent="-342900">
              <a:buAutoNum type="arabicPeriod"/>
            </a:pPr>
            <a:r>
              <a:rPr lang="ru-RU" dirty="0">
                <a:solidFill>
                  <a:schemeClr val="tx1"/>
                </a:solidFill>
                <a:latin typeface="Times New Roman" panose="02020603050405020304" pitchFamily="18" charset="0"/>
                <a:cs typeface="Times New Roman" panose="02020603050405020304" pitchFamily="18" charset="0"/>
              </a:rPr>
              <a:t>Позиция символа </a:t>
            </a:r>
            <a:r>
              <a:rPr lang="en-US" dirty="0">
                <a:solidFill>
                  <a:schemeClr val="tx1"/>
                </a:solidFill>
                <a:latin typeface="Times New Roman" panose="02020603050405020304" pitchFamily="18" charset="0"/>
                <a:cs typeface="Times New Roman" panose="02020603050405020304" pitchFamily="18" charset="0"/>
              </a:rPr>
              <a:t>E </a:t>
            </a:r>
            <a:r>
              <a:rPr lang="ru-RU" dirty="0">
                <a:solidFill>
                  <a:schemeClr val="tx1"/>
                </a:solidFill>
                <a:latin typeface="Times New Roman" panose="02020603050405020304" pitchFamily="18" charset="0"/>
                <a:cs typeface="Times New Roman" panose="02020603050405020304" pitchFamily="18" charset="0"/>
              </a:rPr>
              <a:t>в английском алфавите – </a:t>
            </a:r>
            <a:r>
              <a:rPr lang="en-US" dirty="0">
                <a:solidFill>
                  <a:schemeClr val="tx1"/>
                </a:solidFill>
                <a:latin typeface="Times New Roman" panose="02020603050405020304" pitchFamily="18" charset="0"/>
                <a:cs typeface="Times New Roman" panose="02020603050405020304" pitchFamily="18" charset="0"/>
              </a:rPr>
              <a:t>5</a:t>
            </a:r>
            <a:endParaRPr lang="ru-RU"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r>
              <a:rPr lang="ru-RU" dirty="0">
                <a:solidFill>
                  <a:schemeClr val="tx1"/>
                </a:solidFill>
                <a:latin typeface="Times New Roman" panose="02020603050405020304" pitchFamily="18" charset="0"/>
                <a:cs typeface="Times New Roman" panose="02020603050405020304" pitchFamily="18" charset="0"/>
              </a:rPr>
              <a:t>При добавлении сдвига к позиции символа его индекс увеличивается на 1, то есть символ </a:t>
            </a:r>
            <a:r>
              <a:rPr lang="en-US" dirty="0">
                <a:solidFill>
                  <a:schemeClr val="tx1"/>
                </a:solidFill>
                <a:latin typeface="Times New Roman" panose="02020603050405020304" pitchFamily="18" charset="0"/>
                <a:cs typeface="Times New Roman" panose="02020603050405020304" pitchFamily="18" charset="0"/>
              </a:rPr>
              <a:t>E </a:t>
            </a:r>
            <a:r>
              <a:rPr lang="ru-RU" dirty="0">
                <a:solidFill>
                  <a:schemeClr val="tx1"/>
                </a:solidFill>
                <a:latin typeface="Times New Roman" panose="02020603050405020304" pitchFamily="18" charset="0"/>
                <a:cs typeface="Times New Roman" panose="02020603050405020304" pitchFamily="18" charset="0"/>
              </a:rPr>
              <a:t>шифруется символом </a:t>
            </a:r>
            <a:r>
              <a:rPr lang="en-US" dirty="0">
                <a:solidFill>
                  <a:schemeClr val="tx1"/>
                </a:solidFill>
                <a:latin typeface="Times New Roman" panose="02020603050405020304" pitchFamily="18" charset="0"/>
                <a:cs typeface="Times New Roman" panose="02020603050405020304" pitchFamily="18" charset="0"/>
              </a:rPr>
              <a:t>F</a:t>
            </a:r>
          </a:p>
        </p:txBody>
      </p:sp>
      <p:graphicFrame>
        <p:nvGraphicFramePr>
          <p:cNvPr id="6" name="Таблица 5">
            <a:extLst>
              <a:ext uri="{FF2B5EF4-FFF2-40B4-BE49-F238E27FC236}">
                <a16:creationId xmlns:a16="http://schemas.microsoft.com/office/drawing/2014/main" id="{B1809E60-834B-EBBE-F814-19C8A8D26228}"/>
              </a:ext>
            </a:extLst>
          </p:cNvPr>
          <p:cNvGraphicFramePr>
            <a:graphicFrameLocks noGrp="1"/>
          </p:cNvGraphicFramePr>
          <p:nvPr/>
        </p:nvGraphicFramePr>
        <p:xfrm>
          <a:off x="321948" y="2856424"/>
          <a:ext cx="11548099" cy="741680"/>
        </p:xfrm>
        <a:graphic>
          <a:graphicData uri="http://schemas.openxmlformats.org/drawingml/2006/table">
            <a:tbl>
              <a:tblPr firstRow="1" bandRow="1">
                <a:tableStyleId>{5C22544A-7EE6-4342-B048-85BDC9FD1C3A}</a:tableStyleId>
              </a:tblPr>
              <a:tblGrid>
                <a:gridCol w="314960">
                  <a:extLst>
                    <a:ext uri="{9D8B030D-6E8A-4147-A177-3AD203B41FA5}">
                      <a16:colId xmlns:a16="http://schemas.microsoft.com/office/drawing/2014/main" val="3398412438"/>
                    </a:ext>
                  </a:extLst>
                </a:gridCol>
                <a:gridCol w="335280">
                  <a:extLst>
                    <a:ext uri="{9D8B030D-6E8A-4147-A177-3AD203B41FA5}">
                      <a16:colId xmlns:a16="http://schemas.microsoft.com/office/drawing/2014/main" val="2719663533"/>
                    </a:ext>
                  </a:extLst>
                </a:gridCol>
                <a:gridCol w="362268">
                  <a:extLst>
                    <a:ext uri="{9D8B030D-6E8A-4147-A177-3AD203B41FA5}">
                      <a16:colId xmlns:a16="http://schemas.microsoft.com/office/drawing/2014/main" val="2304095257"/>
                    </a:ext>
                  </a:extLst>
                </a:gridCol>
                <a:gridCol w="378143">
                  <a:extLst>
                    <a:ext uri="{9D8B030D-6E8A-4147-A177-3AD203B41FA5}">
                      <a16:colId xmlns:a16="http://schemas.microsoft.com/office/drawing/2014/main" val="1468220078"/>
                    </a:ext>
                  </a:extLst>
                </a:gridCol>
                <a:gridCol w="362268">
                  <a:extLst>
                    <a:ext uri="{9D8B030D-6E8A-4147-A177-3AD203B41FA5}">
                      <a16:colId xmlns:a16="http://schemas.microsoft.com/office/drawing/2014/main" val="1226883928"/>
                    </a:ext>
                  </a:extLst>
                </a:gridCol>
                <a:gridCol w="362268">
                  <a:extLst>
                    <a:ext uri="{9D8B030D-6E8A-4147-A177-3AD203B41FA5}">
                      <a16:colId xmlns:a16="http://schemas.microsoft.com/office/drawing/2014/main" val="987753670"/>
                    </a:ext>
                  </a:extLst>
                </a:gridCol>
                <a:gridCol w="378143">
                  <a:extLst>
                    <a:ext uri="{9D8B030D-6E8A-4147-A177-3AD203B41FA5}">
                      <a16:colId xmlns:a16="http://schemas.microsoft.com/office/drawing/2014/main" val="302510253"/>
                    </a:ext>
                  </a:extLst>
                </a:gridCol>
                <a:gridCol w="378143">
                  <a:extLst>
                    <a:ext uri="{9D8B030D-6E8A-4147-A177-3AD203B41FA5}">
                      <a16:colId xmlns:a16="http://schemas.microsoft.com/office/drawing/2014/main" val="1376382072"/>
                    </a:ext>
                  </a:extLst>
                </a:gridCol>
                <a:gridCol w="362268">
                  <a:extLst>
                    <a:ext uri="{9D8B030D-6E8A-4147-A177-3AD203B41FA5}">
                      <a16:colId xmlns:a16="http://schemas.microsoft.com/office/drawing/2014/main" val="2711949779"/>
                    </a:ext>
                  </a:extLst>
                </a:gridCol>
                <a:gridCol w="488252">
                  <a:extLst>
                    <a:ext uri="{9D8B030D-6E8A-4147-A177-3AD203B41FA5}">
                      <a16:colId xmlns:a16="http://schemas.microsoft.com/office/drawing/2014/main" val="658804072"/>
                    </a:ext>
                  </a:extLst>
                </a:gridCol>
                <a:gridCol w="491490">
                  <a:extLst>
                    <a:ext uri="{9D8B030D-6E8A-4147-A177-3AD203B41FA5}">
                      <a16:colId xmlns:a16="http://schemas.microsoft.com/office/drawing/2014/main" val="884245474"/>
                    </a:ext>
                  </a:extLst>
                </a:gridCol>
                <a:gridCol w="495618">
                  <a:extLst>
                    <a:ext uri="{9D8B030D-6E8A-4147-A177-3AD203B41FA5}">
                      <a16:colId xmlns:a16="http://schemas.microsoft.com/office/drawing/2014/main" val="385036240"/>
                    </a:ext>
                  </a:extLst>
                </a:gridCol>
                <a:gridCol w="493586">
                  <a:extLst>
                    <a:ext uri="{9D8B030D-6E8A-4147-A177-3AD203B41FA5}">
                      <a16:colId xmlns:a16="http://schemas.microsoft.com/office/drawing/2014/main" val="2532708337"/>
                    </a:ext>
                  </a:extLst>
                </a:gridCol>
                <a:gridCol w="488252">
                  <a:extLst>
                    <a:ext uri="{9D8B030D-6E8A-4147-A177-3AD203B41FA5}">
                      <a16:colId xmlns:a16="http://schemas.microsoft.com/office/drawing/2014/main" val="2093577137"/>
                    </a:ext>
                  </a:extLst>
                </a:gridCol>
                <a:gridCol w="492379">
                  <a:extLst>
                    <a:ext uri="{9D8B030D-6E8A-4147-A177-3AD203B41FA5}">
                      <a16:colId xmlns:a16="http://schemas.microsoft.com/office/drawing/2014/main" val="3883138186"/>
                    </a:ext>
                  </a:extLst>
                </a:gridCol>
                <a:gridCol w="487807">
                  <a:extLst>
                    <a:ext uri="{9D8B030D-6E8A-4147-A177-3AD203B41FA5}">
                      <a16:colId xmlns:a16="http://schemas.microsoft.com/office/drawing/2014/main" val="1625033532"/>
                    </a:ext>
                  </a:extLst>
                </a:gridCol>
                <a:gridCol w="479870">
                  <a:extLst>
                    <a:ext uri="{9D8B030D-6E8A-4147-A177-3AD203B41FA5}">
                      <a16:colId xmlns:a16="http://schemas.microsoft.com/office/drawing/2014/main" val="324454666"/>
                    </a:ext>
                  </a:extLst>
                </a:gridCol>
                <a:gridCol w="494030">
                  <a:extLst>
                    <a:ext uri="{9D8B030D-6E8A-4147-A177-3AD203B41FA5}">
                      <a16:colId xmlns:a16="http://schemas.microsoft.com/office/drawing/2014/main" val="1076205079"/>
                    </a:ext>
                  </a:extLst>
                </a:gridCol>
                <a:gridCol w="492633">
                  <a:extLst>
                    <a:ext uri="{9D8B030D-6E8A-4147-A177-3AD203B41FA5}">
                      <a16:colId xmlns:a16="http://schemas.microsoft.com/office/drawing/2014/main" val="4221540559"/>
                    </a:ext>
                  </a:extLst>
                </a:gridCol>
                <a:gridCol w="495618">
                  <a:extLst>
                    <a:ext uri="{9D8B030D-6E8A-4147-A177-3AD203B41FA5}">
                      <a16:colId xmlns:a16="http://schemas.microsoft.com/office/drawing/2014/main" val="2768797785"/>
                    </a:ext>
                  </a:extLst>
                </a:gridCol>
                <a:gridCol w="487553">
                  <a:extLst>
                    <a:ext uri="{9D8B030D-6E8A-4147-A177-3AD203B41FA5}">
                      <a16:colId xmlns:a16="http://schemas.microsoft.com/office/drawing/2014/main" val="3317143185"/>
                    </a:ext>
                  </a:extLst>
                </a:gridCol>
                <a:gridCol w="495618">
                  <a:extLst>
                    <a:ext uri="{9D8B030D-6E8A-4147-A177-3AD203B41FA5}">
                      <a16:colId xmlns:a16="http://schemas.microsoft.com/office/drawing/2014/main" val="3335242819"/>
                    </a:ext>
                  </a:extLst>
                </a:gridCol>
                <a:gridCol w="495618">
                  <a:extLst>
                    <a:ext uri="{9D8B030D-6E8A-4147-A177-3AD203B41FA5}">
                      <a16:colId xmlns:a16="http://schemas.microsoft.com/office/drawing/2014/main" val="3850434521"/>
                    </a:ext>
                  </a:extLst>
                </a:gridCol>
                <a:gridCol w="485585">
                  <a:extLst>
                    <a:ext uri="{9D8B030D-6E8A-4147-A177-3AD203B41FA5}">
                      <a16:colId xmlns:a16="http://schemas.microsoft.com/office/drawing/2014/main" val="3238107297"/>
                    </a:ext>
                  </a:extLst>
                </a:gridCol>
                <a:gridCol w="495618">
                  <a:extLst>
                    <a:ext uri="{9D8B030D-6E8A-4147-A177-3AD203B41FA5}">
                      <a16:colId xmlns:a16="http://schemas.microsoft.com/office/drawing/2014/main" val="3062776315"/>
                    </a:ext>
                  </a:extLst>
                </a:gridCol>
                <a:gridCol w="454831">
                  <a:extLst>
                    <a:ext uri="{9D8B030D-6E8A-4147-A177-3AD203B41FA5}">
                      <a16:colId xmlns:a16="http://schemas.microsoft.com/office/drawing/2014/main" val="507950192"/>
                    </a:ext>
                  </a:extLst>
                </a:gridCol>
              </a:tblGrid>
              <a:tr h="370840">
                <a:tc>
                  <a:txBody>
                    <a:bodyPr/>
                    <a:lstStyle/>
                    <a:p>
                      <a:r>
                        <a:rPr lang="en-US" dirty="0"/>
                        <a:t>Z</a:t>
                      </a:r>
                      <a:endParaRPr lang="ru-RU" dirty="0"/>
                    </a:p>
                  </a:txBody>
                  <a:tcPr/>
                </a:tc>
                <a:tc>
                  <a:txBody>
                    <a:bodyPr/>
                    <a:lstStyle/>
                    <a:p>
                      <a:r>
                        <a:rPr lang="en-US" dirty="0"/>
                        <a:t>Y</a:t>
                      </a:r>
                      <a:endParaRPr lang="ru-RU" dirty="0"/>
                    </a:p>
                  </a:txBody>
                  <a:tcPr/>
                </a:tc>
                <a:tc>
                  <a:txBody>
                    <a:bodyPr/>
                    <a:lstStyle/>
                    <a:p>
                      <a:r>
                        <a:rPr lang="en-US" dirty="0"/>
                        <a:t>X</a:t>
                      </a:r>
                      <a:endParaRPr lang="ru-RU" dirty="0"/>
                    </a:p>
                  </a:txBody>
                  <a:tcPr/>
                </a:tc>
                <a:tc>
                  <a:txBody>
                    <a:bodyPr/>
                    <a:lstStyle/>
                    <a:p>
                      <a:r>
                        <a:rPr lang="en-US" dirty="0"/>
                        <a:t>W</a:t>
                      </a:r>
                      <a:endParaRPr lang="ru-RU" dirty="0"/>
                    </a:p>
                  </a:txBody>
                  <a:tcPr/>
                </a:tc>
                <a:tc>
                  <a:txBody>
                    <a:bodyPr/>
                    <a:lstStyle/>
                    <a:p>
                      <a:r>
                        <a:rPr lang="en-US" dirty="0"/>
                        <a:t>V</a:t>
                      </a:r>
                      <a:endParaRPr lang="ru-RU" dirty="0"/>
                    </a:p>
                  </a:txBody>
                  <a:tcPr/>
                </a:tc>
                <a:tc>
                  <a:txBody>
                    <a:bodyPr/>
                    <a:lstStyle/>
                    <a:p>
                      <a:r>
                        <a:rPr lang="en-US" dirty="0"/>
                        <a:t>U</a:t>
                      </a:r>
                      <a:endParaRPr lang="ru-RU" dirty="0"/>
                    </a:p>
                  </a:txBody>
                  <a:tcPr/>
                </a:tc>
                <a:tc>
                  <a:txBody>
                    <a:bodyPr/>
                    <a:lstStyle/>
                    <a:p>
                      <a:r>
                        <a:rPr lang="en-US" dirty="0"/>
                        <a:t>T</a:t>
                      </a:r>
                      <a:endParaRPr lang="ru-RU" dirty="0"/>
                    </a:p>
                  </a:txBody>
                  <a:tcPr/>
                </a:tc>
                <a:tc>
                  <a:txBody>
                    <a:bodyPr/>
                    <a:lstStyle/>
                    <a:p>
                      <a:r>
                        <a:rPr lang="en-US" dirty="0"/>
                        <a:t>S</a:t>
                      </a:r>
                      <a:endParaRPr lang="ru-RU" dirty="0"/>
                    </a:p>
                  </a:txBody>
                  <a:tcPr/>
                </a:tc>
                <a:tc>
                  <a:txBody>
                    <a:bodyPr/>
                    <a:lstStyle/>
                    <a:p>
                      <a:r>
                        <a:rPr lang="en-US" dirty="0"/>
                        <a:t>R</a:t>
                      </a:r>
                      <a:endParaRPr lang="ru-RU" dirty="0"/>
                    </a:p>
                  </a:txBody>
                  <a:tcPr/>
                </a:tc>
                <a:tc>
                  <a:txBody>
                    <a:bodyPr/>
                    <a:lstStyle/>
                    <a:p>
                      <a:r>
                        <a:rPr lang="en-US" dirty="0"/>
                        <a:t>Q</a:t>
                      </a:r>
                      <a:endParaRPr lang="ru-RU" dirty="0"/>
                    </a:p>
                  </a:txBody>
                  <a:tcPr/>
                </a:tc>
                <a:tc>
                  <a:txBody>
                    <a:bodyPr/>
                    <a:lstStyle/>
                    <a:p>
                      <a:r>
                        <a:rPr lang="en-US" dirty="0"/>
                        <a:t>P</a:t>
                      </a:r>
                      <a:endParaRPr lang="ru-RU" dirty="0"/>
                    </a:p>
                  </a:txBody>
                  <a:tcPr/>
                </a:tc>
                <a:tc>
                  <a:txBody>
                    <a:bodyPr/>
                    <a:lstStyle/>
                    <a:p>
                      <a:r>
                        <a:rPr lang="en-US" dirty="0"/>
                        <a:t>O</a:t>
                      </a:r>
                      <a:endParaRPr lang="ru-RU" dirty="0"/>
                    </a:p>
                  </a:txBody>
                  <a:tcPr/>
                </a:tc>
                <a:tc>
                  <a:txBody>
                    <a:bodyPr/>
                    <a:lstStyle/>
                    <a:p>
                      <a:r>
                        <a:rPr lang="en-US" dirty="0"/>
                        <a:t>N</a:t>
                      </a:r>
                      <a:endParaRPr lang="ru-RU" dirty="0"/>
                    </a:p>
                  </a:txBody>
                  <a:tcPr/>
                </a:tc>
                <a:tc>
                  <a:txBody>
                    <a:bodyPr/>
                    <a:lstStyle/>
                    <a:p>
                      <a:r>
                        <a:rPr lang="en-US" dirty="0"/>
                        <a:t>M</a:t>
                      </a:r>
                      <a:endParaRPr lang="ru-RU" dirty="0"/>
                    </a:p>
                  </a:txBody>
                  <a:tcPr/>
                </a:tc>
                <a:tc>
                  <a:txBody>
                    <a:bodyPr/>
                    <a:lstStyle/>
                    <a:p>
                      <a:r>
                        <a:rPr lang="en-US" dirty="0"/>
                        <a:t>L</a:t>
                      </a:r>
                      <a:endParaRPr lang="ru-RU" dirty="0"/>
                    </a:p>
                  </a:txBody>
                  <a:tcPr/>
                </a:tc>
                <a:tc>
                  <a:txBody>
                    <a:bodyPr/>
                    <a:lstStyle/>
                    <a:p>
                      <a:r>
                        <a:rPr lang="en-US" dirty="0"/>
                        <a:t>K</a:t>
                      </a:r>
                      <a:endParaRPr lang="ru-RU" dirty="0"/>
                    </a:p>
                  </a:txBody>
                  <a:tcPr/>
                </a:tc>
                <a:tc>
                  <a:txBody>
                    <a:bodyPr/>
                    <a:lstStyle/>
                    <a:p>
                      <a:r>
                        <a:rPr lang="en-US" dirty="0"/>
                        <a:t>J</a:t>
                      </a:r>
                      <a:endParaRPr lang="ru-RU" dirty="0"/>
                    </a:p>
                  </a:txBody>
                  <a:tcPr/>
                </a:tc>
                <a:tc>
                  <a:txBody>
                    <a:bodyPr/>
                    <a:lstStyle/>
                    <a:p>
                      <a:r>
                        <a:rPr lang="en-US" dirty="0"/>
                        <a:t>I</a:t>
                      </a:r>
                      <a:endParaRPr lang="ru-RU" dirty="0"/>
                    </a:p>
                  </a:txBody>
                  <a:tcPr/>
                </a:tc>
                <a:tc>
                  <a:txBody>
                    <a:bodyPr/>
                    <a:lstStyle/>
                    <a:p>
                      <a:r>
                        <a:rPr lang="en-US" dirty="0"/>
                        <a:t>H</a:t>
                      </a:r>
                      <a:endParaRPr lang="ru-RU" dirty="0"/>
                    </a:p>
                  </a:txBody>
                  <a:tcPr/>
                </a:tc>
                <a:tc>
                  <a:txBody>
                    <a:bodyPr/>
                    <a:lstStyle/>
                    <a:p>
                      <a:r>
                        <a:rPr lang="en-US" dirty="0"/>
                        <a:t>G</a:t>
                      </a:r>
                      <a:endParaRPr lang="ru-RU" dirty="0"/>
                    </a:p>
                  </a:txBody>
                  <a:tcPr/>
                </a:tc>
                <a:tc>
                  <a:txBody>
                    <a:bodyPr/>
                    <a:lstStyle/>
                    <a:p>
                      <a:r>
                        <a:rPr lang="en-US" dirty="0"/>
                        <a:t>F</a:t>
                      </a:r>
                      <a:endParaRPr lang="ru-RU" dirty="0"/>
                    </a:p>
                  </a:txBody>
                  <a:tcPr/>
                </a:tc>
                <a:tc>
                  <a:txBody>
                    <a:bodyPr/>
                    <a:lstStyle/>
                    <a:p>
                      <a:r>
                        <a:rPr lang="en-US" dirty="0"/>
                        <a:t>E</a:t>
                      </a:r>
                      <a:endParaRPr lang="ru-RU" dirty="0"/>
                    </a:p>
                  </a:txBody>
                  <a:tcPr/>
                </a:tc>
                <a:tc>
                  <a:txBody>
                    <a:bodyPr/>
                    <a:lstStyle/>
                    <a:p>
                      <a:r>
                        <a:rPr lang="en-US" dirty="0"/>
                        <a:t>D</a:t>
                      </a:r>
                      <a:endParaRPr lang="ru-RU" dirty="0"/>
                    </a:p>
                  </a:txBody>
                  <a:tcPr/>
                </a:tc>
                <a:tc>
                  <a:txBody>
                    <a:bodyPr/>
                    <a:lstStyle/>
                    <a:p>
                      <a:r>
                        <a:rPr lang="en-US" dirty="0"/>
                        <a:t>C</a:t>
                      </a:r>
                      <a:endParaRPr lang="ru-RU" dirty="0"/>
                    </a:p>
                  </a:txBody>
                  <a:tcPr/>
                </a:tc>
                <a:tc>
                  <a:txBody>
                    <a:bodyPr/>
                    <a:lstStyle/>
                    <a:p>
                      <a:r>
                        <a:rPr lang="en-US" dirty="0"/>
                        <a:t>B</a:t>
                      </a:r>
                      <a:endParaRPr lang="ru-RU" dirty="0"/>
                    </a:p>
                  </a:txBody>
                  <a:tcPr/>
                </a:tc>
                <a:tc>
                  <a:txBody>
                    <a:bodyPr/>
                    <a:lstStyle/>
                    <a:p>
                      <a:r>
                        <a:rPr lang="en-US" dirty="0"/>
                        <a:t>A</a:t>
                      </a:r>
                      <a:endParaRPr lang="ru-RU" dirty="0"/>
                    </a:p>
                  </a:txBody>
                  <a:tcPr/>
                </a:tc>
                <a:extLst>
                  <a:ext uri="{0D108BD9-81ED-4DB2-BD59-A6C34878D82A}">
                    <a16:rowId xmlns:a16="http://schemas.microsoft.com/office/drawing/2014/main" val="4095538184"/>
                  </a:ext>
                </a:extLst>
              </a:tr>
              <a:tr h="370840">
                <a:tc>
                  <a:txBody>
                    <a:bodyPr/>
                    <a:lstStyle/>
                    <a:p>
                      <a:r>
                        <a:rPr lang="en-US" dirty="0"/>
                        <a:t>1</a:t>
                      </a:r>
                      <a:endParaRPr lang="ru-RU" dirty="0"/>
                    </a:p>
                  </a:txBody>
                  <a:tcPr/>
                </a:tc>
                <a:tc>
                  <a:txBody>
                    <a:bodyPr/>
                    <a:lstStyle/>
                    <a:p>
                      <a:r>
                        <a:rPr lang="en-US" dirty="0"/>
                        <a:t>2</a:t>
                      </a:r>
                      <a:endParaRPr lang="ru-RU" dirty="0"/>
                    </a:p>
                  </a:txBody>
                  <a:tcPr/>
                </a:tc>
                <a:tc>
                  <a:txBody>
                    <a:bodyPr/>
                    <a:lstStyle/>
                    <a:p>
                      <a:r>
                        <a:rPr lang="en-US" dirty="0"/>
                        <a:t>3</a:t>
                      </a:r>
                      <a:endParaRPr lang="ru-RU" dirty="0"/>
                    </a:p>
                  </a:txBody>
                  <a:tcPr/>
                </a:tc>
                <a:tc>
                  <a:txBody>
                    <a:bodyPr/>
                    <a:lstStyle/>
                    <a:p>
                      <a:r>
                        <a:rPr lang="en-US" dirty="0"/>
                        <a:t>4</a:t>
                      </a:r>
                      <a:endParaRPr lang="ru-RU" dirty="0"/>
                    </a:p>
                  </a:txBody>
                  <a:tcPr/>
                </a:tc>
                <a:tc>
                  <a:txBody>
                    <a:bodyPr/>
                    <a:lstStyle/>
                    <a:p>
                      <a:r>
                        <a:rPr lang="en-US" dirty="0"/>
                        <a:t>5</a:t>
                      </a:r>
                      <a:endParaRPr lang="ru-RU" dirty="0"/>
                    </a:p>
                  </a:txBody>
                  <a:tcPr/>
                </a:tc>
                <a:tc>
                  <a:txBody>
                    <a:bodyPr/>
                    <a:lstStyle/>
                    <a:p>
                      <a:r>
                        <a:rPr lang="en-US" dirty="0"/>
                        <a:t>6</a:t>
                      </a:r>
                      <a:endParaRPr lang="ru-RU" dirty="0"/>
                    </a:p>
                  </a:txBody>
                  <a:tcPr/>
                </a:tc>
                <a:tc>
                  <a:txBody>
                    <a:bodyPr/>
                    <a:lstStyle/>
                    <a:p>
                      <a:r>
                        <a:rPr lang="en-US" dirty="0"/>
                        <a:t>7</a:t>
                      </a:r>
                      <a:endParaRPr lang="ru-RU" dirty="0"/>
                    </a:p>
                  </a:txBody>
                  <a:tcPr/>
                </a:tc>
                <a:tc>
                  <a:txBody>
                    <a:bodyPr/>
                    <a:lstStyle/>
                    <a:p>
                      <a:r>
                        <a:rPr lang="en-US" dirty="0"/>
                        <a:t>8</a:t>
                      </a:r>
                      <a:endParaRPr lang="ru-RU" dirty="0"/>
                    </a:p>
                  </a:txBody>
                  <a:tcPr/>
                </a:tc>
                <a:tc>
                  <a:txBody>
                    <a:bodyPr/>
                    <a:lstStyle/>
                    <a:p>
                      <a:r>
                        <a:rPr lang="en-US" dirty="0"/>
                        <a:t>9</a:t>
                      </a:r>
                      <a:endParaRPr lang="ru-RU" dirty="0"/>
                    </a:p>
                  </a:txBody>
                  <a:tcPr/>
                </a:tc>
                <a:tc>
                  <a:txBody>
                    <a:bodyPr/>
                    <a:lstStyle/>
                    <a:p>
                      <a:r>
                        <a:rPr lang="en-US" dirty="0"/>
                        <a:t>10</a:t>
                      </a:r>
                      <a:endParaRPr lang="ru-RU" dirty="0"/>
                    </a:p>
                  </a:txBody>
                  <a:tcPr/>
                </a:tc>
                <a:tc>
                  <a:txBody>
                    <a:bodyPr/>
                    <a:lstStyle/>
                    <a:p>
                      <a:r>
                        <a:rPr lang="en-US" dirty="0"/>
                        <a:t>11</a:t>
                      </a:r>
                      <a:endParaRPr lang="ru-RU" dirty="0"/>
                    </a:p>
                  </a:txBody>
                  <a:tcPr/>
                </a:tc>
                <a:tc>
                  <a:txBody>
                    <a:bodyPr/>
                    <a:lstStyle/>
                    <a:p>
                      <a:r>
                        <a:rPr lang="en-US" dirty="0"/>
                        <a:t>12</a:t>
                      </a:r>
                      <a:endParaRPr lang="ru-RU" dirty="0"/>
                    </a:p>
                  </a:txBody>
                  <a:tcPr/>
                </a:tc>
                <a:tc>
                  <a:txBody>
                    <a:bodyPr/>
                    <a:lstStyle/>
                    <a:p>
                      <a:r>
                        <a:rPr lang="en-US" dirty="0"/>
                        <a:t>13</a:t>
                      </a:r>
                      <a:endParaRPr lang="ru-RU" dirty="0"/>
                    </a:p>
                  </a:txBody>
                  <a:tcPr/>
                </a:tc>
                <a:tc>
                  <a:txBody>
                    <a:bodyPr/>
                    <a:lstStyle/>
                    <a:p>
                      <a:r>
                        <a:rPr lang="en-US" dirty="0"/>
                        <a:t>14</a:t>
                      </a:r>
                      <a:endParaRPr lang="ru-RU" dirty="0"/>
                    </a:p>
                  </a:txBody>
                  <a:tcPr/>
                </a:tc>
                <a:tc>
                  <a:txBody>
                    <a:bodyPr/>
                    <a:lstStyle/>
                    <a:p>
                      <a:r>
                        <a:rPr lang="en-US" dirty="0"/>
                        <a:t>15</a:t>
                      </a:r>
                      <a:endParaRPr lang="ru-RU" dirty="0"/>
                    </a:p>
                  </a:txBody>
                  <a:tcPr/>
                </a:tc>
                <a:tc>
                  <a:txBody>
                    <a:bodyPr/>
                    <a:lstStyle/>
                    <a:p>
                      <a:r>
                        <a:rPr lang="en-US" dirty="0"/>
                        <a:t>16</a:t>
                      </a:r>
                      <a:endParaRPr lang="ru-RU" dirty="0"/>
                    </a:p>
                  </a:txBody>
                  <a:tcPr/>
                </a:tc>
                <a:tc>
                  <a:txBody>
                    <a:bodyPr/>
                    <a:lstStyle/>
                    <a:p>
                      <a:r>
                        <a:rPr lang="en-US" dirty="0"/>
                        <a:t>17</a:t>
                      </a:r>
                      <a:endParaRPr lang="ru-RU" dirty="0"/>
                    </a:p>
                  </a:txBody>
                  <a:tcPr/>
                </a:tc>
                <a:tc>
                  <a:txBody>
                    <a:bodyPr/>
                    <a:lstStyle/>
                    <a:p>
                      <a:r>
                        <a:rPr lang="en-US" dirty="0"/>
                        <a:t>18</a:t>
                      </a:r>
                      <a:endParaRPr lang="ru-RU" dirty="0"/>
                    </a:p>
                  </a:txBody>
                  <a:tcPr/>
                </a:tc>
                <a:tc>
                  <a:txBody>
                    <a:bodyPr/>
                    <a:lstStyle/>
                    <a:p>
                      <a:r>
                        <a:rPr lang="en-US" dirty="0"/>
                        <a:t>19</a:t>
                      </a:r>
                      <a:endParaRPr lang="ru-RU" dirty="0"/>
                    </a:p>
                  </a:txBody>
                  <a:tcPr/>
                </a:tc>
                <a:tc>
                  <a:txBody>
                    <a:bodyPr/>
                    <a:lstStyle/>
                    <a:p>
                      <a:r>
                        <a:rPr lang="en-US" dirty="0"/>
                        <a:t>20</a:t>
                      </a:r>
                      <a:endParaRPr lang="ru-RU" dirty="0"/>
                    </a:p>
                  </a:txBody>
                  <a:tcPr/>
                </a:tc>
                <a:tc>
                  <a:txBody>
                    <a:bodyPr/>
                    <a:lstStyle/>
                    <a:p>
                      <a:r>
                        <a:rPr lang="en-US" dirty="0"/>
                        <a:t>21</a:t>
                      </a:r>
                      <a:endParaRPr lang="ru-RU" dirty="0"/>
                    </a:p>
                  </a:txBody>
                  <a:tcPr/>
                </a:tc>
                <a:tc>
                  <a:txBody>
                    <a:bodyPr/>
                    <a:lstStyle/>
                    <a:p>
                      <a:r>
                        <a:rPr lang="en-US" dirty="0"/>
                        <a:t>22</a:t>
                      </a:r>
                      <a:endParaRPr lang="ru-RU" dirty="0"/>
                    </a:p>
                  </a:txBody>
                  <a:tcPr/>
                </a:tc>
                <a:tc>
                  <a:txBody>
                    <a:bodyPr/>
                    <a:lstStyle/>
                    <a:p>
                      <a:r>
                        <a:rPr lang="en-US" dirty="0"/>
                        <a:t>23</a:t>
                      </a:r>
                      <a:endParaRPr lang="ru-RU" dirty="0"/>
                    </a:p>
                  </a:txBody>
                  <a:tcPr/>
                </a:tc>
                <a:tc>
                  <a:txBody>
                    <a:bodyPr/>
                    <a:lstStyle/>
                    <a:p>
                      <a:r>
                        <a:rPr lang="en-US" dirty="0"/>
                        <a:t>24</a:t>
                      </a:r>
                      <a:endParaRPr lang="ru-RU" dirty="0"/>
                    </a:p>
                  </a:txBody>
                  <a:tcPr/>
                </a:tc>
                <a:tc>
                  <a:txBody>
                    <a:bodyPr/>
                    <a:lstStyle/>
                    <a:p>
                      <a:r>
                        <a:rPr lang="en-US" dirty="0"/>
                        <a:t>25</a:t>
                      </a:r>
                      <a:endParaRPr lang="ru-RU" dirty="0"/>
                    </a:p>
                  </a:txBody>
                  <a:tcPr/>
                </a:tc>
                <a:tc>
                  <a:txBody>
                    <a:bodyPr/>
                    <a:lstStyle/>
                    <a:p>
                      <a:r>
                        <a:rPr lang="en-US" dirty="0"/>
                        <a:t>26</a:t>
                      </a:r>
                      <a:endParaRPr lang="ru-RU" dirty="0"/>
                    </a:p>
                  </a:txBody>
                  <a:tcPr/>
                </a:tc>
                <a:extLst>
                  <a:ext uri="{0D108BD9-81ED-4DB2-BD59-A6C34878D82A}">
                    <a16:rowId xmlns:a16="http://schemas.microsoft.com/office/drawing/2014/main" val="3656634855"/>
                  </a:ext>
                </a:extLst>
              </a:tr>
            </a:tbl>
          </a:graphicData>
        </a:graphic>
      </p:graphicFrame>
      <p:graphicFrame>
        <p:nvGraphicFramePr>
          <p:cNvPr id="9" name="Таблица 8">
            <a:extLst>
              <a:ext uri="{FF2B5EF4-FFF2-40B4-BE49-F238E27FC236}">
                <a16:creationId xmlns:a16="http://schemas.microsoft.com/office/drawing/2014/main" id="{8B0DF046-2A7B-41C5-DEFE-458C667B8EBF}"/>
              </a:ext>
            </a:extLst>
          </p:cNvPr>
          <p:cNvGraphicFramePr>
            <a:graphicFrameLocks noGrp="1"/>
          </p:cNvGraphicFramePr>
          <p:nvPr/>
        </p:nvGraphicFramePr>
        <p:xfrm>
          <a:off x="321947" y="1970024"/>
          <a:ext cx="11548099" cy="741680"/>
        </p:xfrm>
        <a:graphic>
          <a:graphicData uri="http://schemas.openxmlformats.org/drawingml/2006/table">
            <a:tbl>
              <a:tblPr firstRow="1" bandRow="1">
                <a:tableStyleId>{5C22544A-7EE6-4342-B048-85BDC9FD1C3A}</a:tableStyleId>
              </a:tblPr>
              <a:tblGrid>
                <a:gridCol w="314960">
                  <a:extLst>
                    <a:ext uri="{9D8B030D-6E8A-4147-A177-3AD203B41FA5}">
                      <a16:colId xmlns:a16="http://schemas.microsoft.com/office/drawing/2014/main" val="3398412438"/>
                    </a:ext>
                  </a:extLst>
                </a:gridCol>
                <a:gridCol w="335280">
                  <a:extLst>
                    <a:ext uri="{9D8B030D-6E8A-4147-A177-3AD203B41FA5}">
                      <a16:colId xmlns:a16="http://schemas.microsoft.com/office/drawing/2014/main" val="2719663533"/>
                    </a:ext>
                  </a:extLst>
                </a:gridCol>
                <a:gridCol w="362268">
                  <a:extLst>
                    <a:ext uri="{9D8B030D-6E8A-4147-A177-3AD203B41FA5}">
                      <a16:colId xmlns:a16="http://schemas.microsoft.com/office/drawing/2014/main" val="2304095257"/>
                    </a:ext>
                  </a:extLst>
                </a:gridCol>
                <a:gridCol w="378143">
                  <a:extLst>
                    <a:ext uri="{9D8B030D-6E8A-4147-A177-3AD203B41FA5}">
                      <a16:colId xmlns:a16="http://schemas.microsoft.com/office/drawing/2014/main" val="1468220078"/>
                    </a:ext>
                  </a:extLst>
                </a:gridCol>
                <a:gridCol w="362268">
                  <a:extLst>
                    <a:ext uri="{9D8B030D-6E8A-4147-A177-3AD203B41FA5}">
                      <a16:colId xmlns:a16="http://schemas.microsoft.com/office/drawing/2014/main" val="1226883928"/>
                    </a:ext>
                  </a:extLst>
                </a:gridCol>
                <a:gridCol w="362268">
                  <a:extLst>
                    <a:ext uri="{9D8B030D-6E8A-4147-A177-3AD203B41FA5}">
                      <a16:colId xmlns:a16="http://schemas.microsoft.com/office/drawing/2014/main" val="987753670"/>
                    </a:ext>
                  </a:extLst>
                </a:gridCol>
                <a:gridCol w="378143">
                  <a:extLst>
                    <a:ext uri="{9D8B030D-6E8A-4147-A177-3AD203B41FA5}">
                      <a16:colId xmlns:a16="http://schemas.microsoft.com/office/drawing/2014/main" val="302510253"/>
                    </a:ext>
                  </a:extLst>
                </a:gridCol>
                <a:gridCol w="378143">
                  <a:extLst>
                    <a:ext uri="{9D8B030D-6E8A-4147-A177-3AD203B41FA5}">
                      <a16:colId xmlns:a16="http://schemas.microsoft.com/office/drawing/2014/main" val="1376382072"/>
                    </a:ext>
                  </a:extLst>
                </a:gridCol>
                <a:gridCol w="362268">
                  <a:extLst>
                    <a:ext uri="{9D8B030D-6E8A-4147-A177-3AD203B41FA5}">
                      <a16:colId xmlns:a16="http://schemas.microsoft.com/office/drawing/2014/main" val="2711949779"/>
                    </a:ext>
                  </a:extLst>
                </a:gridCol>
                <a:gridCol w="488252">
                  <a:extLst>
                    <a:ext uri="{9D8B030D-6E8A-4147-A177-3AD203B41FA5}">
                      <a16:colId xmlns:a16="http://schemas.microsoft.com/office/drawing/2014/main" val="658804072"/>
                    </a:ext>
                  </a:extLst>
                </a:gridCol>
                <a:gridCol w="491490">
                  <a:extLst>
                    <a:ext uri="{9D8B030D-6E8A-4147-A177-3AD203B41FA5}">
                      <a16:colId xmlns:a16="http://schemas.microsoft.com/office/drawing/2014/main" val="884245474"/>
                    </a:ext>
                  </a:extLst>
                </a:gridCol>
                <a:gridCol w="495618">
                  <a:extLst>
                    <a:ext uri="{9D8B030D-6E8A-4147-A177-3AD203B41FA5}">
                      <a16:colId xmlns:a16="http://schemas.microsoft.com/office/drawing/2014/main" val="385036240"/>
                    </a:ext>
                  </a:extLst>
                </a:gridCol>
                <a:gridCol w="493586">
                  <a:extLst>
                    <a:ext uri="{9D8B030D-6E8A-4147-A177-3AD203B41FA5}">
                      <a16:colId xmlns:a16="http://schemas.microsoft.com/office/drawing/2014/main" val="2532708337"/>
                    </a:ext>
                  </a:extLst>
                </a:gridCol>
                <a:gridCol w="488252">
                  <a:extLst>
                    <a:ext uri="{9D8B030D-6E8A-4147-A177-3AD203B41FA5}">
                      <a16:colId xmlns:a16="http://schemas.microsoft.com/office/drawing/2014/main" val="2093577137"/>
                    </a:ext>
                  </a:extLst>
                </a:gridCol>
                <a:gridCol w="492379">
                  <a:extLst>
                    <a:ext uri="{9D8B030D-6E8A-4147-A177-3AD203B41FA5}">
                      <a16:colId xmlns:a16="http://schemas.microsoft.com/office/drawing/2014/main" val="3883138186"/>
                    </a:ext>
                  </a:extLst>
                </a:gridCol>
                <a:gridCol w="487807">
                  <a:extLst>
                    <a:ext uri="{9D8B030D-6E8A-4147-A177-3AD203B41FA5}">
                      <a16:colId xmlns:a16="http://schemas.microsoft.com/office/drawing/2014/main" val="1625033532"/>
                    </a:ext>
                  </a:extLst>
                </a:gridCol>
                <a:gridCol w="479870">
                  <a:extLst>
                    <a:ext uri="{9D8B030D-6E8A-4147-A177-3AD203B41FA5}">
                      <a16:colId xmlns:a16="http://schemas.microsoft.com/office/drawing/2014/main" val="324454666"/>
                    </a:ext>
                  </a:extLst>
                </a:gridCol>
                <a:gridCol w="494030">
                  <a:extLst>
                    <a:ext uri="{9D8B030D-6E8A-4147-A177-3AD203B41FA5}">
                      <a16:colId xmlns:a16="http://schemas.microsoft.com/office/drawing/2014/main" val="1076205079"/>
                    </a:ext>
                  </a:extLst>
                </a:gridCol>
                <a:gridCol w="492633">
                  <a:extLst>
                    <a:ext uri="{9D8B030D-6E8A-4147-A177-3AD203B41FA5}">
                      <a16:colId xmlns:a16="http://schemas.microsoft.com/office/drawing/2014/main" val="4221540559"/>
                    </a:ext>
                  </a:extLst>
                </a:gridCol>
                <a:gridCol w="495618">
                  <a:extLst>
                    <a:ext uri="{9D8B030D-6E8A-4147-A177-3AD203B41FA5}">
                      <a16:colId xmlns:a16="http://schemas.microsoft.com/office/drawing/2014/main" val="2768797785"/>
                    </a:ext>
                  </a:extLst>
                </a:gridCol>
                <a:gridCol w="487553">
                  <a:extLst>
                    <a:ext uri="{9D8B030D-6E8A-4147-A177-3AD203B41FA5}">
                      <a16:colId xmlns:a16="http://schemas.microsoft.com/office/drawing/2014/main" val="3317143185"/>
                    </a:ext>
                  </a:extLst>
                </a:gridCol>
                <a:gridCol w="495618">
                  <a:extLst>
                    <a:ext uri="{9D8B030D-6E8A-4147-A177-3AD203B41FA5}">
                      <a16:colId xmlns:a16="http://schemas.microsoft.com/office/drawing/2014/main" val="3335242819"/>
                    </a:ext>
                  </a:extLst>
                </a:gridCol>
                <a:gridCol w="495618">
                  <a:extLst>
                    <a:ext uri="{9D8B030D-6E8A-4147-A177-3AD203B41FA5}">
                      <a16:colId xmlns:a16="http://schemas.microsoft.com/office/drawing/2014/main" val="3850434521"/>
                    </a:ext>
                  </a:extLst>
                </a:gridCol>
                <a:gridCol w="485585">
                  <a:extLst>
                    <a:ext uri="{9D8B030D-6E8A-4147-A177-3AD203B41FA5}">
                      <a16:colId xmlns:a16="http://schemas.microsoft.com/office/drawing/2014/main" val="3238107297"/>
                    </a:ext>
                  </a:extLst>
                </a:gridCol>
                <a:gridCol w="495618">
                  <a:extLst>
                    <a:ext uri="{9D8B030D-6E8A-4147-A177-3AD203B41FA5}">
                      <a16:colId xmlns:a16="http://schemas.microsoft.com/office/drawing/2014/main" val="3062776315"/>
                    </a:ext>
                  </a:extLst>
                </a:gridCol>
                <a:gridCol w="454831">
                  <a:extLst>
                    <a:ext uri="{9D8B030D-6E8A-4147-A177-3AD203B41FA5}">
                      <a16:colId xmlns:a16="http://schemas.microsoft.com/office/drawing/2014/main" val="507950192"/>
                    </a:ext>
                  </a:extLst>
                </a:gridCol>
              </a:tblGrid>
              <a:tr h="370840">
                <a:tc>
                  <a:txBody>
                    <a:bodyPr/>
                    <a:lstStyle/>
                    <a:p>
                      <a:r>
                        <a:rPr lang="en-US" dirty="0"/>
                        <a:t>A</a:t>
                      </a:r>
                      <a:endParaRPr lang="ru-RU" dirty="0"/>
                    </a:p>
                  </a:txBody>
                  <a:tcPr/>
                </a:tc>
                <a:tc>
                  <a:txBody>
                    <a:bodyPr/>
                    <a:lstStyle/>
                    <a:p>
                      <a:r>
                        <a:rPr lang="en-US" dirty="0"/>
                        <a:t>B</a:t>
                      </a:r>
                      <a:endParaRPr lang="ru-RU" dirty="0"/>
                    </a:p>
                  </a:txBody>
                  <a:tcPr/>
                </a:tc>
                <a:tc>
                  <a:txBody>
                    <a:bodyPr/>
                    <a:lstStyle/>
                    <a:p>
                      <a:r>
                        <a:rPr lang="en-US" dirty="0"/>
                        <a:t>C</a:t>
                      </a:r>
                      <a:endParaRPr lang="ru-RU" dirty="0"/>
                    </a:p>
                  </a:txBody>
                  <a:tcPr/>
                </a:tc>
                <a:tc>
                  <a:txBody>
                    <a:bodyPr/>
                    <a:lstStyle/>
                    <a:p>
                      <a:r>
                        <a:rPr lang="en-US" dirty="0"/>
                        <a:t>D</a:t>
                      </a:r>
                      <a:endParaRPr lang="ru-RU" dirty="0"/>
                    </a:p>
                  </a:txBody>
                  <a:tcPr/>
                </a:tc>
                <a:tc>
                  <a:txBody>
                    <a:bodyPr/>
                    <a:lstStyle/>
                    <a:p>
                      <a:r>
                        <a:rPr lang="en-US" dirty="0"/>
                        <a:t>E</a:t>
                      </a:r>
                      <a:endParaRPr lang="ru-RU" dirty="0"/>
                    </a:p>
                  </a:txBody>
                  <a:tcPr/>
                </a:tc>
                <a:tc>
                  <a:txBody>
                    <a:bodyPr/>
                    <a:lstStyle/>
                    <a:p>
                      <a:r>
                        <a:rPr lang="en-US" dirty="0"/>
                        <a:t>F</a:t>
                      </a:r>
                      <a:endParaRPr lang="ru-RU" dirty="0"/>
                    </a:p>
                  </a:txBody>
                  <a:tcPr/>
                </a:tc>
                <a:tc>
                  <a:txBody>
                    <a:bodyPr/>
                    <a:lstStyle/>
                    <a:p>
                      <a:r>
                        <a:rPr lang="en-US" dirty="0"/>
                        <a:t>G</a:t>
                      </a:r>
                      <a:endParaRPr lang="ru-RU" dirty="0"/>
                    </a:p>
                  </a:txBody>
                  <a:tcPr/>
                </a:tc>
                <a:tc>
                  <a:txBody>
                    <a:bodyPr/>
                    <a:lstStyle/>
                    <a:p>
                      <a:r>
                        <a:rPr lang="en-US" dirty="0"/>
                        <a:t>H</a:t>
                      </a:r>
                      <a:endParaRPr lang="ru-RU" dirty="0"/>
                    </a:p>
                  </a:txBody>
                  <a:tcPr/>
                </a:tc>
                <a:tc>
                  <a:txBody>
                    <a:bodyPr/>
                    <a:lstStyle/>
                    <a:p>
                      <a:r>
                        <a:rPr lang="en-US" dirty="0"/>
                        <a:t>I</a:t>
                      </a:r>
                      <a:endParaRPr lang="ru-RU" dirty="0"/>
                    </a:p>
                  </a:txBody>
                  <a:tcPr/>
                </a:tc>
                <a:tc>
                  <a:txBody>
                    <a:bodyPr/>
                    <a:lstStyle/>
                    <a:p>
                      <a:r>
                        <a:rPr lang="en-US" dirty="0"/>
                        <a:t>J</a:t>
                      </a:r>
                      <a:endParaRPr lang="ru-RU" dirty="0"/>
                    </a:p>
                  </a:txBody>
                  <a:tcPr/>
                </a:tc>
                <a:tc>
                  <a:txBody>
                    <a:bodyPr/>
                    <a:lstStyle/>
                    <a:p>
                      <a:r>
                        <a:rPr lang="en-US" dirty="0"/>
                        <a:t>K</a:t>
                      </a:r>
                      <a:endParaRPr lang="ru-RU" dirty="0"/>
                    </a:p>
                  </a:txBody>
                  <a:tcPr/>
                </a:tc>
                <a:tc>
                  <a:txBody>
                    <a:bodyPr/>
                    <a:lstStyle/>
                    <a:p>
                      <a:r>
                        <a:rPr lang="en-US" dirty="0"/>
                        <a:t>L</a:t>
                      </a:r>
                      <a:endParaRPr lang="ru-RU" dirty="0"/>
                    </a:p>
                  </a:txBody>
                  <a:tcPr/>
                </a:tc>
                <a:tc>
                  <a:txBody>
                    <a:bodyPr/>
                    <a:lstStyle/>
                    <a:p>
                      <a:r>
                        <a:rPr lang="en-US" dirty="0"/>
                        <a:t>M</a:t>
                      </a:r>
                      <a:endParaRPr lang="ru-RU" dirty="0"/>
                    </a:p>
                  </a:txBody>
                  <a:tcPr/>
                </a:tc>
                <a:tc>
                  <a:txBody>
                    <a:bodyPr/>
                    <a:lstStyle/>
                    <a:p>
                      <a:r>
                        <a:rPr lang="en-US" dirty="0"/>
                        <a:t>N</a:t>
                      </a:r>
                      <a:endParaRPr lang="ru-RU" dirty="0"/>
                    </a:p>
                  </a:txBody>
                  <a:tcPr/>
                </a:tc>
                <a:tc>
                  <a:txBody>
                    <a:bodyPr/>
                    <a:lstStyle/>
                    <a:p>
                      <a:r>
                        <a:rPr lang="en-US" dirty="0"/>
                        <a:t>O</a:t>
                      </a:r>
                      <a:endParaRPr lang="ru-RU" dirty="0"/>
                    </a:p>
                  </a:txBody>
                  <a:tcPr/>
                </a:tc>
                <a:tc>
                  <a:txBody>
                    <a:bodyPr/>
                    <a:lstStyle/>
                    <a:p>
                      <a:r>
                        <a:rPr lang="en-US" dirty="0"/>
                        <a:t>P</a:t>
                      </a:r>
                      <a:endParaRPr lang="ru-RU" dirty="0"/>
                    </a:p>
                  </a:txBody>
                  <a:tcPr/>
                </a:tc>
                <a:tc>
                  <a:txBody>
                    <a:bodyPr/>
                    <a:lstStyle/>
                    <a:p>
                      <a:r>
                        <a:rPr lang="en-US" dirty="0"/>
                        <a:t>Q</a:t>
                      </a:r>
                      <a:endParaRPr lang="ru-RU" dirty="0"/>
                    </a:p>
                  </a:txBody>
                  <a:tcPr/>
                </a:tc>
                <a:tc>
                  <a:txBody>
                    <a:bodyPr/>
                    <a:lstStyle/>
                    <a:p>
                      <a:r>
                        <a:rPr lang="en-US" dirty="0"/>
                        <a:t>R</a:t>
                      </a:r>
                      <a:endParaRPr lang="ru-RU" dirty="0"/>
                    </a:p>
                  </a:txBody>
                  <a:tcPr/>
                </a:tc>
                <a:tc>
                  <a:txBody>
                    <a:bodyPr/>
                    <a:lstStyle/>
                    <a:p>
                      <a:r>
                        <a:rPr lang="en-US" dirty="0"/>
                        <a:t>S</a:t>
                      </a:r>
                      <a:endParaRPr lang="ru-RU" dirty="0"/>
                    </a:p>
                  </a:txBody>
                  <a:tcPr/>
                </a:tc>
                <a:tc>
                  <a:txBody>
                    <a:bodyPr/>
                    <a:lstStyle/>
                    <a:p>
                      <a:r>
                        <a:rPr lang="en-US" dirty="0"/>
                        <a:t>T</a:t>
                      </a:r>
                      <a:endParaRPr lang="ru-RU" dirty="0"/>
                    </a:p>
                  </a:txBody>
                  <a:tcPr/>
                </a:tc>
                <a:tc>
                  <a:txBody>
                    <a:bodyPr/>
                    <a:lstStyle/>
                    <a:p>
                      <a:r>
                        <a:rPr lang="en-US" dirty="0"/>
                        <a:t>U</a:t>
                      </a:r>
                      <a:endParaRPr lang="ru-RU" dirty="0"/>
                    </a:p>
                  </a:txBody>
                  <a:tcPr/>
                </a:tc>
                <a:tc>
                  <a:txBody>
                    <a:bodyPr/>
                    <a:lstStyle/>
                    <a:p>
                      <a:r>
                        <a:rPr lang="en-US" dirty="0"/>
                        <a:t>V</a:t>
                      </a:r>
                      <a:endParaRPr lang="ru-RU" dirty="0"/>
                    </a:p>
                  </a:txBody>
                  <a:tcPr/>
                </a:tc>
                <a:tc>
                  <a:txBody>
                    <a:bodyPr/>
                    <a:lstStyle/>
                    <a:p>
                      <a:r>
                        <a:rPr lang="en-US" dirty="0"/>
                        <a:t>W</a:t>
                      </a:r>
                      <a:endParaRPr lang="ru-RU" dirty="0"/>
                    </a:p>
                  </a:txBody>
                  <a:tcPr/>
                </a:tc>
                <a:tc>
                  <a:txBody>
                    <a:bodyPr/>
                    <a:lstStyle/>
                    <a:p>
                      <a:r>
                        <a:rPr lang="en-US" dirty="0"/>
                        <a:t>X</a:t>
                      </a:r>
                      <a:endParaRPr lang="ru-RU" dirty="0"/>
                    </a:p>
                  </a:txBody>
                  <a:tcPr/>
                </a:tc>
                <a:tc>
                  <a:txBody>
                    <a:bodyPr/>
                    <a:lstStyle/>
                    <a:p>
                      <a:r>
                        <a:rPr lang="en-US" dirty="0"/>
                        <a:t>Y</a:t>
                      </a:r>
                      <a:endParaRPr lang="ru-RU" dirty="0"/>
                    </a:p>
                  </a:txBody>
                  <a:tcPr/>
                </a:tc>
                <a:tc>
                  <a:txBody>
                    <a:bodyPr/>
                    <a:lstStyle/>
                    <a:p>
                      <a:r>
                        <a:rPr lang="en-US" dirty="0"/>
                        <a:t>Z</a:t>
                      </a:r>
                      <a:endParaRPr lang="ru-RU" dirty="0"/>
                    </a:p>
                  </a:txBody>
                  <a:tcPr/>
                </a:tc>
                <a:extLst>
                  <a:ext uri="{0D108BD9-81ED-4DB2-BD59-A6C34878D82A}">
                    <a16:rowId xmlns:a16="http://schemas.microsoft.com/office/drawing/2014/main" val="4095538184"/>
                  </a:ext>
                </a:extLst>
              </a:tr>
              <a:tr h="370840">
                <a:tc>
                  <a:txBody>
                    <a:bodyPr/>
                    <a:lstStyle/>
                    <a:p>
                      <a:r>
                        <a:rPr lang="en-US" dirty="0"/>
                        <a:t>1</a:t>
                      </a:r>
                      <a:endParaRPr lang="ru-RU" dirty="0"/>
                    </a:p>
                  </a:txBody>
                  <a:tcPr/>
                </a:tc>
                <a:tc>
                  <a:txBody>
                    <a:bodyPr/>
                    <a:lstStyle/>
                    <a:p>
                      <a:r>
                        <a:rPr lang="en-US" dirty="0"/>
                        <a:t>2</a:t>
                      </a:r>
                      <a:endParaRPr lang="ru-RU" dirty="0"/>
                    </a:p>
                  </a:txBody>
                  <a:tcPr/>
                </a:tc>
                <a:tc>
                  <a:txBody>
                    <a:bodyPr/>
                    <a:lstStyle/>
                    <a:p>
                      <a:r>
                        <a:rPr lang="en-US" dirty="0"/>
                        <a:t>3</a:t>
                      </a:r>
                      <a:endParaRPr lang="ru-RU" dirty="0"/>
                    </a:p>
                  </a:txBody>
                  <a:tcPr/>
                </a:tc>
                <a:tc>
                  <a:txBody>
                    <a:bodyPr/>
                    <a:lstStyle/>
                    <a:p>
                      <a:r>
                        <a:rPr lang="en-US" dirty="0"/>
                        <a:t>4</a:t>
                      </a:r>
                      <a:endParaRPr lang="ru-RU" dirty="0"/>
                    </a:p>
                  </a:txBody>
                  <a:tcPr/>
                </a:tc>
                <a:tc>
                  <a:txBody>
                    <a:bodyPr/>
                    <a:lstStyle/>
                    <a:p>
                      <a:r>
                        <a:rPr lang="en-US" dirty="0"/>
                        <a:t>5</a:t>
                      </a:r>
                      <a:endParaRPr lang="ru-RU" dirty="0"/>
                    </a:p>
                  </a:txBody>
                  <a:tcPr/>
                </a:tc>
                <a:tc>
                  <a:txBody>
                    <a:bodyPr/>
                    <a:lstStyle/>
                    <a:p>
                      <a:r>
                        <a:rPr lang="en-US" dirty="0"/>
                        <a:t>6</a:t>
                      </a:r>
                      <a:endParaRPr lang="ru-RU" dirty="0"/>
                    </a:p>
                  </a:txBody>
                  <a:tcPr/>
                </a:tc>
                <a:tc>
                  <a:txBody>
                    <a:bodyPr/>
                    <a:lstStyle/>
                    <a:p>
                      <a:r>
                        <a:rPr lang="en-US" dirty="0"/>
                        <a:t>7</a:t>
                      </a:r>
                      <a:endParaRPr lang="ru-RU" dirty="0"/>
                    </a:p>
                  </a:txBody>
                  <a:tcPr/>
                </a:tc>
                <a:tc>
                  <a:txBody>
                    <a:bodyPr/>
                    <a:lstStyle/>
                    <a:p>
                      <a:r>
                        <a:rPr lang="en-US" dirty="0"/>
                        <a:t>8</a:t>
                      </a:r>
                      <a:endParaRPr lang="ru-RU" dirty="0"/>
                    </a:p>
                  </a:txBody>
                  <a:tcPr/>
                </a:tc>
                <a:tc>
                  <a:txBody>
                    <a:bodyPr/>
                    <a:lstStyle/>
                    <a:p>
                      <a:r>
                        <a:rPr lang="en-US" dirty="0"/>
                        <a:t>9</a:t>
                      </a:r>
                      <a:endParaRPr lang="ru-RU" dirty="0"/>
                    </a:p>
                  </a:txBody>
                  <a:tcPr/>
                </a:tc>
                <a:tc>
                  <a:txBody>
                    <a:bodyPr/>
                    <a:lstStyle/>
                    <a:p>
                      <a:r>
                        <a:rPr lang="en-US" dirty="0"/>
                        <a:t>10</a:t>
                      </a:r>
                      <a:endParaRPr lang="ru-RU" dirty="0"/>
                    </a:p>
                  </a:txBody>
                  <a:tcPr/>
                </a:tc>
                <a:tc>
                  <a:txBody>
                    <a:bodyPr/>
                    <a:lstStyle/>
                    <a:p>
                      <a:r>
                        <a:rPr lang="en-US" dirty="0"/>
                        <a:t>11</a:t>
                      </a:r>
                      <a:endParaRPr lang="ru-RU" dirty="0"/>
                    </a:p>
                  </a:txBody>
                  <a:tcPr/>
                </a:tc>
                <a:tc>
                  <a:txBody>
                    <a:bodyPr/>
                    <a:lstStyle/>
                    <a:p>
                      <a:r>
                        <a:rPr lang="en-US" dirty="0"/>
                        <a:t>12</a:t>
                      </a:r>
                      <a:endParaRPr lang="ru-RU" dirty="0"/>
                    </a:p>
                  </a:txBody>
                  <a:tcPr/>
                </a:tc>
                <a:tc>
                  <a:txBody>
                    <a:bodyPr/>
                    <a:lstStyle/>
                    <a:p>
                      <a:r>
                        <a:rPr lang="en-US" dirty="0"/>
                        <a:t>13</a:t>
                      </a:r>
                      <a:endParaRPr lang="ru-RU" dirty="0"/>
                    </a:p>
                  </a:txBody>
                  <a:tcPr/>
                </a:tc>
                <a:tc>
                  <a:txBody>
                    <a:bodyPr/>
                    <a:lstStyle/>
                    <a:p>
                      <a:r>
                        <a:rPr lang="en-US" dirty="0"/>
                        <a:t>14</a:t>
                      </a:r>
                      <a:endParaRPr lang="ru-RU" dirty="0"/>
                    </a:p>
                  </a:txBody>
                  <a:tcPr/>
                </a:tc>
                <a:tc>
                  <a:txBody>
                    <a:bodyPr/>
                    <a:lstStyle/>
                    <a:p>
                      <a:r>
                        <a:rPr lang="en-US" dirty="0"/>
                        <a:t>15</a:t>
                      </a:r>
                      <a:endParaRPr lang="ru-RU" dirty="0"/>
                    </a:p>
                  </a:txBody>
                  <a:tcPr/>
                </a:tc>
                <a:tc>
                  <a:txBody>
                    <a:bodyPr/>
                    <a:lstStyle/>
                    <a:p>
                      <a:r>
                        <a:rPr lang="en-US" dirty="0"/>
                        <a:t>16</a:t>
                      </a:r>
                      <a:endParaRPr lang="ru-RU" dirty="0"/>
                    </a:p>
                  </a:txBody>
                  <a:tcPr/>
                </a:tc>
                <a:tc>
                  <a:txBody>
                    <a:bodyPr/>
                    <a:lstStyle/>
                    <a:p>
                      <a:r>
                        <a:rPr lang="en-US" dirty="0"/>
                        <a:t>17</a:t>
                      </a:r>
                      <a:endParaRPr lang="ru-RU" dirty="0"/>
                    </a:p>
                  </a:txBody>
                  <a:tcPr/>
                </a:tc>
                <a:tc>
                  <a:txBody>
                    <a:bodyPr/>
                    <a:lstStyle/>
                    <a:p>
                      <a:r>
                        <a:rPr lang="en-US" dirty="0"/>
                        <a:t>18</a:t>
                      </a:r>
                      <a:endParaRPr lang="ru-RU" dirty="0"/>
                    </a:p>
                  </a:txBody>
                  <a:tcPr/>
                </a:tc>
                <a:tc>
                  <a:txBody>
                    <a:bodyPr/>
                    <a:lstStyle/>
                    <a:p>
                      <a:r>
                        <a:rPr lang="en-US" dirty="0"/>
                        <a:t>19</a:t>
                      </a:r>
                      <a:endParaRPr lang="ru-RU" dirty="0"/>
                    </a:p>
                  </a:txBody>
                  <a:tcPr/>
                </a:tc>
                <a:tc>
                  <a:txBody>
                    <a:bodyPr/>
                    <a:lstStyle/>
                    <a:p>
                      <a:r>
                        <a:rPr lang="en-US" dirty="0"/>
                        <a:t>20</a:t>
                      </a:r>
                      <a:endParaRPr lang="ru-RU" dirty="0"/>
                    </a:p>
                  </a:txBody>
                  <a:tcPr/>
                </a:tc>
                <a:tc>
                  <a:txBody>
                    <a:bodyPr/>
                    <a:lstStyle/>
                    <a:p>
                      <a:r>
                        <a:rPr lang="en-US" dirty="0"/>
                        <a:t>21</a:t>
                      </a:r>
                      <a:endParaRPr lang="ru-RU" dirty="0"/>
                    </a:p>
                  </a:txBody>
                  <a:tcPr/>
                </a:tc>
                <a:tc>
                  <a:txBody>
                    <a:bodyPr/>
                    <a:lstStyle/>
                    <a:p>
                      <a:r>
                        <a:rPr lang="en-US" dirty="0"/>
                        <a:t>22</a:t>
                      </a:r>
                      <a:endParaRPr lang="ru-RU" dirty="0"/>
                    </a:p>
                  </a:txBody>
                  <a:tcPr/>
                </a:tc>
                <a:tc>
                  <a:txBody>
                    <a:bodyPr/>
                    <a:lstStyle/>
                    <a:p>
                      <a:r>
                        <a:rPr lang="en-US" dirty="0"/>
                        <a:t>23</a:t>
                      </a:r>
                      <a:endParaRPr lang="ru-RU" dirty="0"/>
                    </a:p>
                  </a:txBody>
                  <a:tcPr/>
                </a:tc>
                <a:tc>
                  <a:txBody>
                    <a:bodyPr/>
                    <a:lstStyle/>
                    <a:p>
                      <a:r>
                        <a:rPr lang="en-US" dirty="0"/>
                        <a:t>24</a:t>
                      </a:r>
                      <a:endParaRPr lang="ru-RU" dirty="0"/>
                    </a:p>
                  </a:txBody>
                  <a:tcPr/>
                </a:tc>
                <a:tc>
                  <a:txBody>
                    <a:bodyPr/>
                    <a:lstStyle/>
                    <a:p>
                      <a:r>
                        <a:rPr lang="en-US" dirty="0"/>
                        <a:t>25</a:t>
                      </a:r>
                      <a:endParaRPr lang="ru-RU" dirty="0"/>
                    </a:p>
                  </a:txBody>
                  <a:tcPr/>
                </a:tc>
                <a:tc>
                  <a:txBody>
                    <a:bodyPr/>
                    <a:lstStyle/>
                    <a:p>
                      <a:r>
                        <a:rPr lang="en-US" dirty="0"/>
                        <a:t>26</a:t>
                      </a:r>
                      <a:endParaRPr lang="ru-RU" dirty="0"/>
                    </a:p>
                  </a:txBody>
                  <a:tcPr/>
                </a:tc>
                <a:extLst>
                  <a:ext uri="{0D108BD9-81ED-4DB2-BD59-A6C34878D82A}">
                    <a16:rowId xmlns:a16="http://schemas.microsoft.com/office/drawing/2014/main" val="3656634855"/>
                  </a:ext>
                </a:extLst>
              </a:tr>
            </a:tbl>
          </a:graphicData>
        </a:graphic>
      </p:graphicFrame>
    </p:spTree>
    <p:extLst>
      <p:ext uri="{BB962C8B-B14F-4D97-AF65-F5344CB8AC3E}">
        <p14:creationId xmlns:p14="http://schemas.microsoft.com/office/powerpoint/2010/main" val="2250897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E40C12-2432-4D55-FB70-C24A8C52DD07}"/>
              </a:ext>
            </a:extLst>
          </p:cNvPr>
          <p:cNvSpPr>
            <a:spLocks noGrp="1"/>
          </p:cNvSpPr>
          <p:nvPr>
            <p:ph type="title"/>
          </p:nvPr>
        </p:nvSpPr>
        <p:spPr>
          <a:xfrm>
            <a:off x="581190" y="762000"/>
            <a:ext cx="11029616" cy="894020"/>
          </a:xfrm>
        </p:spPr>
        <p:txBody>
          <a:bodyPr/>
          <a:lstStyle/>
          <a:p>
            <a:r>
              <a:rPr lang="ru-RU" dirty="0"/>
              <a:t>расшифровка символов</a:t>
            </a:r>
          </a:p>
        </p:txBody>
      </p:sp>
      <p:sp>
        <p:nvSpPr>
          <p:cNvPr id="5" name="Объект 4">
            <a:extLst>
              <a:ext uri="{FF2B5EF4-FFF2-40B4-BE49-F238E27FC236}">
                <a16:creationId xmlns:a16="http://schemas.microsoft.com/office/drawing/2014/main" id="{03EBC65B-2531-0ABB-3333-88AE0A43ABA8}"/>
              </a:ext>
            </a:extLst>
          </p:cNvPr>
          <p:cNvSpPr>
            <a:spLocks noGrp="1"/>
          </p:cNvSpPr>
          <p:nvPr>
            <p:ph idx="1"/>
          </p:nvPr>
        </p:nvSpPr>
        <p:spPr>
          <a:xfrm>
            <a:off x="581192" y="3742824"/>
            <a:ext cx="11029615" cy="3033895"/>
          </a:xfrm>
        </p:spPr>
        <p:txBody>
          <a:bodyPr>
            <a:normAutofit/>
          </a:bodyPr>
          <a:lstStyle/>
          <a:p>
            <a:pPr marL="0" indent="0">
              <a:buNone/>
            </a:pPr>
            <a:r>
              <a:rPr lang="ru-RU" dirty="0">
                <a:solidFill>
                  <a:schemeClr val="tx1"/>
                </a:solidFill>
                <a:latin typeface="Times New Roman" panose="02020603050405020304" pitchFamily="18" charset="0"/>
                <a:cs typeface="Times New Roman" panose="02020603050405020304" pitchFamily="18" charset="0"/>
              </a:rPr>
              <a:t>Расшифровка слова </a:t>
            </a:r>
            <a:r>
              <a:rPr lang="en-US" dirty="0">
                <a:solidFill>
                  <a:schemeClr val="tx1"/>
                </a:solidFill>
                <a:latin typeface="Times New Roman" panose="02020603050405020304" pitchFamily="18" charset="0"/>
                <a:cs typeface="Times New Roman" panose="02020603050405020304" pitchFamily="18" charset="0"/>
              </a:rPr>
              <a:t>“RFHF” </a:t>
            </a:r>
            <a:r>
              <a:rPr lang="ru-RU" dirty="0">
                <a:solidFill>
                  <a:schemeClr val="tx1"/>
                </a:solidFill>
                <a:latin typeface="Times New Roman" panose="02020603050405020304" pitchFamily="18" charset="0"/>
                <a:cs typeface="Times New Roman" panose="02020603050405020304" pitchFamily="18" charset="0"/>
              </a:rPr>
              <a:t>со сдвигом 1</a:t>
            </a:r>
            <a:r>
              <a:rPr lang="en-US" dirty="0">
                <a:solidFill>
                  <a:schemeClr val="tx1"/>
                </a:solidFill>
                <a:latin typeface="Times New Roman" panose="02020603050405020304" pitchFamily="18" charset="0"/>
                <a:cs typeface="Times New Roman" panose="02020603050405020304" pitchFamily="18" charset="0"/>
              </a:rPr>
              <a:t>:</a:t>
            </a:r>
            <a:endParaRPr lang="ru-RU"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r>
              <a:rPr lang="ru-RU" dirty="0">
                <a:solidFill>
                  <a:schemeClr val="tx1"/>
                </a:solidFill>
                <a:latin typeface="Times New Roman" panose="02020603050405020304" pitchFamily="18" charset="0"/>
                <a:cs typeface="Times New Roman" panose="02020603050405020304" pitchFamily="18" charset="0"/>
              </a:rPr>
              <a:t>В тексте </a:t>
            </a:r>
            <a:r>
              <a:rPr lang="en-US" dirty="0">
                <a:solidFill>
                  <a:schemeClr val="tx1"/>
                </a:solidFill>
                <a:latin typeface="Times New Roman" panose="02020603050405020304" pitchFamily="18" charset="0"/>
                <a:cs typeface="Times New Roman" panose="02020603050405020304" pitchFamily="18" charset="0"/>
              </a:rPr>
              <a:t>RFHF </a:t>
            </a:r>
            <a:r>
              <a:rPr lang="ru-RU" dirty="0">
                <a:solidFill>
                  <a:schemeClr val="tx1"/>
                </a:solidFill>
                <a:latin typeface="Times New Roman" panose="02020603050405020304" pitchFamily="18" charset="0"/>
                <a:cs typeface="Times New Roman" panose="02020603050405020304" pitchFamily="18" charset="0"/>
              </a:rPr>
              <a:t>символ </a:t>
            </a:r>
            <a:r>
              <a:rPr lang="en-US" dirty="0">
                <a:solidFill>
                  <a:schemeClr val="tx1"/>
                </a:solidFill>
                <a:latin typeface="Times New Roman" panose="02020603050405020304" pitchFamily="18" charset="0"/>
                <a:cs typeface="Times New Roman" panose="02020603050405020304" pitchFamily="18" charset="0"/>
              </a:rPr>
              <a:t>R – </a:t>
            </a:r>
            <a:r>
              <a:rPr lang="ru-RU" dirty="0">
                <a:solidFill>
                  <a:schemeClr val="tx1"/>
                </a:solidFill>
                <a:latin typeface="Times New Roman" panose="02020603050405020304" pitchFamily="18" charset="0"/>
                <a:cs typeface="Times New Roman" panose="02020603050405020304" pitchFamily="18" charset="0"/>
              </a:rPr>
              <a:t>нечетный (имеет индекс 1)</a:t>
            </a:r>
          </a:p>
          <a:p>
            <a:pPr marL="342900" indent="-342900">
              <a:buAutoNum type="arabicPeriod"/>
            </a:pPr>
            <a:r>
              <a:rPr lang="ru-RU" dirty="0">
                <a:solidFill>
                  <a:schemeClr val="tx1"/>
                </a:solidFill>
                <a:latin typeface="Times New Roman" panose="02020603050405020304" pitchFamily="18" charset="0"/>
                <a:cs typeface="Times New Roman" panose="02020603050405020304" pitchFamily="18" charset="0"/>
              </a:rPr>
              <a:t>Позиция символа </a:t>
            </a:r>
            <a:r>
              <a:rPr lang="en-US" dirty="0">
                <a:solidFill>
                  <a:schemeClr val="tx1"/>
                </a:solidFill>
                <a:latin typeface="Times New Roman" panose="02020603050405020304" pitchFamily="18" charset="0"/>
                <a:cs typeface="Times New Roman" panose="02020603050405020304" pitchFamily="18" charset="0"/>
              </a:rPr>
              <a:t>R </a:t>
            </a:r>
            <a:r>
              <a:rPr lang="ru-RU" dirty="0">
                <a:solidFill>
                  <a:schemeClr val="tx1"/>
                </a:solidFill>
                <a:latin typeface="Times New Roman" panose="02020603050405020304" pitchFamily="18" charset="0"/>
                <a:cs typeface="Times New Roman" panose="02020603050405020304" pitchFamily="18" charset="0"/>
              </a:rPr>
              <a:t>в обратном алфавите – 9</a:t>
            </a:r>
          </a:p>
          <a:p>
            <a:pPr marL="342900" indent="-342900">
              <a:buAutoNum type="arabicPeriod"/>
            </a:pPr>
            <a:r>
              <a:rPr lang="ru-RU" dirty="0">
                <a:solidFill>
                  <a:schemeClr val="tx1"/>
                </a:solidFill>
                <a:latin typeface="Times New Roman" panose="02020603050405020304" pitchFamily="18" charset="0"/>
                <a:cs typeface="Times New Roman" panose="02020603050405020304" pitchFamily="18" charset="0"/>
              </a:rPr>
              <a:t>В прямом алфавите на данной позиции находится символ </a:t>
            </a:r>
            <a:r>
              <a:rPr lang="en-US" dirty="0">
                <a:solidFill>
                  <a:schemeClr val="tx1"/>
                </a:solidFill>
                <a:latin typeface="Times New Roman" panose="02020603050405020304" pitchFamily="18" charset="0"/>
                <a:cs typeface="Times New Roman" panose="02020603050405020304" pitchFamily="18" charset="0"/>
              </a:rPr>
              <a:t>I</a:t>
            </a:r>
            <a:endParaRPr lang="ru-RU"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r>
              <a:rPr lang="ru-RU" dirty="0">
                <a:solidFill>
                  <a:schemeClr val="tx1"/>
                </a:solidFill>
                <a:latin typeface="Times New Roman" panose="02020603050405020304" pitchFamily="18" charset="0"/>
                <a:cs typeface="Times New Roman" panose="02020603050405020304" pitchFamily="18" charset="0"/>
              </a:rPr>
              <a:t>При вычитании сдвига из позиции символа его индекс уменьшается на 1, то есть символ </a:t>
            </a:r>
            <a:r>
              <a:rPr lang="en-US" dirty="0">
                <a:solidFill>
                  <a:schemeClr val="tx1"/>
                </a:solidFill>
                <a:latin typeface="Times New Roman" panose="02020603050405020304" pitchFamily="18" charset="0"/>
                <a:cs typeface="Times New Roman" panose="02020603050405020304" pitchFamily="18" charset="0"/>
              </a:rPr>
              <a:t>R </a:t>
            </a:r>
            <a:r>
              <a:rPr lang="ru-RU" dirty="0">
                <a:solidFill>
                  <a:schemeClr val="tx1"/>
                </a:solidFill>
                <a:latin typeface="Times New Roman" panose="02020603050405020304" pitchFamily="18" charset="0"/>
                <a:cs typeface="Times New Roman" panose="02020603050405020304" pitchFamily="18" charset="0"/>
              </a:rPr>
              <a:t>расшифровывается символом </a:t>
            </a:r>
            <a:r>
              <a:rPr lang="en-US" dirty="0">
                <a:solidFill>
                  <a:schemeClr val="tx1"/>
                </a:solidFill>
                <a:latin typeface="Times New Roman" panose="02020603050405020304" pitchFamily="18" charset="0"/>
                <a:cs typeface="Times New Roman" panose="02020603050405020304" pitchFamily="18" charset="0"/>
              </a:rPr>
              <a:t>H</a:t>
            </a:r>
          </a:p>
        </p:txBody>
      </p:sp>
      <p:graphicFrame>
        <p:nvGraphicFramePr>
          <p:cNvPr id="6" name="Таблица 5">
            <a:extLst>
              <a:ext uri="{FF2B5EF4-FFF2-40B4-BE49-F238E27FC236}">
                <a16:creationId xmlns:a16="http://schemas.microsoft.com/office/drawing/2014/main" id="{B1809E60-834B-EBBE-F814-19C8A8D26228}"/>
              </a:ext>
            </a:extLst>
          </p:cNvPr>
          <p:cNvGraphicFramePr>
            <a:graphicFrameLocks noGrp="1"/>
          </p:cNvGraphicFramePr>
          <p:nvPr/>
        </p:nvGraphicFramePr>
        <p:xfrm>
          <a:off x="321948" y="2856424"/>
          <a:ext cx="11548099" cy="741680"/>
        </p:xfrm>
        <a:graphic>
          <a:graphicData uri="http://schemas.openxmlformats.org/drawingml/2006/table">
            <a:tbl>
              <a:tblPr firstRow="1" bandRow="1">
                <a:tableStyleId>{5C22544A-7EE6-4342-B048-85BDC9FD1C3A}</a:tableStyleId>
              </a:tblPr>
              <a:tblGrid>
                <a:gridCol w="314960">
                  <a:extLst>
                    <a:ext uri="{9D8B030D-6E8A-4147-A177-3AD203B41FA5}">
                      <a16:colId xmlns:a16="http://schemas.microsoft.com/office/drawing/2014/main" val="3398412438"/>
                    </a:ext>
                  </a:extLst>
                </a:gridCol>
                <a:gridCol w="335280">
                  <a:extLst>
                    <a:ext uri="{9D8B030D-6E8A-4147-A177-3AD203B41FA5}">
                      <a16:colId xmlns:a16="http://schemas.microsoft.com/office/drawing/2014/main" val="2719663533"/>
                    </a:ext>
                  </a:extLst>
                </a:gridCol>
                <a:gridCol w="362268">
                  <a:extLst>
                    <a:ext uri="{9D8B030D-6E8A-4147-A177-3AD203B41FA5}">
                      <a16:colId xmlns:a16="http://schemas.microsoft.com/office/drawing/2014/main" val="2304095257"/>
                    </a:ext>
                  </a:extLst>
                </a:gridCol>
                <a:gridCol w="378143">
                  <a:extLst>
                    <a:ext uri="{9D8B030D-6E8A-4147-A177-3AD203B41FA5}">
                      <a16:colId xmlns:a16="http://schemas.microsoft.com/office/drawing/2014/main" val="1468220078"/>
                    </a:ext>
                  </a:extLst>
                </a:gridCol>
                <a:gridCol w="362268">
                  <a:extLst>
                    <a:ext uri="{9D8B030D-6E8A-4147-A177-3AD203B41FA5}">
                      <a16:colId xmlns:a16="http://schemas.microsoft.com/office/drawing/2014/main" val="1226883928"/>
                    </a:ext>
                  </a:extLst>
                </a:gridCol>
                <a:gridCol w="362268">
                  <a:extLst>
                    <a:ext uri="{9D8B030D-6E8A-4147-A177-3AD203B41FA5}">
                      <a16:colId xmlns:a16="http://schemas.microsoft.com/office/drawing/2014/main" val="987753670"/>
                    </a:ext>
                  </a:extLst>
                </a:gridCol>
                <a:gridCol w="378143">
                  <a:extLst>
                    <a:ext uri="{9D8B030D-6E8A-4147-A177-3AD203B41FA5}">
                      <a16:colId xmlns:a16="http://schemas.microsoft.com/office/drawing/2014/main" val="302510253"/>
                    </a:ext>
                  </a:extLst>
                </a:gridCol>
                <a:gridCol w="378143">
                  <a:extLst>
                    <a:ext uri="{9D8B030D-6E8A-4147-A177-3AD203B41FA5}">
                      <a16:colId xmlns:a16="http://schemas.microsoft.com/office/drawing/2014/main" val="1376382072"/>
                    </a:ext>
                  </a:extLst>
                </a:gridCol>
                <a:gridCol w="362268">
                  <a:extLst>
                    <a:ext uri="{9D8B030D-6E8A-4147-A177-3AD203B41FA5}">
                      <a16:colId xmlns:a16="http://schemas.microsoft.com/office/drawing/2014/main" val="2711949779"/>
                    </a:ext>
                  </a:extLst>
                </a:gridCol>
                <a:gridCol w="488252">
                  <a:extLst>
                    <a:ext uri="{9D8B030D-6E8A-4147-A177-3AD203B41FA5}">
                      <a16:colId xmlns:a16="http://schemas.microsoft.com/office/drawing/2014/main" val="658804072"/>
                    </a:ext>
                  </a:extLst>
                </a:gridCol>
                <a:gridCol w="491490">
                  <a:extLst>
                    <a:ext uri="{9D8B030D-6E8A-4147-A177-3AD203B41FA5}">
                      <a16:colId xmlns:a16="http://schemas.microsoft.com/office/drawing/2014/main" val="884245474"/>
                    </a:ext>
                  </a:extLst>
                </a:gridCol>
                <a:gridCol w="495618">
                  <a:extLst>
                    <a:ext uri="{9D8B030D-6E8A-4147-A177-3AD203B41FA5}">
                      <a16:colId xmlns:a16="http://schemas.microsoft.com/office/drawing/2014/main" val="385036240"/>
                    </a:ext>
                  </a:extLst>
                </a:gridCol>
                <a:gridCol w="493586">
                  <a:extLst>
                    <a:ext uri="{9D8B030D-6E8A-4147-A177-3AD203B41FA5}">
                      <a16:colId xmlns:a16="http://schemas.microsoft.com/office/drawing/2014/main" val="2532708337"/>
                    </a:ext>
                  </a:extLst>
                </a:gridCol>
                <a:gridCol w="488252">
                  <a:extLst>
                    <a:ext uri="{9D8B030D-6E8A-4147-A177-3AD203B41FA5}">
                      <a16:colId xmlns:a16="http://schemas.microsoft.com/office/drawing/2014/main" val="2093577137"/>
                    </a:ext>
                  </a:extLst>
                </a:gridCol>
                <a:gridCol w="492379">
                  <a:extLst>
                    <a:ext uri="{9D8B030D-6E8A-4147-A177-3AD203B41FA5}">
                      <a16:colId xmlns:a16="http://schemas.microsoft.com/office/drawing/2014/main" val="3883138186"/>
                    </a:ext>
                  </a:extLst>
                </a:gridCol>
                <a:gridCol w="487807">
                  <a:extLst>
                    <a:ext uri="{9D8B030D-6E8A-4147-A177-3AD203B41FA5}">
                      <a16:colId xmlns:a16="http://schemas.microsoft.com/office/drawing/2014/main" val="1625033532"/>
                    </a:ext>
                  </a:extLst>
                </a:gridCol>
                <a:gridCol w="479870">
                  <a:extLst>
                    <a:ext uri="{9D8B030D-6E8A-4147-A177-3AD203B41FA5}">
                      <a16:colId xmlns:a16="http://schemas.microsoft.com/office/drawing/2014/main" val="324454666"/>
                    </a:ext>
                  </a:extLst>
                </a:gridCol>
                <a:gridCol w="494030">
                  <a:extLst>
                    <a:ext uri="{9D8B030D-6E8A-4147-A177-3AD203B41FA5}">
                      <a16:colId xmlns:a16="http://schemas.microsoft.com/office/drawing/2014/main" val="1076205079"/>
                    </a:ext>
                  </a:extLst>
                </a:gridCol>
                <a:gridCol w="492633">
                  <a:extLst>
                    <a:ext uri="{9D8B030D-6E8A-4147-A177-3AD203B41FA5}">
                      <a16:colId xmlns:a16="http://schemas.microsoft.com/office/drawing/2014/main" val="4221540559"/>
                    </a:ext>
                  </a:extLst>
                </a:gridCol>
                <a:gridCol w="495618">
                  <a:extLst>
                    <a:ext uri="{9D8B030D-6E8A-4147-A177-3AD203B41FA5}">
                      <a16:colId xmlns:a16="http://schemas.microsoft.com/office/drawing/2014/main" val="2768797785"/>
                    </a:ext>
                  </a:extLst>
                </a:gridCol>
                <a:gridCol w="487553">
                  <a:extLst>
                    <a:ext uri="{9D8B030D-6E8A-4147-A177-3AD203B41FA5}">
                      <a16:colId xmlns:a16="http://schemas.microsoft.com/office/drawing/2014/main" val="3317143185"/>
                    </a:ext>
                  </a:extLst>
                </a:gridCol>
                <a:gridCol w="495618">
                  <a:extLst>
                    <a:ext uri="{9D8B030D-6E8A-4147-A177-3AD203B41FA5}">
                      <a16:colId xmlns:a16="http://schemas.microsoft.com/office/drawing/2014/main" val="3335242819"/>
                    </a:ext>
                  </a:extLst>
                </a:gridCol>
                <a:gridCol w="495618">
                  <a:extLst>
                    <a:ext uri="{9D8B030D-6E8A-4147-A177-3AD203B41FA5}">
                      <a16:colId xmlns:a16="http://schemas.microsoft.com/office/drawing/2014/main" val="3850434521"/>
                    </a:ext>
                  </a:extLst>
                </a:gridCol>
                <a:gridCol w="485585">
                  <a:extLst>
                    <a:ext uri="{9D8B030D-6E8A-4147-A177-3AD203B41FA5}">
                      <a16:colId xmlns:a16="http://schemas.microsoft.com/office/drawing/2014/main" val="3238107297"/>
                    </a:ext>
                  </a:extLst>
                </a:gridCol>
                <a:gridCol w="495618">
                  <a:extLst>
                    <a:ext uri="{9D8B030D-6E8A-4147-A177-3AD203B41FA5}">
                      <a16:colId xmlns:a16="http://schemas.microsoft.com/office/drawing/2014/main" val="3062776315"/>
                    </a:ext>
                  </a:extLst>
                </a:gridCol>
                <a:gridCol w="454831">
                  <a:extLst>
                    <a:ext uri="{9D8B030D-6E8A-4147-A177-3AD203B41FA5}">
                      <a16:colId xmlns:a16="http://schemas.microsoft.com/office/drawing/2014/main" val="507950192"/>
                    </a:ext>
                  </a:extLst>
                </a:gridCol>
              </a:tblGrid>
              <a:tr h="370840">
                <a:tc>
                  <a:txBody>
                    <a:bodyPr/>
                    <a:lstStyle/>
                    <a:p>
                      <a:r>
                        <a:rPr lang="en-US" dirty="0"/>
                        <a:t>Z</a:t>
                      </a:r>
                      <a:endParaRPr lang="ru-RU" dirty="0"/>
                    </a:p>
                  </a:txBody>
                  <a:tcPr/>
                </a:tc>
                <a:tc>
                  <a:txBody>
                    <a:bodyPr/>
                    <a:lstStyle/>
                    <a:p>
                      <a:r>
                        <a:rPr lang="en-US" dirty="0"/>
                        <a:t>Y</a:t>
                      </a:r>
                      <a:endParaRPr lang="ru-RU" dirty="0"/>
                    </a:p>
                  </a:txBody>
                  <a:tcPr/>
                </a:tc>
                <a:tc>
                  <a:txBody>
                    <a:bodyPr/>
                    <a:lstStyle/>
                    <a:p>
                      <a:r>
                        <a:rPr lang="en-US" dirty="0"/>
                        <a:t>X</a:t>
                      </a:r>
                      <a:endParaRPr lang="ru-RU" dirty="0"/>
                    </a:p>
                  </a:txBody>
                  <a:tcPr/>
                </a:tc>
                <a:tc>
                  <a:txBody>
                    <a:bodyPr/>
                    <a:lstStyle/>
                    <a:p>
                      <a:r>
                        <a:rPr lang="en-US" dirty="0"/>
                        <a:t>W</a:t>
                      </a:r>
                      <a:endParaRPr lang="ru-RU" dirty="0"/>
                    </a:p>
                  </a:txBody>
                  <a:tcPr/>
                </a:tc>
                <a:tc>
                  <a:txBody>
                    <a:bodyPr/>
                    <a:lstStyle/>
                    <a:p>
                      <a:r>
                        <a:rPr lang="en-US" dirty="0"/>
                        <a:t>V</a:t>
                      </a:r>
                      <a:endParaRPr lang="ru-RU" dirty="0"/>
                    </a:p>
                  </a:txBody>
                  <a:tcPr/>
                </a:tc>
                <a:tc>
                  <a:txBody>
                    <a:bodyPr/>
                    <a:lstStyle/>
                    <a:p>
                      <a:r>
                        <a:rPr lang="en-US" dirty="0"/>
                        <a:t>U</a:t>
                      </a:r>
                      <a:endParaRPr lang="ru-RU" dirty="0"/>
                    </a:p>
                  </a:txBody>
                  <a:tcPr/>
                </a:tc>
                <a:tc>
                  <a:txBody>
                    <a:bodyPr/>
                    <a:lstStyle/>
                    <a:p>
                      <a:r>
                        <a:rPr lang="en-US" dirty="0"/>
                        <a:t>T</a:t>
                      </a:r>
                      <a:endParaRPr lang="ru-RU" dirty="0"/>
                    </a:p>
                  </a:txBody>
                  <a:tcPr/>
                </a:tc>
                <a:tc>
                  <a:txBody>
                    <a:bodyPr/>
                    <a:lstStyle/>
                    <a:p>
                      <a:r>
                        <a:rPr lang="en-US" dirty="0"/>
                        <a:t>S</a:t>
                      </a:r>
                      <a:endParaRPr lang="ru-RU" dirty="0"/>
                    </a:p>
                  </a:txBody>
                  <a:tcPr/>
                </a:tc>
                <a:tc>
                  <a:txBody>
                    <a:bodyPr/>
                    <a:lstStyle/>
                    <a:p>
                      <a:r>
                        <a:rPr lang="en-US" dirty="0"/>
                        <a:t>R</a:t>
                      </a:r>
                      <a:endParaRPr lang="ru-RU" dirty="0"/>
                    </a:p>
                  </a:txBody>
                  <a:tcPr/>
                </a:tc>
                <a:tc>
                  <a:txBody>
                    <a:bodyPr/>
                    <a:lstStyle/>
                    <a:p>
                      <a:r>
                        <a:rPr lang="en-US" dirty="0"/>
                        <a:t>Q</a:t>
                      </a:r>
                      <a:endParaRPr lang="ru-RU" dirty="0"/>
                    </a:p>
                  </a:txBody>
                  <a:tcPr/>
                </a:tc>
                <a:tc>
                  <a:txBody>
                    <a:bodyPr/>
                    <a:lstStyle/>
                    <a:p>
                      <a:r>
                        <a:rPr lang="en-US" dirty="0"/>
                        <a:t>P</a:t>
                      </a:r>
                      <a:endParaRPr lang="ru-RU" dirty="0"/>
                    </a:p>
                  </a:txBody>
                  <a:tcPr/>
                </a:tc>
                <a:tc>
                  <a:txBody>
                    <a:bodyPr/>
                    <a:lstStyle/>
                    <a:p>
                      <a:r>
                        <a:rPr lang="en-US" dirty="0"/>
                        <a:t>O</a:t>
                      </a:r>
                      <a:endParaRPr lang="ru-RU" dirty="0"/>
                    </a:p>
                  </a:txBody>
                  <a:tcPr/>
                </a:tc>
                <a:tc>
                  <a:txBody>
                    <a:bodyPr/>
                    <a:lstStyle/>
                    <a:p>
                      <a:r>
                        <a:rPr lang="en-US" dirty="0"/>
                        <a:t>N</a:t>
                      </a:r>
                      <a:endParaRPr lang="ru-RU" dirty="0"/>
                    </a:p>
                  </a:txBody>
                  <a:tcPr/>
                </a:tc>
                <a:tc>
                  <a:txBody>
                    <a:bodyPr/>
                    <a:lstStyle/>
                    <a:p>
                      <a:r>
                        <a:rPr lang="en-US" dirty="0"/>
                        <a:t>M</a:t>
                      </a:r>
                      <a:endParaRPr lang="ru-RU" dirty="0"/>
                    </a:p>
                  </a:txBody>
                  <a:tcPr/>
                </a:tc>
                <a:tc>
                  <a:txBody>
                    <a:bodyPr/>
                    <a:lstStyle/>
                    <a:p>
                      <a:r>
                        <a:rPr lang="en-US" dirty="0"/>
                        <a:t>L</a:t>
                      </a:r>
                      <a:endParaRPr lang="ru-RU" dirty="0"/>
                    </a:p>
                  </a:txBody>
                  <a:tcPr/>
                </a:tc>
                <a:tc>
                  <a:txBody>
                    <a:bodyPr/>
                    <a:lstStyle/>
                    <a:p>
                      <a:r>
                        <a:rPr lang="en-US" dirty="0"/>
                        <a:t>K</a:t>
                      </a:r>
                      <a:endParaRPr lang="ru-RU" dirty="0"/>
                    </a:p>
                  </a:txBody>
                  <a:tcPr/>
                </a:tc>
                <a:tc>
                  <a:txBody>
                    <a:bodyPr/>
                    <a:lstStyle/>
                    <a:p>
                      <a:r>
                        <a:rPr lang="en-US" dirty="0"/>
                        <a:t>J</a:t>
                      </a:r>
                      <a:endParaRPr lang="ru-RU" dirty="0"/>
                    </a:p>
                  </a:txBody>
                  <a:tcPr/>
                </a:tc>
                <a:tc>
                  <a:txBody>
                    <a:bodyPr/>
                    <a:lstStyle/>
                    <a:p>
                      <a:r>
                        <a:rPr lang="en-US" dirty="0"/>
                        <a:t>I</a:t>
                      </a:r>
                      <a:endParaRPr lang="ru-RU" dirty="0"/>
                    </a:p>
                  </a:txBody>
                  <a:tcPr/>
                </a:tc>
                <a:tc>
                  <a:txBody>
                    <a:bodyPr/>
                    <a:lstStyle/>
                    <a:p>
                      <a:r>
                        <a:rPr lang="en-US" dirty="0"/>
                        <a:t>H</a:t>
                      </a:r>
                      <a:endParaRPr lang="ru-RU" dirty="0"/>
                    </a:p>
                  </a:txBody>
                  <a:tcPr/>
                </a:tc>
                <a:tc>
                  <a:txBody>
                    <a:bodyPr/>
                    <a:lstStyle/>
                    <a:p>
                      <a:r>
                        <a:rPr lang="en-US" dirty="0"/>
                        <a:t>G</a:t>
                      </a:r>
                      <a:endParaRPr lang="ru-RU" dirty="0"/>
                    </a:p>
                  </a:txBody>
                  <a:tcPr/>
                </a:tc>
                <a:tc>
                  <a:txBody>
                    <a:bodyPr/>
                    <a:lstStyle/>
                    <a:p>
                      <a:r>
                        <a:rPr lang="en-US" dirty="0"/>
                        <a:t>F</a:t>
                      </a:r>
                      <a:endParaRPr lang="ru-RU" dirty="0"/>
                    </a:p>
                  </a:txBody>
                  <a:tcPr/>
                </a:tc>
                <a:tc>
                  <a:txBody>
                    <a:bodyPr/>
                    <a:lstStyle/>
                    <a:p>
                      <a:r>
                        <a:rPr lang="en-US" dirty="0"/>
                        <a:t>E</a:t>
                      </a:r>
                      <a:endParaRPr lang="ru-RU" dirty="0"/>
                    </a:p>
                  </a:txBody>
                  <a:tcPr/>
                </a:tc>
                <a:tc>
                  <a:txBody>
                    <a:bodyPr/>
                    <a:lstStyle/>
                    <a:p>
                      <a:r>
                        <a:rPr lang="en-US" dirty="0"/>
                        <a:t>D</a:t>
                      </a:r>
                      <a:endParaRPr lang="ru-RU" dirty="0"/>
                    </a:p>
                  </a:txBody>
                  <a:tcPr/>
                </a:tc>
                <a:tc>
                  <a:txBody>
                    <a:bodyPr/>
                    <a:lstStyle/>
                    <a:p>
                      <a:r>
                        <a:rPr lang="en-US" dirty="0"/>
                        <a:t>C</a:t>
                      </a:r>
                      <a:endParaRPr lang="ru-RU" dirty="0"/>
                    </a:p>
                  </a:txBody>
                  <a:tcPr/>
                </a:tc>
                <a:tc>
                  <a:txBody>
                    <a:bodyPr/>
                    <a:lstStyle/>
                    <a:p>
                      <a:r>
                        <a:rPr lang="en-US" dirty="0"/>
                        <a:t>B</a:t>
                      </a:r>
                      <a:endParaRPr lang="ru-RU" dirty="0"/>
                    </a:p>
                  </a:txBody>
                  <a:tcPr/>
                </a:tc>
                <a:tc>
                  <a:txBody>
                    <a:bodyPr/>
                    <a:lstStyle/>
                    <a:p>
                      <a:r>
                        <a:rPr lang="en-US" dirty="0"/>
                        <a:t>A</a:t>
                      </a:r>
                      <a:endParaRPr lang="ru-RU" dirty="0"/>
                    </a:p>
                  </a:txBody>
                  <a:tcPr/>
                </a:tc>
                <a:extLst>
                  <a:ext uri="{0D108BD9-81ED-4DB2-BD59-A6C34878D82A}">
                    <a16:rowId xmlns:a16="http://schemas.microsoft.com/office/drawing/2014/main" val="4095538184"/>
                  </a:ext>
                </a:extLst>
              </a:tr>
              <a:tr h="370840">
                <a:tc>
                  <a:txBody>
                    <a:bodyPr/>
                    <a:lstStyle/>
                    <a:p>
                      <a:r>
                        <a:rPr lang="en-US" dirty="0"/>
                        <a:t>1</a:t>
                      </a:r>
                      <a:endParaRPr lang="ru-RU" dirty="0"/>
                    </a:p>
                  </a:txBody>
                  <a:tcPr/>
                </a:tc>
                <a:tc>
                  <a:txBody>
                    <a:bodyPr/>
                    <a:lstStyle/>
                    <a:p>
                      <a:r>
                        <a:rPr lang="en-US" dirty="0"/>
                        <a:t>2</a:t>
                      </a:r>
                      <a:endParaRPr lang="ru-RU" dirty="0"/>
                    </a:p>
                  </a:txBody>
                  <a:tcPr/>
                </a:tc>
                <a:tc>
                  <a:txBody>
                    <a:bodyPr/>
                    <a:lstStyle/>
                    <a:p>
                      <a:r>
                        <a:rPr lang="en-US" dirty="0"/>
                        <a:t>3</a:t>
                      </a:r>
                      <a:endParaRPr lang="ru-RU" dirty="0"/>
                    </a:p>
                  </a:txBody>
                  <a:tcPr/>
                </a:tc>
                <a:tc>
                  <a:txBody>
                    <a:bodyPr/>
                    <a:lstStyle/>
                    <a:p>
                      <a:r>
                        <a:rPr lang="en-US" dirty="0"/>
                        <a:t>4</a:t>
                      </a:r>
                      <a:endParaRPr lang="ru-RU" dirty="0"/>
                    </a:p>
                  </a:txBody>
                  <a:tcPr/>
                </a:tc>
                <a:tc>
                  <a:txBody>
                    <a:bodyPr/>
                    <a:lstStyle/>
                    <a:p>
                      <a:r>
                        <a:rPr lang="en-US" dirty="0"/>
                        <a:t>5</a:t>
                      </a:r>
                      <a:endParaRPr lang="ru-RU" dirty="0"/>
                    </a:p>
                  </a:txBody>
                  <a:tcPr/>
                </a:tc>
                <a:tc>
                  <a:txBody>
                    <a:bodyPr/>
                    <a:lstStyle/>
                    <a:p>
                      <a:r>
                        <a:rPr lang="en-US" dirty="0"/>
                        <a:t>6</a:t>
                      </a:r>
                      <a:endParaRPr lang="ru-RU" dirty="0"/>
                    </a:p>
                  </a:txBody>
                  <a:tcPr/>
                </a:tc>
                <a:tc>
                  <a:txBody>
                    <a:bodyPr/>
                    <a:lstStyle/>
                    <a:p>
                      <a:r>
                        <a:rPr lang="en-US" dirty="0"/>
                        <a:t>7</a:t>
                      </a:r>
                      <a:endParaRPr lang="ru-RU" dirty="0"/>
                    </a:p>
                  </a:txBody>
                  <a:tcPr/>
                </a:tc>
                <a:tc>
                  <a:txBody>
                    <a:bodyPr/>
                    <a:lstStyle/>
                    <a:p>
                      <a:r>
                        <a:rPr lang="en-US" dirty="0"/>
                        <a:t>8</a:t>
                      </a:r>
                      <a:endParaRPr lang="ru-RU" dirty="0"/>
                    </a:p>
                  </a:txBody>
                  <a:tcPr/>
                </a:tc>
                <a:tc>
                  <a:txBody>
                    <a:bodyPr/>
                    <a:lstStyle/>
                    <a:p>
                      <a:r>
                        <a:rPr lang="en-US" dirty="0"/>
                        <a:t>9</a:t>
                      </a:r>
                      <a:endParaRPr lang="ru-RU" dirty="0"/>
                    </a:p>
                  </a:txBody>
                  <a:tcPr/>
                </a:tc>
                <a:tc>
                  <a:txBody>
                    <a:bodyPr/>
                    <a:lstStyle/>
                    <a:p>
                      <a:r>
                        <a:rPr lang="en-US" dirty="0"/>
                        <a:t>10</a:t>
                      </a:r>
                      <a:endParaRPr lang="ru-RU" dirty="0"/>
                    </a:p>
                  </a:txBody>
                  <a:tcPr/>
                </a:tc>
                <a:tc>
                  <a:txBody>
                    <a:bodyPr/>
                    <a:lstStyle/>
                    <a:p>
                      <a:r>
                        <a:rPr lang="en-US" dirty="0"/>
                        <a:t>11</a:t>
                      </a:r>
                      <a:endParaRPr lang="ru-RU" dirty="0"/>
                    </a:p>
                  </a:txBody>
                  <a:tcPr/>
                </a:tc>
                <a:tc>
                  <a:txBody>
                    <a:bodyPr/>
                    <a:lstStyle/>
                    <a:p>
                      <a:r>
                        <a:rPr lang="en-US" dirty="0"/>
                        <a:t>12</a:t>
                      </a:r>
                      <a:endParaRPr lang="ru-RU" dirty="0"/>
                    </a:p>
                  </a:txBody>
                  <a:tcPr/>
                </a:tc>
                <a:tc>
                  <a:txBody>
                    <a:bodyPr/>
                    <a:lstStyle/>
                    <a:p>
                      <a:r>
                        <a:rPr lang="en-US" dirty="0"/>
                        <a:t>13</a:t>
                      </a:r>
                      <a:endParaRPr lang="ru-RU" dirty="0"/>
                    </a:p>
                  </a:txBody>
                  <a:tcPr/>
                </a:tc>
                <a:tc>
                  <a:txBody>
                    <a:bodyPr/>
                    <a:lstStyle/>
                    <a:p>
                      <a:r>
                        <a:rPr lang="en-US" dirty="0"/>
                        <a:t>14</a:t>
                      </a:r>
                      <a:endParaRPr lang="ru-RU" dirty="0"/>
                    </a:p>
                  </a:txBody>
                  <a:tcPr/>
                </a:tc>
                <a:tc>
                  <a:txBody>
                    <a:bodyPr/>
                    <a:lstStyle/>
                    <a:p>
                      <a:r>
                        <a:rPr lang="en-US" dirty="0"/>
                        <a:t>15</a:t>
                      </a:r>
                      <a:endParaRPr lang="ru-RU" dirty="0"/>
                    </a:p>
                  </a:txBody>
                  <a:tcPr/>
                </a:tc>
                <a:tc>
                  <a:txBody>
                    <a:bodyPr/>
                    <a:lstStyle/>
                    <a:p>
                      <a:r>
                        <a:rPr lang="en-US" dirty="0"/>
                        <a:t>16</a:t>
                      </a:r>
                      <a:endParaRPr lang="ru-RU" dirty="0"/>
                    </a:p>
                  </a:txBody>
                  <a:tcPr/>
                </a:tc>
                <a:tc>
                  <a:txBody>
                    <a:bodyPr/>
                    <a:lstStyle/>
                    <a:p>
                      <a:r>
                        <a:rPr lang="en-US" dirty="0"/>
                        <a:t>17</a:t>
                      </a:r>
                      <a:endParaRPr lang="ru-RU" dirty="0"/>
                    </a:p>
                  </a:txBody>
                  <a:tcPr/>
                </a:tc>
                <a:tc>
                  <a:txBody>
                    <a:bodyPr/>
                    <a:lstStyle/>
                    <a:p>
                      <a:r>
                        <a:rPr lang="en-US" dirty="0"/>
                        <a:t>18</a:t>
                      </a:r>
                      <a:endParaRPr lang="ru-RU" dirty="0"/>
                    </a:p>
                  </a:txBody>
                  <a:tcPr/>
                </a:tc>
                <a:tc>
                  <a:txBody>
                    <a:bodyPr/>
                    <a:lstStyle/>
                    <a:p>
                      <a:r>
                        <a:rPr lang="en-US" dirty="0"/>
                        <a:t>19</a:t>
                      </a:r>
                      <a:endParaRPr lang="ru-RU" dirty="0"/>
                    </a:p>
                  </a:txBody>
                  <a:tcPr/>
                </a:tc>
                <a:tc>
                  <a:txBody>
                    <a:bodyPr/>
                    <a:lstStyle/>
                    <a:p>
                      <a:r>
                        <a:rPr lang="en-US" dirty="0"/>
                        <a:t>20</a:t>
                      </a:r>
                      <a:endParaRPr lang="ru-RU" dirty="0"/>
                    </a:p>
                  </a:txBody>
                  <a:tcPr/>
                </a:tc>
                <a:tc>
                  <a:txBody>
                    <a:bodyPr/>
                    <a:lstStyle/>
                    <a:p>
                      <a:r>
                        <a:rPr lang="en-US" dirty="0"/>
                        <a:t>21</a:t>
                      </a:r>
                      <a:endParaRPr lang="ru-RU" dirty="0"/>
                    </a:p>
                  </a:txBody>
                  <a:tcPr/>
                </a:tc>
                <a:tc>
                  <a:txBody>
                    <a:bodyPr/>
                    <a:lstStyle/>
                    <a:p>
                      <a:r>
                        <a:rPr lang="en-US" dirty="0"/>
                        <a:t>22</a:t>
                      </a:r>
                      <a:endParaRPr lang="ru-RU" dirty="0"/>
                    </a:p>
                  </a:txBody>
                  <a:tcPr/>
                </a:tc>
                <a:tc>
                  <a:txBody>
                    <a:bodyPr/>
                    <a:lstStyle/>
                    <a:p>
                      <a:r>
                        <a:rPr lang="en-US" dirty="0"/>
                        <a:t>23</a:t>
                      </a:r>
                      <a:endParaRPr lang="ru-RU" dirty="0"/>
                    </a:p>
                  </a:txBody>
                  <a:tcPr/>
                </a:tc>
                <a:tc>
                  <a:txBody>
                    <a:bodyPr/>
                    <a:lstStyle/>
                    <a:p>
                      <a:r>
                        <a:rPr lang="en-US" dirty="0"/>
                        <a:t>24</a:t>
                      </a:r>
                      <a:endParaRPr lang="ru-RU" dirty="0"/>
                    </a:p>
                  </a:txBody>
                  <a:tcPr/>
                </a:tc>
                <a:tc>
                  <a:txBody>
                    <a:bodyPr/>
                    <a:lstStyle/>
                    <a:p>
                      <a:r>
                        <a:rPr lang="en-US" dirty="0"/>
                        <a:t>25</a:t>
                      </a:r>
                      <a:endParaRPr lang="ru-RU" dirty="0"/>
                    </a:p>
                  </a:txBody>
                  <a:tcPr/>
                </a:tc>
                <a:tc>
                  <a:txBody>
                    <a:bodyPr/>
                    <a:lstStyle/>
                    <a:p>
                      <a:r>
                        <a:rPr lang="en-US" dirty="0"/>
                        <a:t>26</a:t>
                      </a:r>
                      <a:endParaRPr lang="ru-RU" dirty="0"/>
                    </a:p>
                  </a:txBody>
                  <a:tcPr/>
                </a:tc>
                <a:extLst>
                  <a:ext uri="{0D108BD9-81ED-4DB2-BD59-A6C34878D82A}">
                    <a16:rowId xmlns:a16="http://schemas.microsoft.com/office/drawing/2014/main" val="3656634855"/>
                  </a:ext>
                </a:extLst>
              </a:tr>
            </a:tbl>
          </a:graphicData>
        </a:graphic>
      </p:graphicFrame>
      <p:graphicFrame>
        <p:nvGraphicFramePr>
          <p:cNvPr id="9" name="Таблица 8">
            <a:extLst>
              <a:ext uri="{FF2B5EF4-FFF2-40B4-BE49-F238E27FC236}">
                <a16:creationId xmlns:a16="http://schemas.microsoft.com/office/drawing/2014/main" id="{8B0DF046-2A7B-41C5-DEFE-458C667B8EBF}"/>
              </a:ext>
            </a:extLst>
          </p:cNvPr>
          <p:cNvGraphicFramePr>
            <a:graphicFrameLocks noGrp="1"/>
          </p:cNvGraphicFramePr>
          <p:nvPr/>
        </p:nvGraphicFramePr>
        <p:xfrm>
          <a:off x="321947" y="1970024"/>
          <a:ext cx="11548099" cy="741680"/>
        </p:xfrm>
        <a:graphic>
          <a:graphicData uri="http://schemas.openxmlformats.org/drawingml/2006/table">
            <a:tbl>
              <a:tblPr firstRow="1" bandRow="1">
                <a:tableStyleId>{5C22544A-7EE6-4342-B048-85BDC9FD1C3A}</a:tableStyleId>
              </a:tblPr>
              <a:tblGrid>
                <a:gridCol w="314960">
                  <a:extLst>
                    <a:ext uri="{9D8B030D-6E8A-4147-A177-3AD203B41FA5}">
                      <a16:colId xmlns:a16="http://schemas.microsoft.com/office/drawing/2014/main" val="3398412438"/>
                    </a:ext>
                  </a:extLst>
                </a:gridCol>
                <a:gridCol w="335280">
                  <a:extLst>
                    <a:ext uri="{9D8B030D-6E8A-4147-A177-3AD203B41FA5}">
                      <a16:colId xmlns:a16="http://schemas.microsoft.com/office/drawing/2014/main" val="2719663533"/>
                    </a:ext>
                  </a:extLst>
                </a:gridCol>
                <a:gridCol w="362268">
                  <a:extLst>
                    <a:ext uri="{9D8B030D-6E8A-4147-A177-3AD203B41FA5}">
                      <a16:colId xmlns:a16="http://schemas.microsoft.com/office/drawing/2014/main" val="2304095257"/>
                    </a:ext>
                  </a:extLst>
                </a:gridCol>
                <a:gridCol w="378143">
                  <a:extLst>
                    <a:ext uri="{9D8B030D-6E8A-4147-A177-3AD203B41FA5}">
                      <a16:colId xmlns:a16="http://schemas.microsoft.com/office/drawing/2014/main" val="1468220078"/>
                    </a:ext>
                  </a:extLst>
                </a:gridCol>
                <a:gridCol w="362268">
                  <a:extLst>
                    <a:ext uri="{9D8B030D-6E8A-4147-A177-3AD203B41FA5}">
                      <a16:colId xmlns:a16="http://schemas.microsoft.com/office/drawing/2014/main" val="1226883928"/>
                    </a:ext>
                  </a:extLst>
                </a:gridCol>
                <a:gridCol w="362268">
                  <a:extLst>
                    <a:ext uri="{9D8B030D-6E8A-4147-A177-3AD203B41FA5}">
                      <a16:colId xmlns:a16="http://schemas.microsoft.com/office/drawing/2014/main" val="987753670"/>
                    </a:ext>
                  </a:extLst>
                </a:gridCol>
                <a:gridCol w="378143">
                  <a:extLst>
                    <a:ext uri="{9D8B030D-6E8A-4147-A177-3AD203B41FA5}">
                      <a16:colId xmlns:a16="http://schemas.microsoft.com/office/drawing/2014/main" val="302510253"/>
                    </a:ext>
                  </a:extLst>
                </a:gridCol>
                <a:gridCol w="378143">
                  <a:extLst>
                    <a:ext uri="{9D8B030D-6E8A-4147-A177-3AD203B41FA5}">
                      <a16:colId xmlns:a16="http://schemas.microsoft.com/office/drawing/2014/main" val="1376382072"/>
                    </a:ext>
                  </a:extLst>
                </a:gridCol>
                <a:gridCol w="362268">
                  <a:extLst>
                    <a:ext uri="{9D8B030D-6E8A-4147-A177-3AD203B41FA5}">
                      <a16:colId xmlns:a16="http://schemas.microsoft.com/office/drawing/2014/main" val="2711949779"/>
                    </a:ext>
                  </a:extLst>
                </a:gridCol>
                <a:gridCol w="488252">
                  <a:extLst>
                    <a:ext uri="{9D8B030D-6E8A-4147-A177-3AD203B41FA5}">
                      <a16:colId xmlns:a16="http://schemas.microsoft.com/office/drawing/2014/main" val="658804072"/>
                    </a:ext>
                  </a:extLst>
                </a:gridCol>
                <a:gridCol w="491490">
                  <a:extLst>
                    <a:ext uri="{9D8B030D-6E8A-4147-A177-3AD203B41FA5}">
                      <a16:colId xmlns:a16="http://schemas.microsoft.com/office/drawing/2014/main" val="884245474"/>
                    </a:ext>
                  </a:extLst>
                </a:gridCol>
                <a:gridCol w="495618">
                  <a:extLst>
                    <a:ext uri="{9D8B030D-6E8A-4147-A177-3AD203B41FA5}">
                      <a16:colId xmlns:a16="http://schemas.microsoft.com/office/drawing/2014/main" val="385036240"/>
                    </a:ext>
                  </a:extLst>
                </a:gridCol>
                <a:gridCol w="493586">
                  <a:extLst>
                    <a:ext uri="{9D8B030D-6E8A-4147-A177-3AD203B41FA5}">
                      <a16:colId xmlns:a16="http://schemas.microsoft.com/office/drawing/2014/main" val="2532708337"/>
                    </a:ext>
                  </a:extLst>
                </a:gridCol>
                <a:gridCol w="488252">
                  <a:extLst>
                    <a:ext uri="{9D8B030D-6E8A-4147-A177-3AD203B41FA5}">
                      <a16:colId xmlns:a16="http://schemas.microsoft.com/office/drawing/2014/main" val="2093577137"/>
                    </a:ext>
                  </a:extLst>
                </a:gridCol>
                <a:gridCol w="492379">
                  <a:extLst>
                    <a:ext uri="{9D8B030D-6E8A-4147-A177-3AD203B41FA5}">
                      <a16:colId xmlns:a16="http://schemas.microsoft.com/office/drawing/2014/main" val="3883138186"/>
                    </a:ext>
                  </a:extLst>
                </a:gridCol>
                <a:gridCol w="487807">
                  <a:extLst>
                    <a:ext uri="{9D8B030D-6E8A-4147-A177-3AD203B41FA5}">
                      <a16:colId xmlns:a16="http://schemas.microsoft.com/office/drawing/2014/main" val="1625033532"/>
                    </a:ext>
                  </a:extLst>
                </a:gridCol>
                <a:gridCol w="479870">
                  <a:extLst>
                    <a:ext uri="{9D8B030D-6E8A-4147-A177-3AD203B41FA5}">
                      <a16:colId xmlns:a16="http://schemas.microsoft.com/office/drawing/2014/main" val="324454666"/>
                    </a:ext>
                  </a:extLst>
                </a:gridCol>
                <a:gridCol w="494030">
                  <a:extLst>
                    <a:ext uri="{9D8B030D-6E8A-4147-A177-3AD203B41FA5}">
                      <a16:colId xmlns:a16="http://schemas.microsoft.com/office/drawing/2014/main" val="1076205079"/>
                    </a:ext>
                  </a:extLst>
                </a:gridCol>
                <a:gridCol w="492633">
                  <a:extLst>
                    <a:ext uri="{9D8B030D-6E8A-4147-A177-3AD203B41FA5}">
                      <a16:colId xmlns:a16="http://schemas.microsoft.com/office/drawing/2014/main" val="4221540559"/>
                    </a:ext>
                  </a:extLst>
                </a:gridCol>
                <a:gridCol w="495618">
                  <a:extLst>
                    <a:ext uri="{9D8B030D-6E8A-4147-A177-3AD203B41FA5}">
                      <a16:colId xmlns:a16="http://schemas.microsoft.com/office/drawing/2014/main" val="2768797785"/>
                    </a:ext>
                  </a:extLst>
                </a:gridCol>
                <a:gridCol w="487553">
                  <a:extLst>
                    <a:ext uri="{9D8B030D-6E8A-4147-A177-3AD203B41FA5}">
                      <a16:colId xmlns:a16="http://schemas.microsoft.com/office/drawing/2014/main" val="3317143185"/>
                    </a:ext>
                  </a:extLst>
                </a:gridCol>
                <a:gridCol w="495618">
                  <a:extLst>
                    <a:ext uri="{9D8B030D-6E8A-4147-A177-3AD203B41FA5}">
                      <a16:colId xmlns:a16="http://schemas.microsoft.com/office/drawing/2014/main" val="3335242819"/>
                    </a:ext>
                  </a:extLst>
                </a:gridCol>
                <a:gridCol w="495618">
                  <a:extLst>
                    <a:ext uri="{9D8B030D-6E8A-4147-A177-3AD203B41FA5}">
                      <a16:colId xmlns:a16="http://schemas.microsoft.com/office/drawing/2014/main" val="3850434521"/>
                    </a:ext>
                  </a:extLst>
                </a:gridCol>
                <a:gridCol w="485585">
                  <a:extLst>
                    <a:ext uri="{9D8B030D-6E8A-4147-A177-3AD203B41FA5}">
                      <a16:colId xmlns:a16="http://schemas.microsoft.com/office/drawing/2014/main" val="3238107297"/>
                    </a:ext>
                  </a:extLst>
                </a:gridCol>
                <a:gridCol w="495618">
                  <a:extLst>
                    <a:ext uri="{9D8B030D-6E8A-4147-A177-3AD203B41FA5}">
                      <a16:colId xmlns:a16="http://schemas.microsoft.com/office/drawing/2014/main" val="3062776315"/>
                    </a:ext>
                  </a:extLst>
                </a:gridCol>
                <a:gridCol w="454831">
                  <a:extLst>
                    <a:ext uri="{9D8B030D-6E8A-4147-A177-3AD203B41FA5}">
                      <a16:colId xmlns:a16="http://schemas.microsoft.com/office/drawing/2014/main" val="507950192"/>
                    </a:ext>
                  </a:extLst>
                </a:gridCol>
              </a:tblGrid>
              <a:tr h="370840">
                <a:tc>
                  <a:txBody>
                    <a:bodyPr/>
                    <a:lstStyle/>
                    <a:p>
                      <a:r>
                        <a:rPr lang="en-US" dirty="0"/>
                        <a:t>A</a:t>
                      </a:r>
                      <a:endParaRPr lang="ru-RU" dirty="0"/>
                    </a:p>
                  </a:txBody>
                  <a:tcPr/>
                </a:tc>
                <a:tc>
                  <a:txBody>
                    <a:bodyPr/>
                    <a:lstStyle/>
                    <a:p>
                      <a:r>
                        <a:rPr lang="en-US" dirty="0"/>
                        <a:t>B</a:t>
                      </a:r>
                      <a:endParaRPr lang="ru-RU" dirty="0"/>
                    </a:p>
                  </a:txBody>
                  <a:tcPr/>
                </a:tc>
                <a:tc>
                  <a:txBody>
                    <a:bodyPr/>
                    <a:lstStyle/>
                    <a:p>
                      <a:r>
                        <a:rPr lang="en-US" dirty="0"/>
                        <a:t>C</a:t>
                      </a:r>
                      <a:endParaRPr lang="ru-RU" dirty="0"/>
                    </a:p>
                  </a:txBody>
                  <a:tcPr/>
                </a:tc>
                <a:tc>
                  <a:txBody>
                    <a:bodyPr/>
                    <a:lstStyle/>
                    <a:p>
                      <a:r>
                        <a:rPr lang="en-US" dirty="0"/>
                        <a:t>D</a:t>
                      </a:r>
                      <a:endParaRPr lang="ru-RU" dirty="0"/>
                    </a:p>
                  </a:txBody>
                  <a:tcPr/>
                </a:tc>
                <a:tc>
                  <a:txBody>
                    <a:bodyPr/>
                    <a:lstStyle/>
                    <a:p>
                      <a:r>
                        <a:rPr lang="en-US" dirty="0"/>
                        <a:t>E</a:t>
                      </a:r>
                      <a:endParaRPr lang="ru-RU" dirty="0"/>
                    </a:p>
                  </a:txBody>
                  <a:tcPr/>
                </a:tc>
                <a:tc>
                  <a:txBody>
                    <a:bodyPr/>
                    <a:lstStyle/>
                    <a:p>
                      <a:r>
                        <a:rPr lang="en-US" dirty="0"/>
                        <a:t>F</a:t>
                      </a:r>
                      <a:endParaRPr lang="ru-RU" dirty="0"/>
                    </a:p>
                  </a:txBody>
                  <a:tcPr/>
                </a:tc>
                <a:tc>
                  <a:txBody>
                    <a:bodyPr/>
                    <a:lstStyle/>
                    <a:p>
                      <a:r>
                        <a:rPr lang="en-US" dirty="0"/>
                        <a:t>G</a:t>
                      </a:r>
                      <a:endParaRPr lang="ru-RU" dirty="0"/>
                    </a:p>
                  </a:txBody>
                  <a:tcPr/>
                </a:tc>
                <a:tc>
                  <a:txBody>
                    <a:bodyPr/>
                    <a:lstStyle/>
                    <a:p>
                      <a:r>
                        <a:rPr lang="en-US" dirty="0"/>
                        <a:t>H</a:t>
                      </a:r>
                      <a:endParaRPr lang="ru-RU" dirty="0"/>
                    </a:p>
                  </a:txBody>
                  <a:tcPr/>
                </a:tc>
                <a:tc>
                  <a:txBody>
                    <a:bodyPr/>
                    <a:lstStyle/>
                    <a:p>
                      <a:r>
                        <a:rPr lang="en-US" dirty="0"/>
                        <a:t>I</a:t>
                      </a:r>
                      <a:endParaRPr lang="ru-RU" dirty="0"/>
                    </a:p>
                  </a:txBody>
                  <a:tcPr/>
                </a:tc>
                <a:tc>
                  <a:txBody>
                    <a:bodyPr/>
                    <a:lstStyle/>
                    <a:p>
                      <a:r>
                        <a:rPr lang="en-US" dirty="0"/>
                        <a:t>J</a:t>
                      </a:r>
                      <a:endParaRPr lang="ru-RU" dirty="0"/>
                    </a:p>
                  </a:txBody>
                  <a:tcPr/>
                </a:tc>
                <a:tc>
                  <a:txBody>
                    <a:bodyPr/>
                    <a:lstStyle/>
                    <a:p>
                      <a:r>
                        <a:rPr lang="en-US" dirty="0"/>
                        <a:t>K</a:t>
                      </a:r>
                      <a:endParaRPr lang="ru-RU" dirty="0"/>
                    </a:p>
                  </a:txBody>
                  <a:tcPr/>
                </a:tc>
                <a:tc>
                  <a:txBody>
                    <a:bodyPr/>
                    <a:lstStyle/>
                    <a:p>
                      <a:r>
                        <a:rPr lang="en-US" dirty="0"/>
                        <a:t>L</a:t>
                      </a:r>
                      <a:endParaRPr lang="ru-RU" dirty="0"/>
                    </a:p>
                  </a:txBody>
                  <a:tcPr/>
                </a:tc>
                <a:tc>
                  <a:txBody>
                    <a:bodyPr/>
                    <a:lstStyle/>
                    <a:p>
                      <a:r>
                        <a:rPr lang="en-US" dirty="0"/>
                        <a:t>M</a:t>
                      </a:r>
                      <a:endParaRPr lang="ru-RU" dirty="0"/>
                    </a:p>
                  </a:txBody>
                  <a:tcPr/>
                </a:tc>
                <a:tc>
                  <a:txBody>
                    <a:bodyPr/>
                    <a:lstStyle/>
                    <a:p>
                      <a:r>
                        <a:rPr lang="en-US" dirty="0"/>
                        <a:t>N</a:t>
                      </a:r>
                      <a:endParaRPr lang="ru-RU" dirty="0"/>
                    </a:p>
                  </a:txBody>
                  <a:tcPr/>
                </a:tc>
                <a:tc>
                  <a:txBody>
                    <a:bodyPr/>
                    <a:lstStyle/>
                    <a:p>
                      <a:r>
                        <a:rPr lang="en-US" dirty="0"/>
                        <a:t>O</a:t>
                      </a:r>
                      <a:endParaRPr lang="ru-RU" dirty="0"/>
                    </a:p>
                  </a:txBody>
                  <a:tcPr/>
                </a:tc>
                <a:tc>
                  <a:txBody>
                    <a:bodyPr/>
                    <a:lstStyle/>
                    <a:p>
                      <a:r>
                        <a:rPr lang="en-US" dirty="0"/>
                        <a:t>P</a:t>
                      </a:r>
                      <a:endParaRPr lang="ru-RU" dirty="0"/>
                    </a:p>
                  </a:txBody>
                  <a:tcPr/>
                </a:tc>
                <a:tc>
                  <a:txBody>
                    <a:bodyPr/>
                    <a:lstStyle/>
                    <a:p>
                      <a:r>
                        <a:rPr lang="en-US" dirty="0"/>
                        <a:t>Q</a:t>
                      </a:r>
                      <a:endParaRPr lang="ru-RU" dirty="0"/>
                    </a:p>
                  </a:txBody>
                  <a:tcPr/>
                </a:tc>
                <a:tc>
                  <a:txBody>
                    <a:bodyPr/>
                    <a:lstStyle/>
                    <a:p>
                      <a:r>
                        <a:rPr lang="en-US" dirty="0"/>
                        <a:t>R</a:t>
                      </a:r>
                      <a:endParaRPr lang="ru-RU" dirty="0"/>
                    </a:p>
                  </a:txBody>
                  <a:tcPr/>
                </a:tc>
                <a:tc>
                  <a:txBody>
                    <a:bodyPr/>
                    <a:lstStyle/>
                    <a:p>
                      <a:r>
                        <a:rPr lang="en-US" dirty="0"/>
                        <a:t>S</a:t>
                      </a:r>
                      <a:endParaRPr lang="ru-RU" dirty="0"/>
                    </a:p>
                  </a:txBody>
                  <a:tcPr/>
                </a:tc>
                <a:tc>
                  <a:txBody>
                    <a:bodyPr/>
                    <a:lstStyle/>
                    <a:p>
                      <a:r>
                        <a:rPr lang="en-US" dirty="0"/>
                        <a:t>T</a:t>
                      </a:r>
                      <a:endParaRPr lang="ru-RU" dirty="0"/>
                    </a:p>
                  </a:txBody>
                  <a:tcPr/>
                </a:tc>
                <a:tc>
                  <a:txBody>
                    <a:bodyPr/>
                    <a:lstStyle/>
                    <a:p>
                      <a:r>
                        <a:rPr lang="en-US" dirty="0"/>
                        <a:t>U</a:t>
                      </a:r>
                      <a:endParaRPr lang="ru-RU" dirty="0"/>
                    </a:p>
                  </a:txBody>
                  <a:tcPr/>
                </a:tc>
                <a:tc>
                  <a:txBody>
                    <a:bodyPr/>
                    <a:lstStyle/>
                    <a:p>
                      <a:r>
                        <a:rPr lang="en-US" dirty="0"/>
                        <a:t>V</a:t>
                      </a:r>
                      <a:endParaRPr lang="ru-RU" dirty="0"/>
                    </a:p>
                  </a:txBody>
                  <a:tcPr/>
                </a:tc>
                <a:tc>
                  <a:txBody>
                    <a:bodyPr/>
                    <a:lstStyle/>
                    <a:p>
                      <a:r>
                        <a:rPr lang="en-US" dirty="0"/>
                        <a:t>W</a:t>
                      </a:r>
                      <a:endParaRPr lang="ru-RU" dirty="0"/>
                    </a:p>
                  </a:txBody>
                  <a:tcPr/>
                </a:tc>
                <a:tc>
                  <a:txBody>
                    <a:bodyPr/>
                    <a:lstStyle/>
                    <a:p>
                      <a:r>
                        <a:rPr lang="en-US" dirty="0"/>
                        <a:t>X</a:t>
                      </a:r>
                      <a:endParaRPr lang="ru-RU" dirty="0"/>
                    </a:p>
                  </a:txBody>
                  <a:tcPr/>
                </a:tc>
                <a:tc>
                  <a:txBody>
                    <a:bodyPr/>
                    <a:lstStyle/>
                    <a:p>
                      <a:r>
                        <a:rPr lang="en-US" dirty="0"/>
                        <a:t>Y</a:t>
                      </a:r>
                      <a:endParaRPr lang="ru-RU" dirty="0"/>
                    </a:p>
                  </a:txBody>
                  <a:tcPr/>
                </a:tc>
                <a:tc>
                  <a:txBody>
                    <a:bodyPr/>
                    <a:lstStyle/>
                    <a:p>
                      <a:r>
                        <a:rPr lang="en-US" dirty="0"/>
                        <a:t>Z</a:t>
                      </a:r>
                      <a:endParaRPr lang="ru-RU" dirty="0"/>
                    </a:p>
                  </a:txBody>
                  <a:tcPr/>
                </a:tc>
                <a:extLst>
                  <a:ext uri="{0D108BD9-81ED-4DB2-BD59-A6C34878D82A}">
                    <a16:rowId xmlns:a16="http://schemas.microsoft.com/office/drawing/2014/main" val="4095538184"/>
                  </a:ext>
                </a:extLst>
              </a:tr>
              <a:tr h="370840">
                <a:tc>
                  <a:txBody>
                    <a:bodyPr/>
                    <a:lstStyle/>
                    <a:p>
                      <a:r>
                        <a:rPr lang="en-US" dirty="0"/>
                        <a:t>1</a:t>
                      </a:r>
                      <a:endParaRPr lang="ru-RU" dirty="0"/>
                    </a:p>
                  </a:txBody>
                  <a:tcPr/>
                </a:tc>
                <a:tc>
                  <a:txBody>
                    <a:bodyPr/>
                    <a:lstStyle/>
                    <a:p>
                      <a:r>
                        <a:rPr lang="en-US" dirty="0"/>
                        <a:t>2</a:t>
                      </a:r>
                      <a:endParaRPr lang="ru-RU" dirty="0"/>
                    </a:p>
                  </a:txBody>
                  <a:tcPr/>
                </a:tc>
                <a:tc>
                  <a:txBody>
                    <a:bodyPr/>
                    <a:lstStyle/>
                    <a:p>
                      <a:r>
                        <a:rPr lang="en-US" dirty="0"/>
                        <a:t>3</a:t>
                      </a:r>
                      <a:endParaRPr lang="ru-RU" dirty="0"/>
                    </a:p>
                  </a:txBody>
                  <a:tcPr/>
                </a:tc>
                <a:tc>
                  <a:txBody>
                    <a:bodyPr/>
                    <a:lstStyle/>
                    <a:p>
                      <a:r>
                        <a:rPr lang="en-US" dirty="0"/>
                        <a:t>4</a:t>
                      </a:r>
                      <a:endParaRPr lang="ru-RU" dirty="0"/>
                    </a:p>
                  </a:txBody>
                  <a:tcPr/>
                </a:tc>
                <a:tc>
                  <a:txBody>
                    <a:bodyPr/>
                    <a:lstStyle/>
                    <a:p>
                      <a:r>
                        <a:rPr lang="en-US" dirty="0"/>
                        <a:t>5</a:t>
                      </a:r>
                      <a:endParaRPr lang="ru-RU" dirty="0"/>
                    </a:p>
                  </a:txBody>
                  <a:tcPr/>
                </a:tc>
                <a:tc>
                  <a:txBody>
                    <a:bodyPr/>
                    <a:lstStyle/>
                    <a:p>
                      <a:r>
                        <a:rPr lang="en-US" dirty="0"/>
                        <a:t>6</a:t>
                      </a:r>
                      <a:endParaRPr lang="ru-RU" dirty="0"/>
                    </a:p>
                  </a:txBody>
                  <a:tcPr/>
                </a:tc>
                <a:tc>
                  <a:txBody>
                    <a:bodyPr/>
                    <a:lstStyle/>
                    <a:p>
                      <a:r>
                        <a:rPr lang="en-US" dirty="0"/>
                        <a:t>7</a:t>
                      </a:r>
                      <a:endParaRPr lang="ru-RU" dirty="0"/>
                    </a:p>
                  </a:txBody>
                  <a:tcPr/>
                </a:tc>
                <a:tc>
                  <a:txBody>
                    <a:bodyPr/>
                    <a:lstStyle/>
                    <a:p>
                      <a:r>
                        <a:rPr lang="en-US" dirty="0"/>
                        <a:t>8</a:t>
                      </a:r>
                      <a:endParaRPr lang="ru-RU" dirty="0"/>
                    </a:p>
                  </a:txBody>
                  <a:tcPr/>
                </a:tc>
                <a:tc>
                  <a:txBody>
                    <a:bodyPr/>
                    <a:lstStyle/>
                    <a:p>
                      <a:r>
                        <a:rPr lang="en-US" dirty="0"/>
                        <a:t>9</a:t>
                      </a:r>
                      <a:endParaRPr lang="ru-RU" dirty="0"/>
                    </a:p>
                  </a:txBody>
                  <a:tcPr/>
                </a:tc>
                <a:tc>
                  <a:txBody>
                    <a:bodyPr/>
                    <a:lstStyle/>
                    <a:p>
                      <a:r>
                        <a:rPr lang="en-US" dirty="0"/>
                        <a:t>10</a:t>
                      </a:r>
                      <a:endParaRPr lang="ru-RU" dirty="0"/>
                    </a:p>
                  </a:txBody>
                  <a:tcPr/>
                </a:tc>
                <a:tc>
                  <a:txBody>
                    <a:bodyPr/>
                    <a:lstStyle/>
                    <a:p>
                      <a:r>
                        <a:rPr lang="en-US" dirty="0"/>
                        <a:t>11</a:t>
                      </a:r>
                      <a:endParaRPr lang="ru-RU" dirty="0"/>
                    </a:p>
                  </a:txBody>
                  <a:tcPr/>
                </a:tc>
                <a:tc>
                  <a:txBody>
                    <a:bodyPr/>
                    <a:lstStyle/>
                    <a:p>
                      <a:r>
                        <a:rPr lang="en-US" dirty="0"/>
                        <a:t>12</a:t>
                      </a:r>
                      <a:endParaRPr lang="ru-RU" dirty="0"/>
                    </a:p>
                  </a:txBody>
                  <a:tcPr/>
                </a:tc>
                <a:tc>
                  <a:txBody>
                    <a:bodyPr/>
                    <a:lstStyle/>
                    <a:p>
                      <a:r>
                        <a:rPr lang="en-US" dirty="0"/>
                        <a:t>13</a:t>
                      </a:r>
                      <a:endParaRPr lang="ru-RU" dirty="0"/>
                    </a:p>
                  </a:txBody>
                  <a:tcPr/>
                </a:tc>
                <a:tc>
                  <a:txBody>
                    <a:bodyPr/>
                    <a:lstStyle/>
                    <a:p>
                      <a:r>
                        <a:rPr lang="en-US" dirty="0"/>
                        <a:t>14</a:t>
                      </a:r>
                      <a:endParaRPr lang="ru-RU" dirty="0"/>
                    </a:p>
                  </a:txBody>
                  <a:tcPr/>
                </a:tc>
                <a:tc>
                  <a:txBody>
                    <a:bodyPr/>
                    <a:lstStyle/>
                    <a:p>
                      <a:r>
                        <a:rPr lang="en-US" dirty="0"/>
                        <a:t>15</a:t>
                      </a:r>
                      <a:endParaRPr lang="ru-RU" dirty="0"/>
                    </a:p>
                  </a:txBody>
                  <a:tcPr/>
                </a:tc>
                <a:tc>
                  <a:txBody>
                    <a:bodyPr/>
                    <a:lstStyle/>
                    <a:p>
                      <a:r>
                        <a:rPr lang="en-US" dirty="0"/>
                        <a:t>16</a:t>
                      </a:r>
                      <a:endParaRPr lang="ru-RU" dirty="0"/>
                    </a:p>
                  </a:txBody>
                  <a:tcPr/>
                </a:tc>
                <a:tc>
                  <a:txBody>
                    <a:bodyPr/>
                    <a:lstStyle/>
                    <a:p>
                      <a:r>
                        <a:rPr lang="en-US" dirty="0"/>
                        <a:t>17</a:t>
                      </a:r>
                      <a:endParaRPr lang="ru-RU" dirty="0"/>
                    </a:p>
                  </a:txBody>
                  <a:tcPr/>
                </a:tc>
                <a:tc>
                  <a:txBody>
                    <a:bodyPr/>
                    <a:lstStyle/>
                    <a:p>
                      <a:r>
                        <a:rPr lang="en-US" dirty="0"/>
                        <a:t>18</a:t>
                      </a:r>
                      <a:endParaRPr lang="ru-RU" dirty="0"/>
                    </a:p>
                  </a:txBody>
                  <a:tcPr/>
                </a:tc>
                <a:tc>
                  <a:txBody>
                    <a:bodyPr/>
                    <a:lstStyle/>
                    <a:p>
                      <a:r>
                        <a:rPr lang="en-US" dirty="0"/>
                        <a:t>19</a:t>
                      </a:r>
                      <a:endParaRPr lang="ru-RU" dirty="0"/>
                    </a:p>
                  </a:txBody>
                  <a:tcPr/>
                </a:tc>
                <a:tc>
                  <a:txBody>
                    <a:bodyPr/>
                    <a:lstStyle/>
                    <a:p>
                      <a:r>
                        <a:rPr lang="en-US" dirty="0"/>
                        <a:t>20</a:t>
                      </a:r>
                      <a:endParaRPr lang="ru-RU" dirty="0"/>
                    </a:p>
                  </a:txBody>
                  <a:tcPr/>
                </a:tc>
                <a:tc>
                  <a:txBody>
                    <a:bodyPr/>
                    <a:lstStyle/>
                    <a:p>
                      <a:r>
                        <a:rPr lang="en-US" dirty="0"/>
                        <a:t>21</a:t>
                      </a:r>
                      <a:endParaRPr lang="ru-RU" dirty="0"/>
                    </a:p>
                  </a:txBody>
                  <a:tcPr/>
                </a:tc>
                <a:tc>
                  <a:txBody>
                    <a:bodyPr/>
                    <a:lstStyle/>
                    <a:p>
                      <a:r>
                        <a:rPr lang="en-US" dirty="0"/>
                        <a:t>22</a:t>
                      </a:r>
                      <a:endParaRPr lang="ru-RU" dirty="0"/>
                    </a:p>
                  </a:txBody>
                  <a:tcPr/>
                </a:tc>
                <a:tc>
                  <a:txBody>
                    <a:bodyPr/>
                    <a:lstStyle/>
                    <a:p>
                      <a:r>
                        <a:rPr lang="en-US" dirty="0"/>
                        <a:t>23</a:t>
                      </a:r>
                      <a:endParaRPr lang="ru-RU" dirty="0"/>
                    </a:p>
                  </a:txBody>
                  <a:tcPr/>
                </a:tc>
                <a:tc>
                  <a:txBody>
                    <a:bodyPr/>
                    <a:lstStyle/>
                    <a:p>
                      <a:r>
                        <a:rPr lang="en-US" dirty="0"/>
                        <a:t>24</a:t>
                      </a:r>
                      <a:endParaRPr lang="ru-RU" dirty="0"/>
                    </a:p>
                  </a:txBody>
                  <a:tcPr/>
                </a:tc>
                <a:tc>
                  <a:txBody>
                    <a:bodyPr/>
                    <a:lstStyle/>
                    <a:p>
                      <a:r>
                        <a:rPr lang="en-US" dirty="0"/>
                        <a:t>25</a:t>
                      </a:r>
                      <a:endParaRPr lang="ru-RU" dirty="0"/>
                    </a:p>
                  </a:txBody>
                  <a:tcPr/>
                </a:tc>
                <a:tc>
                  <a:txBody>
                    <a:bodyPr/>
                    <a:lstStyle/>
                    <a:p>
                      <a:r>
                        <a:rPr lang="en-US" dirty="0"/>
                        <a:t>26</a:t>
                      </a:r>
                      <a:endParaRPr lang="ru-RU" dirty="0"/>
                    </a:p>
                  </a:txBody>
                  <a:tcPr/>
                </a:tc>
                <a:extLst>
                  <a:ext uri="{0D108BD9-81ED-4DB2-BD59-A6C34878D82A}">
                    <a16:rowId xmlns:a16="http://schemas.microsoft.com/office/drawing/2014/main" val="3656634855"/>
                  </a:ext>
                </a:extLst>
              </a:tr>
            </a:tbl>
          </a:graphicData>
        </a:graphic>
      </p:graphicFrame>
    </p:spTree>
    <p:extLst>
      <p:ext uri="{BB962C8B-B14F-4D97-AF65-F5344CB8AC3E}">
        <p14:creationId xmlns:p14="http://schemas.microsoft.com/office/powerpoint/2010/main" val="3961281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E40C12-2432-4D55-FB70-C24A8C52DD07}"/>
              </a:ext>
            </a:extLst>
          </p:cNvPr>
          <p:cNvSpPr>
            <a:spLocks noGrp="1"/>
          </p:cNvSpPr>
          <p:nvPr>
            <p:ph type="title"/>
          </p:nvPr>
        </p:nvSpPr>
        <p:spPr>
          <a:xfrm>
            <a:off x="581190" y="762000"/>
            <a:ext cx="11029616" cy="894020"/>
          </a:xfrm>
        </p:spPr>
        <p:txBody>
          <a:bodyPr/>
          <a:lstStyle/>
          <a:p>
            <a:r>
              <a:rPr lang="ru-RU" dirty="0"/>
              <a:t>расшифровка символов</a:t>
            </a:r>
          </a:p>
        </p:txBody>
      </p:sp>
      <p:sp>
        <p:nvSpPr>
          <p:cNvPr id="5" name="Объект 4">
            <a:extLst>
              <a:ext uri="{FF2B5EF4-FFF2-40B4-BE49-F238E27FC236}">
                <a16:creationId xmlns:a16="http://schemas.microsoft.com/office/drawing/2014/main" id="{03EBC65B-2531-0ABB-3333-88AE0A43ABA8}"/>
              </a:ext>
            </a:extLst>
          </p:cNvPr>
          <p:cNvSpPr>
            <a:spLocks noGrp="1"/>
          </p:cNvSpPr>
          <p:nvPr>
            <p:ph idx="1"/>
          </p:nvPr>
        </p:nvSpPr>
        <p:spPr>
          <a:xfrm>
            <a:off x="581192" y="3742824"/>
            <a:ext cx="11029615" cy="3033895"/>
          </a:xfrm>
        </p:spPr>
        <p:txBody>
          <a:bodyPr>
            <a:normAutofit/>
          </a:bodyPr>
          <a:lstStyle/>
          <a:p>
            <a:pPr marL="0" indent="0">
              <a:buNone/>
            </a:pPr>
            <a:r>
              <a:rPr lang="ru-RU" dirty="0">
                <a:solidFill>
                  <a:schemeClr val="tx1"/>
                </a:solidFill>
                <a:latin typeface="Times New Roman" panose="02020603050405020304" pitchFamily="18" charset="0"/>
                <a:cs typeface="Times New Roman" panose="02020603050405020304" pitchFamily="18" charset="0"/>
              </a:rPr>
              <a:t>Расшифровка слова </a:t>
            </a:r>
            <a:r>
              <a:rPr lang="en-US" dirty="0">
                <a:solidFill>
                  <a:schemeClr val="tx1"/>
                </a:solidFill>
                <a:latin typeface="Times New Roman" panose="02020603050405020304" pitchFamily="18" charset="0"/>
                <a:cs typeface="Times New Roman" panose="02020603050405020304" pitchFamily="18" charset="0"/>
              </a:rPr>
              <a:t>“RFHF” </a:t>
            </a:r>
            <a:r>
              <a:rPr lang="ru-RU" dirty="0">
                <a:solidFill>
                  <a:schemeClr val="tx1"/>
                </a:solidFill>
                <a:latin typeface="Times New Roman" panose="02020603050405020304" pitchFamily="18" charset="0"/>
                <a:cs typeface="Times New Roman" panose="02020603050405020304" pitchFamily="18" charset="0"/>
              </a:rPr>
              <a:t>со сдвигом 1</a:t>
            </a:r>
            <a:r>
              <a:rPr lang="en-US" dirty="0">
                <a:solidFill>
                  <a:schemeClr val="tx1"/>
                </a:solidFill>
                <a:latin typeface="Times New Roman" panose="02020603050405020304" pitchFamily="18" charset="0"/>
                <a:cs typeface="Times New Roman" panose="02020603050405020304" pitchFamily="18" charset="0"/>
              </a:rPr>
              <a:t>:</a:t>
            </a:r>
            <a:endParaRPr lang="ru-RU"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r>
              <a:rPr lang="ru-RU" dirty="0">
                <a:solidFill>
                  <a:schemeClr val="tx1"/>
                </a:solidFill>
                <a:latin typeface="Times New Roman" panose="02020603050405020304" pitchFamily="18" charset="0"/>
                <a:cs typeface="Times New Roman" panose="02020603050405020304" pitchFamily="18" charset="0"/>
              </a:rPr>
              <a:t>В тексте </a:t>
            </a:r>
            <a:r>
              <a:rPr lang="en-US" dirty="0">
                <a:solidFill>
                  <a:schemeClr val="tx1"/>
                </a:solidFill>
                <a:latin typeface="Times New Roman" panose="02020603050405020304" pitchFamily="18" charset="0"/>
                <a:cs typeface="Times New Roman" panose="02020603050405020304" pitchFamily="18" charset="0"/>
              </a:rPr>
              <a:t>RFHF </a:t>
            </a:r>
            <a:r>
              <a:rPr lang="ru-RU" dirty="0">
                <a:solidFill>
                  <a:schemeClr val="tx1"/>
                </a:solidFill>
                <a:latin typeface="Times New Roman" panose="02020603050405020304" pitchFamily="18" charset="0"/>
                <a:cs typeface="Times New Roman" panose="02020603050405020304" pitchFamily="18" charset="0"/>
              </a:rPr>
              <a:t>символ </a:t>
            </a:r>
            <a:r>
              <a:rPr lang="en-US" dirty="0">
                <a:solidFill>
                  <a:schemeClr val="tx1"/>
                </a:solidFill>
                <a:latin typeface="Times New Roman" panose="02020603050405020304" pitchFamily="18" charset="0"/>
                <a:cs typeface="Times New Roman" panose="02020603050405020304" pitchFamily="18" charset="0"/>
              </a:rPr>
              <a:t>F – </a:t>
            </a:r>
            <a:r>
              <a:rPr lang="ru-RU" dirty="0">
                <a:solidFill>
                  <a:schemeClr val="tx1"/>
                </a:solidFill>
                <a:latin typeface="Times New Roman" panose="02020603050405020304" pitchFamily="18" charset="0"/>
                <a:cs typeface="Times New Roman" panose="02020603050405020304" pitchFamily="18" charset="0"/>
              </a:rPr>
              <a:t>четный (имеет индекс </a:t>
            </a:r>
            <a:r>
              <a:rPr lang="en-US" dirty="0">
                <a:solidFill>
                  <a:schemeClr val="tx1"/>
                </a:solidFill>
                <a:latin typeface="Times New Roman" panose="02020603050405020304" pitchFamily="18" charset="0"/>
                <a:cs typeface="Times New Roman" panose="02020603050405020304" pitchFamily="18" charset="0"/>
              </a:rPr>
              <a:t>2</a:t>
            </a:r>
            <a:r>
              <a:rPr lang="ru-RU" dirty="0">
                <a:solidFill>
                  <a:schemeClr val="tx1"/>
                </a:solidFill>
                <a:latin typeface="Times New Roman" panose="02020603050405020304" pitchFamily="18" charset="0"/>
                <a:cs typeface="Times New Roman" panose="02020603050405020304" pitchFamily="18" charset="0"/>
              </a:rPr>
              <a:t>)</a:t>
            </a:r>
          </a:p>
          <a:p>
            <a:pPr marL="342900" indent="-342900">
              <a:buAutoNum type="arabicPeriod"/>
            </a:pPr>
            <a:r>
              <a:rPr lang="ru-RU" dirty="0">
                <a:solidFill>
                  <a:schemeClr val="tx1"/>
                </a:solidFill>
                <a:latin typeface="Times New Roman" panose="02020603050405020304" pitchFamily="18" charset="0"/>
                <a:cs typeface="Times New Roman" panose="02020603050405020304" pitchFamily="18" charset="0"/>
              </a:rPr>
              <a:t>Позиция символа </a:t>
            </a:r>
            <a:r>
              <a:rPr lang="en-US" dirty="0">
                <a:solidFill>
                  <a:schemeClr val="tx1"/>
                </a:solidFill>
                <a:latin typeface="Times New Roman" panose="02020603050405020304" pitchFamily="18" charset="0"/>
                <a:cs typeface="Times New Roman" panose="02020603050405020304" pitchFamily="18" charset="0"/>
              </a:rPr>
              <a:t>F </a:t>
            </a:r>
            <a:r>
              <a:rPr lang="ru-RU" dirty="0">
                <a:solidFill>
                  <a:schemeClr val="tx1"/>
                </a:solidFill>
                <a:latin typeface="Times New Roman" panose="02020603050405020304" pitchFamily="18" charset="0"/>
                <a:cs typeface="Times New Roman" panose="02020603050405020304" pitchFamily="18" charset="0"/>
              </a:rPr>
              <a:t>в прямом алфавите – </a:t>
            </a:r>
            <a:r>
              <a:rPr lang="en-US" dirty="0">
                <a:solidFill>
                  <a:schemeClr val="tx1"/>
                </a:solidFill>
                <a:latin typeface="Times New Roman" panose="02020603050405020304" pitchFamily="18" charset="0"/>
                <a:cs typeface="Times New Roman" panose="02020603050405020304" pitchFamily="18" charset="0"/>
              </a:rPr>
              <a:t>6</a:t>
            </a:r>
            <a:endParaRPr lang="ru-RU"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r>
              <a:rPr lang="ru-RU" dirty="0">
                <a:solidFill>
                  <a:schemeClr val="tx1"/>
                </a:solidFill>
                <a:latin typeface="Times New Roman" panose="02020603050405020304" pitchFamily="18" charset="0"/>
                <a:cs typeface="Times New Roman" panose="02020603050405020304" pitchFamily="18" charset="0"/>
              </a:rPr>
              <a:t>При вычитании сдвига из позиции символа его индекс уменьшается на 1, то есть символ </a:t>
            </a:r>
            <a:r>
              <a:rPr lang="en-US" dirty="0">
                <a:solidFill>
                  <a:schemeClr val="tx1"/>
                </a:solidFill>
                <a:latin typeface="Times New Roman" panose="02020603050405020304" pitchFamily="18" charset="0"/>
                <a:cs typeface="Times New Roman" panose="02020603050405020304" pitchFamily="18" charset="0"/>
              </a:rPr>
              <a:t>F </a:t>
            </a:r>
            <a:r>
              <a:rPr lang="ru-RU" dirty="0">
                <a:solidFill>
                  <a:schemeClr val="tx1"/>
                </a:solidFill>
                <a:latin typeface="Times New Roman" panose="02020603050405020304" pitchFamily="18" charset="0"/>
                <a:cs typeface="Times New Roman" panose="02020603050405020304" pitchFamily="18" charset="0"/>
              </a:rPr>
              <a:t>расшифровывается символом </a:t>
            </a:r>
            <a:r>
              <a:rPr lang="en-US" dirty="0">
                <a:solidFill>
                  <a:schemeClr val="tx1"/>
                </a:solidFill>
                <a:latin typeface="Times New Roman" panose="02020603050405020304" pitchFamily="18" charset="0"/>
                <a:cs typeface="Times New Roman" panose="02020603050405020304" pitchFamily="18" charset="0"/>
              </a:rPr>
              <a:t>E</a:t>
            </a:r>
          </a:p>
        </p:txBody>
      </p:sp>
      <p:graphicFrame>
        <p:nvGraphicFramePr>
          <p:cNvPr id="6" name="Таблица 5">
            <a:extLst>
              <a:ext uri="{FF2B5EF4-FFF2-40B4-BE49-F238E27FC236}">
                <a16:creationId xmlns:a16="http://schemas.microsoft.com/office/drawing/2014/main" id="{B1809E60-834B-EBBE-F814-19C8A8D26228}"/>
              </a:ext>
            </a:extLst>
          </p:cNvPr>
          <p:cNvGraphicFramePr>
            <a:graphicFrameLocks noGrp="1"/>
          </p:cNvGraphicFramePr>
          <p:nvPr/>
        </p:nvGraphicFramePr>
        <p:xfrm>
          <a:off x="321948" y="2856424"/>
          <a:ext cx="11548099" cy="741680"/>
        </p:xfrm>
        <a:graphic>
          <a:graphicData uri="http://schemas.openxmlformats.org/drawingml/2006/table">
            <a:tbl>
              <a:tblPr firstRow="1" bandRow="1">
                <a:tableStyleId>{5C22544A-7EE6-4342-B048-85BDC9FD1C3A}</a:tableStyleId>
              </a:tblPr>
              <a:tblGrid>
                <a:gridCol w="314960">
                  <a:extLst>
                    <a:ext uri="{9D8B030D-6E8A-4147-A177-3AD203B41FA5}">
                      <a16:colId xmlns:a16="http://schemas.microsoft.com/office/drawing/2014/main" val="3398412438"/>
                    </a:ext>
                  </a:extLst>
                </a:gridCol>
                <a:gridCol w="335280">
                  <a:extLst>
                    <a:ext uri="{9D8B030D-6E8A-4147-A177-3AD203B41FA5}">
                      <a16:colId xmlns:a16="http://schemas.microsoft.com/office/drawing/2014/main" val="2719663533"/>
                    </a:ext>
                  </a:extLst>
                </a:gridCol>
                <a:gridCol w="362268">
                  <a:extLst>
                    <a:ext uri="{9D8B030D-6E8A-4147-A177-3AD203B41FA5}">
                      <a16:colId xmlns:a16="http://schemas.microsoft.com/office/drawing/2014/main" val="2304095257"/>
                    </a:ext>
                  </a:extLst>
                </a:gridCol>
                <a:gridCol w="378143">
                  <a:extLst>
                    <a:ext uri="{9D8B030D-6E8A-4147-A177-3AD203B41FA5}">
                      <a16:colId xmlns:a16="http://schemas.microsoft.com/office/drawing/2014/main" val="1468220078"/>
                    </a:ext>
                  </a:extLst>
                </a:gridCol>
                <a:gridCol w="362268">
                  <a:extLst>
                    <a:ext uri="{9D8B030D-6E8A-4147-A177-3AD203B41FA5}">
                      <a16:colId xmlns:a16="http://schemas.microsoft.com/office/drawing/2014/main" val="1226883928"/>
                    </a:ext>
                  </a:extLst>
                </a:gridCol>
                <a:gridCol w="362268">
                  <a:extLst>
                    <a:ext uri="{9D8B030D-6E8A-4147-A177-3AD203B41FA5}">
                      <a16:colId xmlns:a16="http://schemas.microsoft.com/office/drawing/2014/main" val="987753670"/>
                    </a:ext>
                  </a:extLst>
                </a:gridCol>
                <a:gridCol w="378143">
                  <a:extLst>
                    <a:ext uri="{9D8B030D-6E8A-4147-A177-3AD203B41FA5}">
                      <a16:colId xmlns:a16="http://schemas.microsoft.com/office/drawing/2014/main" val="302510253"/>
                    </a:ext>
                  </a:extLst>
                </a:gridCol>
                <a:gridCol w="378143">
                  <a:extLst>
                    <a:ext uri="{9D8B030D-6E8A-4147-A177-3AD203B41FA5}">
                      <a16:colId xmlns:a16="http://schemas.microsoft.com/office/drawing/2014/main" val="1376382072"/>
                    </a:ext>
                  </a:extLst>
                </a:gridCol>
                <a:gridCol w="362268">
                  <a:extLst>
                    <a:ext uri="{9D8B030D-6E8A-4147-A177-3AD203B41FA5}">
                      <a16:colId xmlns:a16="http://schemas.microsoft.com/office/drawing/2014/main" val="2711949779"/>
                    </a:ext>
                  </a:extLst>
                </a:gridCol>
                <a:gridCol w="488252">
                  <a:extLst>
                    <a:ext uri="{9D8B030D-6E8A-4147-A177-3AD203B41FA5}">
                      <a16:colId xmlns:a16="http://schemas.microsoft.com/office/drawing/2014/main" val="658804072"/>
                    </a:ext>
                  </a:extLst>
                </a:gridCol>
                <a:gridCol w="491490">
                  <a:extLst>
                    <a:ext uri="{9D8B030D-6E8A-4147-A177-3AD203B41FA5}">
                      <a16:colId xmlns:a16="http://schemas.microsoft.com/office/drawing/2014/main" val="884245474"/>
                    </a:ext>
                  </a:extLst>
                </a:gridCol>
                <a:gridCol w="495618">
                  <a:extLst>
                    <a:ext uri="{9D8B030D-6E8A-4147-A177-3AD203B41FA5}">
                      <a16:colId xmlns:a16="http://schemas.microsoft.com/office/drawing/2014/main" val="385036240"/>
                    </a:ext>
                  </a:extLst>
                </a:gridCol>
                <a:gridCol w="493586">
                  <a:extLst>
                    <a:ext uri="{9D8B030D-6E8A-4147-A177-3AD203B41FA5}">
                      <a16:colId xmlns:a16="http://schemas.microsoft.com/office/drawing/2014/main" val="2532708337"/>
                    </a:ext>
                  </a:extLst>
                </a:gridCol>
                <a:gridCol w="488252">
                  <a:extLst>
                    <a:ext uri="{9D8B030D-6E8A-4147-A177-3AD203B41FA5}">
                      <a16:colId xmlns:a16="http://schemas.microsoft.com/office/drawing/2014/main" val="2093577137"/>
                    </a:ext>
                  </a:extLst>
                </a:gridCol>
                <a:gridCol w="492379">
                  <a:extLst>
                    <a:ext uri="{9D8B030D-6E8A-4147-A177-3AD203B41FA5}">
                      <a16:colId xmlns:a16="http://schemas.microsoft.com/office/drawing/2014/main" val="3883138186"/>
                    </a:ext>
                  </a:extLst>
                </a:gridCol>
                <a:gridCol w="487807">
                  <a:extLst>
                    <a:ext uri="{9D8B030D-6E8A-4147-A177-3AD203B41FA5}">
                      <a16:colId xmlns:a16="http://schemas.microsoft.com/office/drawing/2014/main" val="1625033532"/>
                    </a:ext>
                  </a:extLst>
                </a:gridCol>
                <a:gridCol w="479870">
                  <a:extLst>
                    <a:ext uri="{9D8B030D-6E8A-4147-A177-3AD203B41FA5}">
                      <a16:colId xmlns:a16="http://schemas.microsoft.com/office/drawing/2014/main" val="324454666"/>
                    </a:ext>
                  </a:extLst>
                </a:gridCol>
                <a:gridCol w="494030">
                  <a:extLst>
                    <a:ext uri="{9D8B030D-6E8A-4147-A177-3AD203B41FA5}">
                      <a16:colId xmlns:a16="http://schemas.microsoft.com/office/drawing/2014/main" val="1076205079"/>
                    </a:ext>
                  </a:extLst>
                </a:gridCol>
                <a:gridCol w="492633">
                  <a:extLst>
                    <a:ext uri="{9D8B030D-6E8A-4147-A177-3AD203B41FA5}">
                      <a16:colId xmlns:a16="http://schemas.microsoft.com/office/drawing/2014/main" val="4221540559"/>
                    </a:ext>
                  </a:extLst>
                </a:gridCol>
                <a:gridCol w="495618">
                  <a:extLst>
                    <a:ext uri="{9D8B030D-6E8A-4147-A177-3AD203B41FA5}">
                      <a16:colId xmlns:a16="http://schemas.microsoft.com/office/drawing/2014/main" val="2768797785"/>
                    </a:ext>
                  </a:extLst>
                </a:gridCol>
                <a:gridCol w="487553">
                  <a:extLst>
                    <a:ext uri="{9D8B030D-6E8A-4147-A177-3AD203B41FA5}">
                      <a16:colId xmlns:a16="http://schemas.microsoft.com/office/drawing/2014/main" val="3317143185"/>
                    </a:ext>
                  </a:extLst>
                </a:gridCol>
                <a:gridCol w="495618">
                  <a:extLst>
                    <a:ext uri="{9D8B030D-6E8A-4147-A177-3AD203B41FA5}">
                      <a16:colId xmlns:a16="http://schemas.microsoft.com/office/drawing/2014/main" val="3335242819"/>
                    </a:ext>
                  </a:extLst>
                </a:gridCol>
                <a:gridCol w="495618">
                  <a:extLst>
                    <a:ext uri="{9D8B030D-6E8A-4147-A177-3AD203B41FA5}">
                      <a16:colId xmlns:a16="http://schemas.microsoft.com/office/drawing/2014/main" val="3850434521"/>
                    </a:ext>
                  </a:extLst>
                </a:gridCol>
                <a:gridCol w="485585">
                  <a:extLst>
                    <a:ext uri="{9D8B030D-6E8A-4147-A177-3AD203B41FA5}">
                      <a16:colId xmlns:a16="http://schemas.microsoft.com/office/drawing/2014/main" val="3238107297"/>
                    </a:ext>
                  </a:extLst>
                </a:gridCol>
                <a:gridCol w="495618">
                  <a:extLst>
                    <a:ext uri="{9D8B030D-6E8A-4147-A177-3AD203B41FA5}">
                      <a16:colId xmlns:a16="http://schemas.microsoft.com/office/drawing/2014/main" val="3062776315"/>
                    </a:ext>
                  </a:extLst>
                </a:gridCol>
                <a:gridCol w="454831">
                  <a:extLst>
                    <a:ext uri="{9D8B030D-6E8A-4147-A177-3AD203B41FA5}">
                      <a16:colId xmlns:a16="http://schemas.microsoft.com/office/drawing/2014/main" val="507950192"/>
                    </a:ext>
                  </a:extLst>
                </a:gridCol>
              </a:tblGrid>
              <a:tr h="370840">
                <a:tc>
                  <a:txBody>
                    <a:bodyPr/>
                    <a:lstStyle/>
                    <a:p>
                      <a:r>
                        <a:rPr lang="en-US" dirty="0"/>
                        <a:t>Z</a:t>
                      </a:r>
                      <a:endParaRPr lang="ru-RU" dirty="0"/>
                    </a:p>
                  </a:txBody>
                  <a:tcPr/>
                </a:tc>
                <a:tc>
                  <a:txBody>
                    <a:bodyPr/>
                    <a:lstStyle/>
                    <a:p>
                      <a:r>
                        <a:rPr lang="en-US" dirty="0"/>
                        <a:t>Y</a:t>
                      </a:r>
                      <a:endParaRPr lang="ru-RU" dirty="0"/>
                    </a:p>
                  </a:txBody>
                  <a:tcPr/>
                </a:tc>
                <a:tc>
                  <a:txBody>
                    <a:bodyPr/>
                    <a:lstStyle/>
                    <a:p>
                      <a:r>
                        <a:rPr lang="en-US" dirty="0"/>
                        <a:t>X</a:t>
                      </a:r>
                      <a:endParaRPr lang="ru-RU" dirty="0"/>
                    </a:p>
                  </a:txBody>
                  <a:tcPr/>
                </a:tc>
                <a:tc>
                  <a:txBody>
                    <a:bodyPr/>
                    <a:lstStyle/>
                    <a:p>
                      <a:r>
                        <a:rPr lang="en-US" dirty="0"/>
                        <a:t>W</a:t>
                      </a:r>
                      <a:endParaRPr lang="ru-RU" dirty="0"/>
                    </a:p>
                  </a:txBody>
                  <a:tcPr/>
                </a:tc>
                <a:tc>
                  <a:txBody>
                    <a:bodyPr/>
                    <a:lstStyle/>
                    <a:p>
                      <a:r>
                        <a:rPr lang="en-US" dirty="0"/>
                        <a:t>V</a:t>
                      </a:r>
                      <a:endParaRPr lang="ru-RU" dirty="0"/>
                    </a:p>
                  </a:txBody>
                  <a:tcPr/>
                </a:tc>
                <a:tc>
                  <a:txBody>
                    <a:bodyPr/>
                    <a:lstStyle/>
                    <a:p>
                      <a:r>
                        <a:rPr lang="en-US" dirty="0"/>
                        <a:t>U</a:t>
                      </a:r>
                      <a:endParaRPr lang="ru-RU" dirty="0"/>
                    </a:p>
                  </a:txBody>
                  <a:tcPr/>
                </a:tc>
                <a:tc>
                  <a:txBody>
                    <a:bodyPr/>
                    <a:lstStyle/>
                    <a:p>
                      <a:r>
                        <a:rPr lang="en-US" dirty="0"/>
                        <a:t>T</a:t>
                      </a:r>
                      <a:endParaRPr lang="ru-RU" dirty="0"/>
                    </a:p>
                  </a:txBody>
                  <a:tcPr/>
                </a:tc>
                <a:tc>
                  <a:txBody>
                    <a:bodyPr/>
                    <a:lstStyle/>
                    <a:p>
                      <a:r>
                        <a:rPr lang="en-US" dirty="0"/>
                        <a:t>S</a:t>
                      </a:r>
                      <a:endParaRPr lang="ru-RU" dirty="0"/>
                    </a:p>
                  </a:txBody>
                  <a:tcPr/>
                </a:tc>
                <a:tc>
                  <a:txBody>
                    <a:bodyPr/>
                    <a:lstStyle/>
                    <a:p>
                      <a:r>
                        <a:rPr lang="en-US" dirty="0"/>
                        <a:t>R</a:t>
                      </a:r>
                      <a:endParaRPr lang="ru-RU" dirty="0"/>
                    </a:p>
                  </a:txBody>
                  <a:tcPr/>
                </a:tc>
                <a:tc>
                  <a:txBody>
                    <a:bodyPr/>
                    <a:lstStyle/>
                    <a:p>
                      <a:r>
                        <a:rPr lang="en-US" dirty="0"/>
                        <a:t>Q</a:t>
                      </a:r>
                      <a:endParaRPr lang="ru-RU" dirty="0"/>
                    </a:p>
                  </a:txBody>
                  <a:tcPr/>
                </a:tc>
                <a:tc>
                  <a:txBody>
                    <a:bodyPr/>
                    <a:lstStyle/>
                    <a:p>
                      <a:r>
                        <a:rPr lang="en-US" dirty="0"/>
                        <a:t>P</a:t>
                      </a:r>
                      <a:endParaRPr lang="ru-RU" dirty="0"/>
                    </a:p>
                  </a:txBody>
                  <a:tcPr/>
                </a:tc>
                <a:tc>
                  <a:txBody>
                    <a:bodyPr/>
                    <a:lstStyle/>
                    <a:p>
                      <a:r>
                        <a:rPr lang="en-US" dirty="0"/>
                        <a:t>O</a:t>
                      </a:r>
                      <a:endParaRPr lang="ru-RU" dirty="0"/>
                    </a:p>
                  </a:txBody>
                  <a:tcPr/>
                </a:tc>
                <a:tc>
                  <a:txBody>
                    <a:bodyPr/>
                    <a:lstStyle/>
                    <a:p>
                      <a:r>
                        <a:rPr lang="en-US" dirty="0"/>
                        <a:t>N</a:t>
                      </a:r>
                      <a:endParaRPr lang="ru-RU" dirty="0"/>
                    </a:p>
                  </a:txBody>
                  <a:tcPr/>
                </a:tc>
                <a:tc>
                  <a:txBody>
                    <a:bodyPr/>
                    <a:lstStyle/>
                    <a:p>
                      <a:r>
                        <a:rPr lang="en-US" dirty="0"/>
                        <a:t>M</a:t>
                      </a:r>
                      <a:endParaRPr lang="ru-RU" dirty="0"/>
                    </a:p>
                  </a:txBody>
                  <a:tcPr/>
                </a:tc>
                <a:tc>
                  <a:txBody>
                    <a:bodyPr/>
                    <a:lstStyle/>
                    <a:p>
                      <a:r>
                        <a:rPr lang="en-US" dirty="0"/>
                        <a:t>L</a:t>
                      </a:r>
                      <a:endParaRPr lang="ru-RU" dirty="0"/>
                    </a:p>
                  </a:txBody>
                  <a:tcPr/>
                </a:tc>
                <a:tc>
                  <a:txBody>
                    <a:bodyPr/>
                    <a:lstStyle/>
                    <a:p>
                      <a:r>
                        <a:rPr lang="en-US" dirty="0"/>
                        <a:t>K</a:t>
                      </a:r>
                      <a:endParaRPr lang="ru-RU" dirty="0"/>
                    </a:p>
                  </a:txBody>
                  <a:tcPr/>
                </a:tc>
                <a:tc>
                  <a:txBody>
                    <a:bodyPr/>
                    <a:lstStyle/>
                    <a:p>
                      <a:r>
                        <a:rPr lang="en-US" dirty="0"/>
                        <a:t>J</a:t>
                      </a:r>
                      <a:endParaRPr lang="ru-RU" dirty="0"/>
                    </a:p>
                  </a:txBody>
                  <a:tcPr/>
                </a:tc>
                <a:tc>
                  <a:txBody>
                    <a:bodyPr/>
                    <a:lstStyle/>
                    <a:p>
                      <a:r>
                        <a:rPr lang="en-US" dirty="0"/>
                        <a:t>I</a:t>
                      </a:r>
                      <a:endParaRPr lang="ru-RU" dirty="0"/>
                    </a:p>
                  </a:txBody>
                  <a:tcPr/>
                </a:tc>
                <a:tc>
                  <a:txBody>
                    <a:bodyPr/>
                    <a:lstStyle/>
                    <a:p>
                      <a:r>
                        <a:rPr lang="en-US" dirty="0"/>
                        <a:t>H</a:t>
                      </a:r>
                      <a:endParaRPr lang="ru-RU" dirty="0"/>
                    </a:p>
                  </a:txBody>
                  <a:tcPr/>
                </a:tc>
                <a:tc>
                  <a:txBody>
                    <a:bodyPr/>
                    <a:lstStyle/>
                    <a:p>
                      <a:r>
                        <a:rPr lang="en-US" dirty="0"/>
                        <a:t>G</a:t>
                      </a:r>
                      <a:endParaRPr lang="ru-RU" dirty="0"/>
                    </a:p>
                  </a:txBody>
                  <a:tcPr/>
                </a:tc>
                <a:tc>
                  <a:txBody>
                    <a:bodyPr/>
                    <a:lstStyle/>
                    <a:p>
                      <a:r>
                        <a:rPr lang="en-US" dirty="0"/>
                        <a:t>F</a:t>
                      </a:r>
                      <a:endParaRPr lang="ru-RU" dirty="0"/>
                    </a:p>
                  </a:txBody>
                  <a:tcPr/>
                </a:tc>
                <a:tc>
                  <a:txBody>
                    <a:bodyPr/>
                    <a:lstStyle/>
                    <a:p>
                      <a:r>
                        <a:rPr lang="en-US" dirty="0"/>
                        <a:t>E</a:t>
                      </a:r>
                      <a:endParaRPr lang="ru-RU" dirty="0"/>
                    </a:p>
                  </a:txBody>
                  <a:tcPr/>
                </a:tc>
                <a:tc>
                  <a:txBody>
                    <a:bodyPr/>
                    <a:lstStyle/>
                    <a:p>
                      <a:r>
                        <a:rPr lang="en-US" dirty="0"/>
                        <a:t>D</a:t>
                      </a:r>
                      <a:endParaRPr lang="ru-RU" dirty="0"/>
                    </a:p>
                  </a:txBody>
                  <a:tcPr/>
                </a:tc>
                <a:tc>
                  <a:txBody>
                    <a:bodyPr/>
                    <a:lstStyle/>
                    <a:p>
                      <a:r>
                        <a:rPr lang="en-US" dirty="0"/>
                        <a:t>C</a:t>
                      </a:r>
                      <a:endParaRPr lang="ru-RU" dirty="0"/>
                    </a:p>
                  </a:txBody>
                  <a:tcPr/>
                </a:tc>
                <a:tc>
                  <a:txBody>
                    <a:bodyPr/>
                    <a:lstStyle/>
                    <a:p>
                      <a:r>
                        <a:rPr lang="en-US" dirty="0"/>
                        <a:t>B</a:t>
                      </a:r>
                      <a:endParaRPr lang="ru-RU" dirty="0"/>
                    </a:p>
                  </a:txBody>
                  <a:tcPr/>
                </a:tc>
                <a:tc>
                  <a:txBody>
                    <a:bodyPr/>
                    <a:lstStyle/>
                    <a:p>
                      <a:r>
                        <a:rPr lang="en-US" dirty="0"/>
                        <a:t>A</a:t>
                      </a:r>
                      <a:endParaRPr lang="ru-RU" dirty="0"/>
                    </a:p>
                  </a:txBody>
                  <a:tcPr/>
                </a:tc>
                <a:extLst>
                  <a:ext uri="{0D108BD9-81ED-4DB2-BD59-A6C34878D82A}">
                    <a16:rowId xmlns:a16="http://schemas.microsoft.com/office/drawing/2014/main" val="4095538184"/>
                  </a:ext>
                </a:extLst>
              </a:tr>
              <a:tr h="370840">
                <a:tc>
                  <a:txBody>
                    <a:bodyPr/>
                    <a:lstStyle/>
                    <a:p>
                      <a:r>
                        <a:rPr lang="en-US" dirty="0"/>
                        <a:t>1</a:t>
                      </a:r>
                      <a:endParaRPr lang="ru-RU" dirty="0"/>
                    </a:p>
                  </a:txBody>
                  <a:tcPr/>
                </a:tc>
                <a:tc>
                  <a:txBody>
                    <a:bodyPr/>
                    <a:lstStyle/>
                    <a:p>
                      <a:r>
                        <a:rPr lang="en-US" dirty="0"/>
                        <a:t>2</a:t>
                      </a:r>
                      <a:endParaRPr lang="ru-RU" dirty="0"/>
                    </a:p>
                  </a:txBody>
                  <a:tcPr/>
                </a:tc>
                <a:tc>
                  <a:txBody>
                    <a:bodyPr/>
                    <a:lstStyle/>
                    <a:p>
                      <a:r>
                        <a:rPr lang="en-US" dirty="0"/>
                        <a:t>3</a:t>
                      </a:r>
                      <a:endParaRPr lang="ru-RU" dirty="0"/>
                    </a:p>
                  </a:txBody>
                  <a:tcPr/>
                </a:tc>
                <a:tc>
                  <a:txBody>
                    <a:bodyPr/>
                    <a:lstStyle/>
                    <a:p>
                      <a:r>
                        <a:rPr lang="en-US" dirty="0"/>
                        <a:t>4</a:t>
                      </a:r>
                      <a:endParaRPr lang="ru-RU" dirty="0"/>
                    </a:p>
                  </a:txBody>
                  <a:tcPr/>
                </a:tc>
                <a:tc>
                  <a:txBody>
                    <a:bodyPr/>
                    <a:lstStyle/>
                    <a:p>
                      <a:r>
                        <a:rPr lang="en-US" dirty="0"/>
                        <a:t>5</a:t>
                      </a:r>
                      <a:endParaRPr lang="ru-RU" dirty="0"/>
                    </a:p>
                  </a:txBody>
                  <a:tcPr/>
                </a:tc>
                <a:tc>
                  <a:txBody>
                    <a:bodyPr/>
                    <a:lstStyle/>
                    <a:p>
                      <a:r>
                        <a:rPr lang="en-US" dirty="0"/>
                        <a:t>6</a:t>
                      </a:r>
                      <a:endParaRPr lang="ru-RU" dirty="0"/>
                    </a:p>
                  </a:txBody>
                  <a:tcPr/>
                </a:tc>
                <a:tc>
                  <a:txBody>
                    <a:bodyPr/>
                    <a:lstStyle/>
                    <a:p>
                      <a:r>
                        <a:rPr lang="en-US" dirty="0"/>
                        <a:t>7</a:t>
                      </a:r>
                      <a:endParaRPr lang="ru-RU" dirty="0"/>
                    </a:p>
                  </a:txBody>
                  <a:tcPr/>
                </a:tc>
                <a:tc>
                  <a:txBody>
                    <a:bodyPr/>
                    <a:lstStyle/>
                    <a:p>
                      <a:r>
                        <a:rPr lang="en-US" dirty="0"/>
                        <a:t>8</a:t>
                      </a:r>
                      <a:endParaRPr lang="ru-RU" dirty="0"/>
                    </a:p>
                  </a:txBody>
                  <a:tcPr/>
                </a:tc>
                <a:tc>
                  <a:txBody>
                    <a:bodyPr/>
                    <a:lstStyle/>
                    <a:p>
                      <a:r>
                        <a:rPr lang="en-US" dirty="0"/>
                        <a:t>9</a:t>
                      </a:r>
                      <a:endParaRPr lang="ru-RU" dirty="0"/>
                    </a:p>
                  </a:txBody>
                  <a:tcPr/>
                </a:tc>
                <a:tc>
                  <a:txBody>
                    <a:bodyPr/>
                    <a:lstStyle/>
                    <a:p>
                      <a:r>
                        <a:rPr lang="en-US" dirty="0"/>
                        <a:t>10</a:t>
                      </a:r>
                      <a:endParaRPr lang="ru-RU" dirty="0"/>
                    </a:p>
                  </a:txBody>
                  <a:tcPr/>
                </a:tc>
                <a:tc>
                  <a:txBody>
                    <a:bodyPr/>
                    <a:lstStyle/>
                    <a:p>
                      <a:r>
                        <a:rPr lang="en-US" dirty="0"/>
                        <a:t>11</a:t>
                      </a:r>
                      <a:endParaRPr lang="ru-RU" dirty="0"/>
                    </a:p>
                  </a:txBody>
                  <a:tcPr/>
                </a:tc>
                <a:tc>
                  <a:txBody>
                    <a:bodyPr/>
                    <a:lstStyle/>
                    <a:p>
                      <a:r>
                        <a:rPr lang="en-US" dirty="0"/>
                        <a:t>12</a:t>
                      </a:r>
                      <a:endParaRPr lang="ru-RU" dirty="0"/>
                    </a:p>
                  </a:txBody>
                  <a:tcPr/>
                </a:tc>
                <a:tc>
                  <a:txBody>
                    <a:bodyPr/>
                    <a:lstStyle/>
                    <a:p>
                      <a:r>
                        <a:rPr lang="en-US" dirty="0"/>
                        <a:t>13</a:t>
                      </a:r>
                      <a:endParaRPr lang="ru-RU" dirty="0"/>
                    </a:p>
                  </a:txBody>
                  <a:tcPr/>
                </a:tc>
                <a:tc>
                  <a:txBody>
                    <a:bodyPr/>
                    <a:lstStyle/>
                    <a:p>
                      <a:r>
                        <a:rPr lang="en-US" dirty="0"/>
                        <a:t>14</a:t>
                      </a:r>
                      <a:endParaRPr lang="ru-RU" dirty="0"/>
                    </a:p>
                  </a:txBody>
                  <a:tcPr/>
                </a:tc>
                <a:tc>
                  <a:txBody>
                    <a:bodyPr/>
                    <a:lstStyle/>
                    <a:p>
                      <a:r>
                        <a:rPr lang="en-US" dirty="0"/>
                        <a:t>15</a:t>
                      </a:r>
                      <a:endParaRPr lang="ru-RU" dirty="0"/>
                    </a:p>
                  </a:txBody>
                  <a:tcPr/>
                </a:tc>
                <a:tc>
                  <a:txBody>
                    <a:bodyPr/>
                    <a:lstStyle/>
                    <a:p>
                      <a:r>
                        <a:rPr lang="en-US" dirty="0"/>
                        <a:t>16</a:t>
                      </a:r>
                      <a:endParaRPr lang="ru-RU" dirty="0"/>
                    </a:p>
                  </a:txBody>
                  <a:tcPr/>
                </a:tc>
                <a:tc>
                  <a:txBody>
                    <a:bodyPr/>
                    <a:lstStyle/>
                    <a:p>
                      <a:r>
                        <a:rPr lang="en-US" dirty="0"/>
                        <a:t>17</a:t>
                      </a:r>
                      <a:endParaRPr lang="ru-RU" dirty="0"/>
                    </a:p>
                  </a:txBody>
                  <a:tcPr/>
                </a:tc>
                <a:tc>
                  <a:txBody>
                    <a:bodyPr/>
                    <a:lstStyle/>
                    <a:p>
                      <a:r>
                        <a:rPr lang="en-US" dirty="0"/>
                        <a:t>18</a:t>
                      </a:r>
                      <a:endParaRPr lang="ru-RU" dirty="0"/>
                    </a:p>
                  </a:txBody>
                  <a:tcPr/>
                </a:tc>
                <a:tc>
                  <a:txBody>
                    <a:bodyPr/>
                    <a:lstStyle/>
                    <a:p>
                      <a:r>
                        <a:rPr lang="en-US" dirty="0"/>
                        <a:t>19</a:t>
                      </a:r>
                      <a:endParaRPr lang="ru-RU" dirty="0"/>
                    </a:p>
                  </a:txBody>
                  <a:tcPr/>
                </a:tc>
                <a:tc>
                  <a:txBody>
                    <a:bodyPr/>
                    <a:lstStyle/>
                    <a:p>
                      <a:r>
                        <a:rPr lang="en-US" dirty="0"/>
                        <a:t>20</a:t>
                      </a:r>
                      <a:endParaRPr lang="ru-RU" dirty="0"/>
                    </a:p>
                  </a:txBody>
                  <a:tcPr/>
                </a:tc>
                <a:tc>
                  <a:txBody>
                    <a:bodyPr/>
                    <a:lstStyle/>
                    <a:p>
                      <a:r>
                        <a:rPr lang="en-US" dirty="0"/>
                        <a:t>21</a:t>
                      </a:r>
                      <a:endParaRPr lang="ru-RU" dirty="0"/>
                    </a:p>
                  </a:txBody>
                  <a:tcPr/>
                </a:tc>
                <a:tc>
                  <a:txBody>
                    <a:bodyPr/>
                    <a:lstStyle/>
                    <a:p>
                      <a:r>
                        <a:rPr lang="en-US" dirty="0"/>
                        <a:t>22</a:t>
                      </a:r>
                      <a:endParaRPr lang="ru-RU" dirty="0"/>
                    </a:p>
                  </a:txBody>
                  <a:tcPr/>
                </a:tc>
                <a:tc>
                  <a:txBody>
                    <a:bodyPr/>
                    <a:lstStyle/>
                    <a:p>
                      <a:r>
                        <a:rPr lang="en-US" dirty="0"/>
                        <a:t>23</a:t>
                      </a:r>
                      <a:endParaRPr lang="ru-RU" dirty="0"/>
                    </a:p>
                  </a:txBody>
                  <a:tcPr/>
                </a:tc>
                <a:tc>
                  <a:txBody>
                    <a:bodyPr/>
                    <a:lstStyle/>
                    <a:p>
                      <a:r>
                        <a:rPr lang="en-US" dirty="0"/>
                        <a:t>24</a:t>
                      </a:r>
                      <a:endParaRPr lang="ru-RU" dirty="0"/>
                    </a:p>
                  </a:txBody>
                  <a:tcPr/>
                </a:tc>
                <a:tc>
                  <a:txBody>
                    <a:bodyPr/>
                    <a:lstStyle/>
                    <a:p>
                      <a:r>
                        <a:rPr lang="en-US" dirty="0"/>
                        <a:t>25</a:t>
                      </a:r>
                      <a:endParaRPr lang="ru-RU" dirty="0"/>
                    </a:p>
                  </a:txBody>
                  <a:tcPr/>
                </a:tc>
                <a:tc>
                  <a:txBody>
                    <a:bodyPr/>
                    <a:lstStyle/>
                    <a:p>
                      <a:r>
                        <a:rPr lang="en-US" dirty="0"/>
                        <a:t>26</a:t>
                      </a:r>
                      <a:endParaRPr lang="ru-RU" dirty="0"/>
                    </a:p>
                  </a:txBody>
                  <a:tcPr/>
                </a:tc>
                <a:extLst>
                  <a:ext uri="{0D108BD9-81ED-4DB2-BD59-A6C34878D82A}">
                    <a16:rowId xmlns:a16="http://schemas.microsoft.com/office/drawing/2014/main" val="3656634855"/>
                  </a:ext>
                </a:extLst>
              </a:tr>
            </a:tbl>
          </a:graphicData>
        </a:graphic>
      </p:graphicFrame>
      <p:graphicFrame>
        <p:nvGraphicFramePr>
          <p:cNvPr id="9" name="Таблица 8">
            <a:extLst>
              <a:ext uri="{FF2B5EF4-FFF2-40B4-BE49-F238E27FC236}">
                <a16:creationId xmlns:a16="http://schemas.microsoft.com/office/drawing/2014/main" id="{8B0DF046-2A7B-41C5-DEFE-458C667B8EBF}"/>
              </a:ext>
            </a:extLst>
          </p:cNvPr>
          <p:cNvGraphicFramePr>
            <a:graphicFrameLocks noGrp="1"/>
          </p:cNvGraphicFramePr>
          <p:nvPr/>
        </p:nvGraphicFramePr>
        <p:xfrm>
          <a:off x="321947" y="1970024"/>
          <a:ext cx="11548099" cy="741680"/>
        </p:xfrm>
        <a:graphic>
          <a:graphicData uri="http://schemas.openxmlformats.org/drawingml/2006/table">
            <a:tbl>
              <a:tblPr firstRow="1" bandRow="1">
                <a:tableStyleId>{5C22544A-7EE6-4342-B048-85BDC9FD1C3A}</a:tableStyleId>
              </a:tblPr>
              <a:tblGrid>
                <a:gridCol w="314960">
                  <a:extLst>
                    <a:ext uri="{9D8B030D-6E8A-4147-A177-3AD203B41FA5}">
                      <a16:colId xmlns:a16="http://schemas.microsoft.com/office/drawing/2014/main" val="3398412438"/>
                    </a:ext>
                  </a:extLst>
                </a:gridCol>
                <a:gridCol w="335280">
                  <a:extLst>
                    <a:ext uri="{9D8B030D-6E8A-4147-A177-3AD203B41FA5}">
                      <a16:colId xmlns:a16="http://schemas.microsoft.com/office/drawing/2014/main" val="2719663533"/>
                    </a:ext>
                  </a:extLst>
                </a:gridCol>
                <a:gridCol w="362268">
                  <a:extLst>
                    <a:ext uri="{9D8B030D-6E8A-4147-A177-3AD203B41FA5}">
                      <a16:colId xmlns:a16="http://schemas.microsoft.com/office/drawing/2014/main" val="2304095257"/>
                    </a:ext>
                  </a:extLst>
                </a:gridCol>
                <a:gridCol w="378143">
                  <a:extLst>
                    <a:ext uri="{9D8B030D-6E8A-4147-A177-3AD203B41FA5}">
                      <a16:colId xmlns:a16="http://schemas.microsoft.com/office/drawing/2014/main" val="1468220078"/>
                    </a:ext>
                  </a:extLst>
                </a:gridCol>
                <a:gridCol w="362268">
                  <a:extLst>
                    <a:ext uri="{9D8B030D-6E8A-4147-A177-3AD203B41FA5}">
                      <a16:colId xmlns:a16="http://schemas.microsoft.com/office/drawing/2014/main" val="1226883928"/>
                    </a:ext>
                  </a:extLst>
                </a:gridCol>
                <a:gridCol w="362268">
                  <a:extLst>
                    <a:ext uri="{9D8B030D-6E8A-4147-A177-3AD203B41FA5}">
                      <a16:colId xmlns:a16="http://schemas.microsoft.com/office/drawing/2014/main" val="987753670"/>
                    </a:ext>
                  </a:extLst>
                </a:gridCol>
                <a:gridCol w="378143">
                  <a:extLst>
                    <a:ext uri="{9D8B030D-6E8A-4147-A177-3AD203B41FA5}">
                      <a16:colId xmlns:a16="http://schemas.microsoft.com/office/drawing/2014/main" val="302510253"/>
                    </a:ext>
                  </a:extLst>
                </a:gridCol>
                <a:gridCol w="378143">
                  <a:extLst>
                    <a:ext uri="{9D8B030D-6E8A-4147-A177-3AD203B41FA5}">
                      <a16:colId xmlns:a16="http://schemas.microsoft.com/office/drawing/2014/main" val="1376382072"/>
                    </a:ext>
                  </a:extLst>
                </a:gridCol>
                <a:gridCol w="362268">
                  <a:extLst>
                    <a:ext uri="{9D8B030D-6E8A-4147-A177-3AD203B41FA5}">
                      <a16:colId xmlns:a16="http://schemas.microsoft.com/office/drawing/2014/main" val="2711949779"/>
                    </a:ext>
                  </a:extLst>
                </a:gridCol>
                <a:gridCol w="488252">
                  <a:extLst>
                    <a:ext uri="{9D8B030D-6E8A-4147-A177-3AD203B41FA5}">
                      <a16:colId xmlns:a16="http://schemas.microsoft.com/office/drawing/2014/main" val="658804072"/>
                    </a:ext>
                  </a:extLst>
                </a:gridCol>
                <a:gridCol w="491490">
                  <a:extLst>
                    <a:ext uri="{9D8B030D-6E8A-4147-A177-3AD203B41FA5}">
                      <a16:colId xmlns:a16="http://schemas.microsoft.com/office/drawing/2014/main" val="884245474"/>
                    </a:ext>
                  </a:extLst>
                </a:gridCol>
                <a:gridCol w="495618">
                  <a:extLst>
                    <a:ext uri="{9D8B030D-6E8A-4147-A177-3AD203B41FA5}">
                      <a16:colId xmlns:a16="http://schemas.microsoft.com/office/drawing/2014/main" val="385036240"/>
                    </a:ext>
                  </a:extLst>
                </a:gridCol>
                <a:gridCol w="493586">
                  <a:extLst>
                    <a:ext uri="{9D8B030D-6E8A-4147-A177-3AD203B41FA5}">
                      <a16:colId xmlns:a16="http://schemas.microsoft.com/office/drawing/2014/main" val="2532708337"/>
                    </a:ext>
                  </a:extLst>
                </a:gridCol>
                <a:gridCol w="488252">
                  <a:extLst>
                    <a:ext uri="{9D8B030D-6E8A-4147-A177-3AD203B41FA5}">
                      <a16:colId xmlns:a16="http://schemas.microsoft.com/office/drawing/2014/main" val="2093577137"/>
                    </a:ext>
                  </a:extLst>
                </a:gridCol>
                <a:gridCol w="492379">
                  <a:extLst>
                    <a:ext uri="{9D8B030D-6E8A-4147-A177-3AD203B41FA5}">
                      <a16:colId xmlns:a16="http://schemas.microsoft.com/office/drawing/2014/main" val="3883138186"/>
                    </a:ext>
                  </a:extLst>
                </a:gridCol>
                <a:gridCol w="487807">
                  <a:extLst>
                    <a:ext uri="{9D8B030D-6E8A-4147-A177-3AD203B41FA5}">
                      <a16:colId xmlns:a16="http://schemas.microsoft.com/office/drawing/2014/main" val="1625033532"/>
                    </a:ext>
                  </a:extLst>
                </a:gridCol>
                <a:gridCol w="479870">
                  <a:extLst>
                    <a:ext uri="{9D8B030D-6E8A-4147-A177-3AD203B41FA5}">
                      <a16:colId xmlns:a16="http://schemas.microsoft.com/office/drawing/2014/main" val="324454666"/>
                    </a:ext>
                  </a:extLst>
                </a:gridCol>
                <a:gridCol w="494030">
                  <a:extLst>
                    <a:ext uri="{9D8B030D-6E8A-4147-A177-3AD203B41FA5}">
                      <a16:colId xmlns:a16="http://schemas.microsoft.com/office/drawing/2014/main" val="1076205079"/>
                    </a:ext>
                  </a:extLst>
                </a:gridCol>
                <a:gridCol w="492633">
                  <a:extLst>
                    <a:ext uri="{9D8B030D-6E8A-4147-A177-3AD203B41FA5}">
                      <a16:colId xmlns:a16="http://schemas.microsoft.com/office/drawing/2014/main" val="4221540559"/>
                    </a:ext>
                  </a:extLst>
                </a:gridCol>
                <a:gridCol w="495618">
                  <a:extLst>
                    <a:ext uri="{9D8B030D-6E8A-4147-A177-3AD203B41FA5}">
                      <a16:colId xmlns:a16="http://schemas.microsoft.com/office/drawing/2014/main" val="2768797785"/>
                    </a:ext>
                  </a:extLst>
                </a:gridCol>
                <a:gridCol w="487553">
                  <a:extLst>
                    <a:ext uri="{9D8B030D-6E8A-4147-A177-3AD203B41FA5}">
                      <a16:colId xmlns:a16="http://schemas.microsoft.com/office/drawing/2014/main" val="3317143185"/>
                    </a:ext>
                  </a:extLst>
                </a:gridCol>
                <a:gridCol w="495618">
                  <a:extLst>
                    <a:ext uri="{9D8B030D-6E8A-4147-A177-3AD203B41FA5}">
                      <a16:colId xmlns:a16="http://schemas.microsoft.com/office/drawing/2014/main" val="3335242819"/>
                    </a:ext>
                  </a:extLst>
                </a:gridCol>
                <a:gridCol w="495618">
                  <a:extLst>
                    <a:ext uri="{9D8B030D-6E8A-4147-A177-3AD203B41FA5}">
                      <a16:colId xmlns:a16="http://schemas.microsoft.com/office/drawing/2014/main" val="3850434521"/>
                    </a:ext>
                  </a:extLst>
                </a:gridCol>
                <a:gridCol w="485585">
                  <a:extLst>
                    <a:ext uri="{9D8B030D-6E8A-4147-A177-3AD203B41FA5}">
                      <a16:colId xmlns:a16="http://schemas.microsoft.com/office/drawing/2014/main" val="3238107297"/>
                    </a:ext>
                  </a:extLst>
                </a:gridCol>
                <a:gridCol w="495618">
                  <a:extLst>
                    <a:ext uri="{9D8B030D-6E8A-4147-A177-3AD203B41FA5}">
                      <a16:colId xmlns:a16="http://schemas.microsoft.com/office/drawing/2014/main" val="3062776315"/>
                    </a:ext>
                  </a:extLst>
                </a:gridCol>
                <a:gridCol w="454831">
                  <a:extLst>
                    <a:ext uri="{9D8B030D-6E8A-4147-A177-3AD203B41FA5}">
                      <a16:colId xmlns:a16="http://schemas.microsoft.com/office/drawing/2014/main" val="507950192"/>
                    </a:ext>
                  </a:extLst>
                </a:gridCol>
              </a:tblGrid>
              <a:tr h="370840">
                <a:tc>
                  <a:txBody>
                    <a:bodyPr/>
                    <a:lstStyle/>
                    <a:p>
                      <a:r>
                        <a:rPr lang="en-US" dirty="0"/>
                        <a:t>A</a:t>
                      </a:r>
                      <a:endParaRPr lang="ru-RU" dirty="0"/>
                    </a:p>
                  </a:txBody>
                  <a:tcPr/>
                </a:tc>
                <a:tc>
                  <a:txBody>
                    <a:bodyPr/>
                    <a:lstStyle/>
                    <a:p>
                      <a:r>
                        <a:rPr lang="en-US" dirty="0"/>
                        <a:t>B</a:t>
                      </a:r>
                      <a:endParaRPr lang="ru-RU" dirty="0"/>
                    </a:p>
                  </a:txBody>
                  <a:tcPr/>
                </a:tc>
                <a:tc>
                  <a:txBody>
                    <a:bodyPr/>
                    <a:lstStyle/>
                    <a:p>
                      <a:r>
                        <a:rPr lang="en-US" dirty="0"/>
                        <a:t>C</a:t>
                      </a:r>
                      <a:endParaRPr lang="ru-RU" dirty="0"/>
                    </a:p>
                  </a:txBody>
                  <a:tcPr/>
                </a:tc>
                <a:tc>
                  <a:txBody>
                    <a:bodyPr/>
                    <a:lstStyle/>
                    <a:p>
                      <a:r>
                        <a:rPr lang="en-US" dirty="0"/>
                        <a:t>D</a:t>
                      </a:r>
                      <a:endParaRPr lang="ru-RU" dirty="0"/>
                    </a:p>
                  </a:txBody>
                  <a:tcPr/>
                </a:tc>
                <a:tc>
                  <a:txBody>
                    <a:bodyPr/>
                    <a:lstStyle/>
                    <a:p>
                      <a:r>
                        <a:rPr lang="en-US" dirty="0"/>
                        <a:t>E</a:t>
                      </a:r>
                      <a:endParaRPr lang="ru-RU" dirty="0"/>
                    </a:p>
                  </a:txBody>
                  <a:tcPr/>
                </a:tc>
                <a:tc>
                  <a:txBody>
                    <a:bodyPr/>
                    <a:lstStyle/>
                    <a:p>
                      <a:r>
                        <a:rPr lang="en-US" dirty="0"/>
                        <a:t>F</a:t>
                      </a:r>
                      <a:endParaRPr lang="ru-RU" dirty="0"/>
                    </a:p>
                  </a:txBody>
                  <a:tcPr/>
                </a:tc>
                <a:tc>
                  <a:txBody>
                    <a:bodyPr/>
                    <a:lstStyle/>
                    <a:p>
                      <a:r>
                        <a:rPr lang="en-US" dirty="0"/>
                        <a:t>G</a:t>
                      </a:r>
                      <a:endParaRPr lang="ru-RU" dirty="0"/>
                    </a:p>
                  </a:txBody>
                  <a:tcPr/>
                </a:tc>
                <a:tc>
                  <a:txBody>
                    <a:bodyPr/>
                    <a:lstStyle/>
                    <a:p>
                      <a:r>
                        <a:rPr lang="en-US" dirty="0"/>
                        <a:t>H</a:t>
                      </a:r>
                      <a:endParaRPr lang="ru-RU" dirty="0"/>
                    </a:p>
                  </a:txBody>
                  <a:tcPr/>
                </a:tc>
                <a:tc>
                  <a:txBody>
                    <a:bodyPr/>
                    <a:lstStyle/>
                    <a:p>
                      <a:r>
                        <a:rPr lang="en-US" dirty="0"/>
                        <a:t>I</a:t>
                      </a:r>
                      <a:endParaRPr lang="ru-RU" dirty="0"/>
                    </a:p>
                  </a:txBody>
                  <a:tcPr/>
                </a:tc>
                <a:tc>
                  <a:txBody>
                    <a:bodyPr/>
                    <a:lstStyle/>
                    <a:p>
                      <a:r>
                        <a:rPr lang="en-US" dirty="0"/>
                        <a:t>J</a:t>
                      </a:r>
                      <a:endParaRPr lang="ru-RU" dirty="0"/>
                    </a:p>
                  </a:txBody>
                  <a:tcPr/>
                </a:tc>
                <a:tc>
                  <a:txBody>
                    <a:bodyPr/>
                    <a:lstStyle/>
                    <a:p>
                      <a:r>
                        <a:rPr lang="en-US" dirty="0"/>
                        <a:t>K</a:t>
                      </a:r>
                      <a:endParaRPr lang="ru-RU" dirty="0"/>
                    </a:p>
                  </a:txBody>
                  <a:tcPr/>
                </a:tc>
                <a:tc>
                  <a:txBody>
                    <a:bodyPr/>
                    <a:lstStyle/>
                    <a:p>
                      <a:r>
                        <a:rPr lang="en-US" dirty="0"/>
                        <a:t>L</a:t>
                      </a:r>
                      <a:endParaRPr lang="ru-RU" dirty="0"/>
                    </a:p>
                  </a:txBody>
                  <a:tcPr/>
                </a:tc>
                <a:tc>
                  <a:txBody>
                    <a:bodyPr/>
                    <a:lstStyle/>
                    <a:p>
                      <a:r>
                        <a:rPr lang="en-US" dirty="0"/>
                        <a:t>M</a:t>
                      </a:r>
                      <a:endParaRPr lang="ru-RU" dirty="0"/>
                    </a:p>
                  </a:txBody>
                  <a:tcPr/>
                </a:tc>
                <a:tc>
                  <a:txBody>
                    <a:bodyPr/>
                    <a:lstStyle/>
                    <a:p>
                      <a:r>
                        <a:rPr lang="en-US" dirty="0"/>
                        <a:t>N</a:t>
                      </a:r>
                      <a:endParaRPr lang="ru-RU" dirty="0"/>
                    </a:p>
                  </a:txBody>
                  <a:tcPr/>
                </a:tc>
                <a:tc>
                  <a:txBody>
                    <a:bodyPr/>
                    <a:lstStyle/>
                    <a:p>
                      <a:r>
                        <a:rPr lang="en-US" dirty="0"/>
                        <a:t>O</a:t>
                      </a:r>
                      <a:endParaRPr lang="ru-RU" dirty="0"/>
                    </a:p>
                  </a:txBody>
                  <a:tcPr/>
                </a:tc>
                <a:tc>
                  <a:txBody>
                    <a:bodyPr/>
                    <a:lstStyle/>
                    <a:p>
                      <a:r>
                        <a:rPr lang="en-US" dirty="0"/>
                        <a:t>P</a:t>
                      </a:r>
                      <a:endParaRPr lang="ru-RU" dirty="0"/>
                    </a:p>
                  </a:txBody>
                  <a:tcPr/>
                </a:tc>
                <a:tc>
                  <a:txBody>
                    <a:bodyPr/>
                    <a:lstStyle/>
                    <a:p>
                      <a:r>
                        <a:rPr lang="en-US" dirty="0"/>
                        <a:t>Q</a:t>
                      </a:r>
                      <a:endParaRPr lang="ru-RU" dirty="0"/>
                    </a:p>
                  </a:txBody>
                  <a:tcPr/>
                </a:tc>
                <a:tc>
                  <a:txBody>
                    <a:bodyPr/>
                    <a:lstStyle/>
                    <a:p>
                      <a:r>
                        <a:rPr lang="en-US" dirty="0"/>
                        <a:t>R</a:t>
                      </a:r>
                      <a:endParaRPr lang="ru-RU" dirty="0"/>
                    </a:p>
                  </a:txBody>
                  <a:tcPr/>
                </a:tc>
                <a:tc>
                  <a:txBody>
                    <a:bodyPr/>
                    <a:lstStyle/>
                    <a:p>
                      <a:r>
                        <a:rPr lang="en-US" dirty="0"/>
                        <a:t>S</a:t>
                      </a:r>
                      <a:endParaRPr lang="ru-RU" dirty="0"/>
                    </a:p>
                  </a:txBody>
                  <a:tcPr/>
                </a:tc>
                <a:tc>
                  <a:txBody>
                    <a:bodyPr/>
                    <a:lstStyle/>
                    <a:p>
                      <a:r>
                        <a:rPr lang="en-US" dirty="0"/>
                        <a:t>T</a:t>
                      </a:r>
                      <a:endParaRPr lang="ru-RU" dirty="0"/>
                    </a:p>
                  </a:txBody>
                  <a:tcPr/>
                </a:tc>
                <a:tc>
                  <a:txBody>
                    <a:bodyPr/>
                    <a:lstStyle/>
                    <a:p>
                      <a:r>
                        <a:rPr lang="en-US" dirty="0"/>
                        <a:t>U</a:t>
                      </a:r>
                      <a:endParaRPr lang="ru-RU" dirty="0"/>
                    </a:p>
                  </a:txBody>
                  <a:tcPr/>
                </a:tc>
                <a:tc>
                  <a:txBody>
                    <a:bodyPr/>
                    <a:lstStyle/>
                    <a:p>
                      <a:r>
                        <a:rPr lang="en-US" dirty="0"/>
                        <a:t>V</a:t>
                      </a:r>
                      <a:endParaRPr lang="ru-RU" dirty="0"/>
                    </a:p>
                  </a:txBody>
                  <a:tcPr/>
                </a:tc>
                <a:tc>
                  <a:txBody>
                    <a:bodyPr/>
                    <a:lstStyle/>
                    <a:p>
                      <a:r>
                        <a:rPr lang="en-US" dirty="0"/>
                        <a:t>W</a:t>
                      </a:r>
                      <a:endParaRPr lang="ru-RU" dirty="0"/>
                    </a:p>
                  </a:txBody>
                  <a:tcPr/>
                </a:tc>
                <a:tc>
                  <a:txBody>
                    <a:bodyPr/>
                    <a:lstStyle/>
                    <a:p>
                      <a:r>
                        <a:rPr lang="en-US" dirty="0"/>
                        <a:t>X</a:t>
                      </a:r>
                      <a:endParaRPr lang="ru-RU" dirty="0"/>
                    </a:p>
                  </a:txBody>
                  <a:tcPr/>
                </a:tc>
                <a:tc>
                  <a:txBody>
                    <a:bodyPr/>
                    <a:lstStyle/>
                    <a:p>
                      <a:r>
                        <a:rPr lang="en-US" dirty="0"/>
                        <a:t>Y</a:t>
                      </a:r>
                      <a:endParaRPr lang="ru-RU" dirty="0"/>
                    </a:p>
                  </a:txBody>
                  <a:tcPr/>
                </a:tc>
                <a:tc>
                  <a:txBody>
                    <a:bodyPr/>
                    <a:lstStyle/>
                    <a:p>
                      <a:r>
                        <a:rPr lang="en-US" dirty="0"/>
                        <a:t>Z</a:t>
                      </a:r>
                      <a:endParaRPr lang="ru-RU" dirty="0"/>
                    </a:p>
                  </a:txBody>
                  <a:tcPr/>
                </a:tc>
                <a:extLst>
                  <a:ext uri="{0D108BD9-81ED-4DB2-BD59-A6C34878D82A}">
                    <a16:rowId xmlns:a16="http://schemas.microsoft.com/office/drawing/2014/main" val="4095538184"/>
                  </a:ext>
                </a:extLst>
              </a:tr>
              <a:tr h="370840">
                <a:tc>
                  <a:txBody>
                    <a:bodyPr/>
                    <a:lstStyle/>
                    <a:p>
                      <a:r>
                        <a:rPr lang="en-US" dirty="0"/>
                        <a:t>1</a:t>
                      </a:r>
                      <a:endParaRPr lang="ru-RU" dirty="0"/>
                    </a:p>
                  </a:txBody>
                  <a:tcPr/>
                </a:tc>
                <a:tc>
                  <a:txBody>
                    <a:bodyPr/>
                    <a:lstStyle/>
                    <a:p>
                      <a:r>
                        <a:rPr lang="en-US" dirty="0"/>
                        <a:t>2</a:t>
                      </a:r>
                      <a:endParaRPr lang="ru-RU" dirty="0"/>
                    </a:p>
                  </a:txBody>
                  <a:tcPr/>
                </a:tc>
                <a:tc>
                  <a:txBody>
                    <a:bodyPr/>
                    <a:lstStyle/>
                    <a:p>
                      <a:r>
                        <a:rPr lang="en-US" dirty="0"/>
                        <a:t>3</a:t>
                      </a:r>
                      <a:endParaRPr lang="ru-RU" dirty="0"/>
                    </a:p>
                  </a:txBody>
                  <a:tcPr/>
                </a:tc>
                <a:tc>
                  <a:txBody>
                    <a:bodyPr/>
                    <a:lstStyle/>
                    <a:p>
                      <a:r>
                        <a:rPr lang="en-US" dirty="0"/>
                        <a:t>4</a:t>
                      </a:r>
                      <a:endParaRPr lang="ru-RU" dirty="0"/>
                    </a:p>
                  </a:txBody>
                  <a:tcPr/>
                </a:tc>
                <a:tc>
                  <a:txBody>
                    <a:bodyPr/>
                    <a:lstStyle/>
                    <a:p>
                      <a:r>
                        <a:rPr lang="en-US" dirty="0"/>
                        <a:t>5</a:t>
                      </a:r>
                      <a:endParaRPr lang="ru-RU" dirty="0"/>
                    </a:p>
                  </a:txBody>
                  <a:tcPr/>
                </a:tc>
                <a:tc>
                  <a:txBody>
                    <a:bodyPr/>
                    <a:lstStyle/>
                    <a:p>
                      <a:r>
                        <a:rPr lang="en-US" dirty="0"/>
                        <a:t>6</a:t>
                      </a:r>
                      <a:endParaRPr lang="ru-RU" dirty="0"/>
                    </a:p>
                  </a:txBody>
                  <a:tcPr/>
                </a:tc>
                <a:tc>
                  <a:txBody>
                    <a:bodyPr/>
                    <a:lstStyle/>
                    <a:p>
                      <a:r>
                        <a:rPr lang="en-US" dirty="0"/>
                        <a:t>7</a:t>
                      </a:r>
                      <a:endParaRPr lang="ru-RU" dirty="0"/>
                    </a:p>
                  </a:txBody>
                  <a:tcPr/>
                </a:tc>
                <a:tc>
                  <a:txBody>
                    <a:bodyPr/>
                    <a:lstStyle/>
                    <a:p>
                      <a:r>
                        <a:rPr lang="en-US" dirty="0"/>
                        <a:t>8</a:t>
                      </a:r>
                      <a:endParaRPr lang="ru-RU" dirty="0"/>
                    </a:p>
                  </a:txBody>
                  <a:tcPr/>
                </a:tc>
                <a:tc>
                  <a:txBody>
                    <a:bodyPr/>
                    <a:lstStyle/>
                    <a:p>
                      <a:r>
                        <a:rPr lang="en-US" dirty="0"/>
                        <a:t>9</a:t>
                      </a:r>
                      <a:endParaRPr lang="ru-RU" dirty="0"/>
                    </a:p>
                  </a:txBody>
                  <a:tcPr/>
                </a:tc>
                <a:tc>
                  <a:txBody>
                    <a:bodyPr/>
                    <a:lstStyle/>
                    <a:p>
                      <a:r>
                        <a:rPr lang="en-US" dirty="0"/>
                        <a:t>10</a:t>
                      </a:r>
                      <a:endParaRPr lang="ru-RU" dirty="0"/>
                    </a:p>
                  </a:txBody>
                  <a:tcPr/>
                </a:tc>
                <a:tc>
                  <a:txBody>
                    <a:bodyPr/>
                    <a:lstStyle/>
                    <a:p>
                      <a:r>
                        <a:rPr lang="en-US" dirty="0"/>
                        <a:t>11</a:t>
                      </a:r>
                      <a:endParaRPr lang="ru-RU" dirty="0"/>
                    </a:p>
                  </a:txBody>
                  <a:tcPr/>
                </a:tc>
                <a:tc>
                  <a:txBody>
                    <a:bodyPr/>
                    <a:lstStyle/>
                    <a:p>
                      <a:r>
                        <a:rPr lang="en-US" dirty="0"/>
                        <a:t>12</a:t>
                      </a:r>
                      <a:endParaRPr lang="ru-RU" dirty="0"/>
                    </a:p>
                  </a:txBody>
                  <a:tcPr/>
                </a:tc>
                <a:tc>
                  <a:txBody>
                    <a:bodyPr/>
                    <a:lstStyle/>
                    <a:p>
                      <a:r>
                        <a:rPr lang="en-US" dirty="0"/>
                        <a:t>13</a:t>
                      </a:r>
                      <a:endParaRPr lang="ru-RU" dirty="0"/>
                    </a:p>
                  </a:txBody>
                  <a:tcPr/>
                </a:tc>
                <a:tc>
                  <a:txBody>
                    <a:bodyPr/>
                    <a:lstStyle/>
                    <a:p>
                      <a:r>
                        <a:rPr lang="en-US" dirty="0"/>
                        <a:t>14</a:t>
                      </a:r>
                      <a:endParaRPr lang="ru-RU" dirty="0"/>
                    </a:p>
                  </a:txBody>
                  <a:tcPr/>
                </a:tc>
                <a:tc>
                  <a:txBody>
                    <a:bodyPr/>
                    <a:lstStyle/>
                    <a:p>
                      <a:r>
                        <a:rPr lang="en-US" dirty="0"/>
                        <a:t>15</a:t>
                      </a:r>
                      <a:endParaRPr lang="ru-RU" dirty="0"/>
                    </a:p>
                  </a:txBody>
                  <a:tcPr/>
                </a:tc>
                <a:tc>
                  <a:txBody>
                    <a:bodyPr/>
                    <a:lstStyle/>
                    <a:p>
                      <a:r>
                        <a:rPr lang="en-US" dirty="0"/>
                        <a:t>16</a:t>
                      </a:r>
                      <a:endParaRPr lang="ru-RU" dirty="0"/>
                    </a:p>
                  </a:txBody>
                  <a:tcPr/>
                </a:tc>
                <a:tc>
                  <a:txBody>
                    <a:bodyPr/>
                    <a:lstStyle/>
                    <a:p>
                      <a:r>
                        <a:rPr lang="en-US" dirty="0"/>
                        <a:t>17</a:t>
                      </a:r>
                      <a:endParaRPr lang="ru-RU" dirty="0"/>
                    </a:p>
                  </a:txBody>
                  <a:tcPr/>
                </a:tc>
                <a:tc>
                  <a:txBody>
                    <a:bodyPr/>
                    <a:lstStyle/>
                    <a:p>
                      <a:r>
                        <a:rPr lang="en-US" dirty="0"/>
                        <a:t>18</a:t>
                      </a:r>
                      <a:endParaRPr lang="ru-RU" dirty="0"/>
                    </a:p>
                  </a:txBody>
                  <a:tcPr/>
                </a:tc>
                <a:tc>
                  <a:txBody>
                    <a:bodyPr/>
                    <a:lstStyle/>
                    <a:p>
                      <a:r>
                        <a:rPr lang="en-US" dirty="0"/>
                        <a:t>19</a:t>
                      </a:r>
                      <a:endParaRPr lang="ru-RU" dirty="0"/>
                    </a:p>
                  </a:txBody>
                  <a:tcPr/>
                </a:tc>
                <a:tc>
                  <a:txBody>
                    <a:bodyPr/>
                    <a:lstStyle/>
                    <a:p>
                      <a:r>
                        <a:rPr lang="en-US" dirty="0"/>
                        <a:t>20</a:t>
                      </a:r>
                      <a:endParaRPr lang="ru-RU" dirty="0"/>
                    </a:p>
                  </a:txBody>
                  <a:tcPr/>
                </a:tc>
                <a:tc>
                  <a:txBody>
                    <a:bodyPr/>
                    <a:lstStyle/>
                    <a:p>
                      <a:r>
                        <a:rPr lang="en-US" dirty="0"/>
                        <a:t>21</a:t>
                      </a:r>
                      <a:endParaRPr lang="ru-RU" dirty="0"/>
                    </a:p>
                  </a:txBody>
                  <a:tcPr/>
                </a:tc>
                <a:tc>
                  <a:txBody>
                    <a:bodyPr/>
                    <a:lstStyle/>
                    <a:p>
                      <a:r>
                        <a:rPr lang="en-US" dirty="0"/>
                        <a:t>22</a:t>
                      </a:r>
                      <a:endParaRPr lang="ru-RU" dirty="0"/>
                    </a:p>
                  </a:txBody>
                  <a:tcPr/>
                </a:tc>
                <a:tc>
                  <a:txBody>
                    <a:bodyPr/>
                    <a:lstStyle/>
                    <a:p>
                      <a:r>
                        <a:rPr lang="en-US" dirty="0"/>
                        <a:t>23</a:t>
                      </a:r>
                      <a:endParaRPr lang="ru-RU" dirty="0"/>
                    </a:p>
                  </a:txBody>
                  <a:tcPr/>
                </a:tc>
                <a:tc>
                  <a:txBody>
                    <a:bodyPr/>
                    <a:lstStyle/>
                    <a:p>
                      <a:r>
                        <a:rPr lang="en-US" dirty="0"/>
                        <a:t>24</a:t>
                      </a:r>
                      <a:endParaRPr lang="ru-RU" dirty="0"/>
                    </a:p>
                  </a:txBody>
                  <a:tcPr/>
                </a:tc>
                <a:tc>
                  <a:txBody>
                    <a:bodyPr/>
                    <a:lstStyle/>
                    <a:p>
                      <a:r>
                        <a:rPr lang="en-US" dirty="0"/>
                        <a:t>25</a:t>
                      </a:r>
                      <a:endParaRPr lang="ru-RU" dirty="0"/>
                    </a:p>
                  </a:txBody>
                  <a:tcPr/>
                </a:tc>
                <a:tc>
                  <a:txBody>
                    <a:bodyPr/>
                    <a:lstStyle/>
                    <a:p>
                      <a:r>
                        <a:rPr lang="en-US" dirty="0"/>
                        <a:t>26</a:t>
                      </a:r>
                      <a:endParaRPr lang="ru-RU" dirty="0"/>
                    </a:p>
                  </a:txBody>
                  <a:tcPr/>
                </a:tc>
                <a:extLst>
                  <a:ext uri="{0D108BD9-81ED-4DB2-BD59-A6C34878D82A}">
                    <a16:rowId xmlns:a16="http://schemas.microsoft.com/office/drawing/2014/main" val="3656634855"/>
                  </a:ext>
                </a:extLst>
              </a:tr>
            </a:tbl>
          </a:graphicData>
        </a:graphic>
      </p:graphicFrame>
    </p:spTree>
    <p:extLst>
      <p:ext uri="{BB962C8B-B14F-4D97-AF65-F5344CB8AC3E}">
        <p14:creationId xmlns:p14="http://schemas.microsoft.com/office/powerpoint/2010/main" val="538968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E40C12-2432-4D55-FB70-C24A8C52DD07}"/>
              </a:ext>
            </a:extLst>
          </p:cNvPr>
          <p:cNvSpPr>
            <a:spLocks noGrp="1"/>
          </p:cNvSpPr>
          <p:nvPr>
            <p:ph type="title"/>
          </p:nvPr>
        </p:nvSpPr>
        <p:spPr>
          <a:xfrm>
            <a:off x="581190" y="762000"/>
            <a:ext cx="11029616" cy="894020"/>
          </a:xfrm>
        </p:spPr>
        <p:txBody>
          <a:bodyPr/>
          <a:lstStyle/>
          <a:p>
            <a:r>
              <a:rPr lang="ru-RU" dirty="0"/>
              <a:t>расшифровка символов</a:t>
            </a:r>
          </a:p>
        </p:txBody>
      </p:sp>
      <p:sp>
        <p:nvSpPr>
          <p:cNvPr id="5" name="Объект 4">
            <a:extLst>
              <a:ext uri="{FF2B5EF4-FFF2-40B4-BE49-F238E27FC236}">
                <a16:creationId xmlns:a16="http://schemas.microsoft.com/office/drawing/2014/main" id="{03EBC65B-2531-0ABB-3333-88AE0A43ABA8}"/>
              </a:ext>
            </a:extLst>
          </p:cNvPr>
          <p:cNvSpPr>
            <a:spLocks noGrp="1"/>
          </p:cNvSpPr>
          <p:nvPr>
            <p:ph idx="1"/>
          </p:nvPr>
        </p:nvSpPr>
        <p:spPr>
          <a:xfrm>
            <a:off x="581192" y="3742824"/>
            <a:ext cx="11029615" cy="3033895"/>
          </a:xfrm>
        </p:spPr>
        <p:txBody>
          <a:bodyPr>
            <a:normAutofit/>
          </a:bodyPr>
          <a:lstStyle/>
          <a:p>
            <a:pPr marL="0" indent="0">
              <a:buNone/>
            </a:pPr>
            <a:r>
              <a:rPr lang="ru-RU" dirty="0">
                <a:solidFill>
                  <a:schemeClr val="tx1"/>
                </a:solidFill>
                <a:latin typeface="Times New Roman" panose="02020603050405020304" pitchFamily="18" charset="0"/>
                <a:cs typeface="Times New Roman" panose="02020603050405020304" pitchFamily="18" charset="0"/>
              </a:rPr>
              <a:t>Расшифровка слова </a:t>
            </a:r>
            <a:r>
              <a:rPr lang="en-US" dirty="0">
                <a:solidFill>
                  <a:schemeClr val="tx1"/>
                </a:solidFill>
                <a:latin typeface="Times New Roman" panose="02020603050405020304" pitchFamily="18" charset="0"/>
                <a:cs typeface="Times New Roman" panose="02020603050405020304" pitchFamily="18" charset="0"/>
              </a:rPr>
              <a:t>“RFHF” </a:t>
            </a:r>
            <a:r>
              <a:rPr lang="ru-RU" dirty="0">
                <a:solidFill>
                  <a:schemeClr val="tx1"/>
                </a:solidFill>
                <a:latin typeface="Times New Roman" panose="02020603050405020304" pitchFamily="18" charset="0"/>
                <a:cs typeface="Times New Roman" panose="02020603050405020304" pitchFamily="18" charset="0"/>
              </a:rPr>
              <a:t>со сдвигом 1</a:t>
            </a:r>
            <a:r>
              <a:rPr lang="en-US" dirty="0">
                <a:solidFill>
                  <a:schemeClr val="tx1"/>
                </a:solidFill>
                <a:latin typeface="Times New Roman" panose="02020603050405020304" pitchFamily="18" charset="0"/>
                <a:cs typeface="Times New Roman" panose="02020603050405020304" pitchFamily="18" charset="0"/>
              </a:rPr>
              <a:t>:</a:t>
            </a:r>
            <a:endParaRPr lang="ru-RU"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r>
              <a:rPr lang="ru-RU" dirty="0">
                <a:solidFill>
                  <a:schemeClr val="tx1"/>
                </a:solidFill>
                <a:latin typeface="Times New Roman" panose="02020603050405020304" pitchFamily="18" charset="0"/>
                <a:cs typeface="Times New Roman" panose="02020603050405020304" pitchFamily="18" charset="0"/>
              </a:rPr>
              <a:t>В тексте </a:t>
            </a:r>
            <a:r>
              <a:rPr lang="en-US" dirty="0">
                <a:solidFill>
                  <a:schemeClr val="tx1"/>
                </a:solidFill>
                <a:latin typeface="Times New Roman" panose="02020603050405020304" pitchFamily="18" charset="0"/>
                <a:cs typeface="Times New Roman" panose="02020603050405020304" pitchFamily="18" charset="0"/>
              </a:rPr>
              <a:t>RFHF </a:t>
            </a:r>
            <a:r>
              <a:rPr lang="ru-RU" dirty="0">
                <a:solidFill>
                  <a:schemeClr val="tx1"/>
                </a:solidFill>
                <a:latin typeface="Times New Roman" panose="02020603050405020304" pitchFamily="18" charset="0"/>
                <a:cs typeface="Times New Roman" panose="02020603050405020304" pitchFamily="18" charset="0"/>
              </a:rPr>
              <a:t>символ </a:t>
            </a:r>
            <a:r>
              <a:rPr lang="en-US" dirty="0">
                <a:solidFill>
                  <a:schemeClr val="tx1"/>
                </a:solidFill>
                <a:latin typeface="Times New Roman" panose="02020603050405020304" pitchFamily="18" charset="0"/>
                <a:cs typeface="Times New Roman" panose="02020603050405020304" pitchFamily="18" charset="0"/>
              </a:rPr>
              <a:t>H – </a:t>
            </a:r>
            <a:r>
              <a:rPr lang="ru-RU" dirty="0">
                <a:solidFill>
                  <a:schemeClr val="tx1"/>
                </a:solidFill>
                <a:latin typeface="Times New Roman" panose="02020603050405020304" pitchFamily="18" charset="0"/>
                <a:cs typeface="Times New Roman" panose="02020603050405020304" pitchFamily="18" charset="0"/>
              </a:rPr>
              <a:t>нечетный (имеет индекс 1)</a:t>
            </a:r>
          </a:p>
          <a:p>
            <a:pPr marL="342900" indent="-342900">
              <a:buAutoNum type="arabicPeriod"/>
            </a:pPr>
            <a:r>
              <a:rPr lang="ru-RU" dirty="0">
                <a:solidFill>
                  <a:schemeClr val="tx1"/>
                </a:solidFill>
                <a:latin typeface="Times New Roman" panose="02020603050405020304" pitchFamily="18" charset="0"/>
                <a:cs typeface="Times New Roman" panose="02020603050405020304" pitchFamily="18" charset="0"/>
              </a:rPr>
              <a:t>Позиция символа </a:t>
            </a:r>
            <a:r>
              <a:rPr lang="en-US" dirty="0">
                <a:solidFill>
                  <a:schemeClr val="tx1"/>
                </a:solidFill>
                <a:latin typeface="Times New Roman" panose="02020603050405020304" pitchFamily="18" charset="0"/>
                <a:cs typeface="Times New Roman" panose="02020603050405020304" pitchFamily="18" charset="0"/>
              </a:rPr>
              <a:t>H </a:t>
            </a:r>
            <a:r>
              <a:rPr lang="ru-RU" dirty="0">
                <a:solidFill>
                  <a:schemeClr val="tx1"/>
                </a:solidFill>
                <a:latin typeface="Times New Roman" panose="02020603050405020304" pitchFamily="18" charset="0"/>
                <a:cs typeface="Times New Roman" panose="02020603050405020304" pitchFamily="18" charset="0"/>
              </a:rPr>
              <a:t>в обратном алфавите – </a:t>
            </a:r>
            <a:r>
              <a:rPr lang="en-US" dirty="0">
                <a:solidFill>
                  <a:schemeClr val="tx1"/>
                </a:solidFill>
                <a:latin typeface="Times New Roman" panose="02020603050405020304" pitchFamily="18" charset="0"/>
                <a:cs typeface="Times New Roman" panose="02020603050405020304" pitchFamily="18" charset="0"/>
              </a:rPr>
              <a:t>19</a:t>
            </a:r>
            <a:endParaRPr lang="ru-RU"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r>
              <a:rPr lang="ru-RU" dirty="0">
                <a:solidFill>
                  <a:schemeClr val="tx1"/>
                </a:solidFill>
                <a:latin typeface="Times New Roman" panose="02020603050405020304" pitchFamily="18" charset="0"/>
                <a:cs typeface="Times New Roman" panose="02020603050405020304" pitchFamily="18" charset="0"/>
              </a:rPr>
              <a:t>В прямом алфавите на данной позиции находится символ </a:t>
            </a:r>
            <a:r>
              <a:rPr lang="en-US" dirty="0">
                <a:solidFill>
                  <a:schemeClr val="tx1"/>
                </a:solidFill>
                <a:latin typeface="Times New Roman" panose="02020603050405020304" pitchFamily="18" charset="0"/>
                <a:cs typeface="Times New Roman" panose="02020603050405020304" pitchFamily="18" charset="0"/>
              </a:rPr>
              <a:t>S</a:t>
            </a:r>
            <a:endParaRPr lang="ru-RU" dirty="0">
              <a:solidFill>
                <a:schemeClr val="tx1"/>
              </a:solidFill>
              <a:latin typeface="Times New Roman" panose="02020603050405020304" pitchFamily="18" charset="0"/>
              <a:cs typeface="Times New Roman" panose="02020603050405020304" pitchFamily="18" charset="0"/>
            </a:endParaRPr>
          </a:p>
          <a:p>
            <a:pPr marL="342900" indent="-342900">
              <a:buAutoNum type="arabicPeriod"/>
            </a:pPr>
            <a:r>
              <a:rPr lang="ru-RU" dirty="0">
                <a:solidFill>
                  <a:schemeClr val="tx1"/>
                </a:solidFill>
                <a:latin typeface="Times New Roman" panose="02020603050405020304" pitchFamily="18" charset="0"/>
                <a:cs typeface="Times New Roman" panose="02020603050405020304" pitchFamily="18" charset="0"/>
              </a:rPr>
              <a:t>При вычитании сдвига из позиции символа его индекс уменьшается на 1, то есть символ </a:t>
            </a:r>
            <a:r>
              <a:rPr lang="en-US" dirty="0">
                <a:solidFill>
                  <a:schemeClr val="tx1"/>
                </a:solidFill>
                <a:latin typeface="Times New Roman" panose="02020603050405020304" pitchFamily="18" charset="0"/>
                <a:cs typeface="Times New Roman" panose="02020603050405020304" pitchFamily="18" charset="0"/>
              </a:rPr>
              <a:t>H </a:t>
            </a:r>
            <a:r>
              <a:rPr lang="ru-RU" dirty="0">
                <a:solidFill>
                  <a:schemeClr val="tx1"/>
                </a:solidFill>
                <a:latin typeface="Times New Roman" panose="02020603050405020304" pitchFamily="18" charset="0"/>
                <a:cs typeface="Times New Roman" panose="02020603050405020304" pitchFamily="18" charset="0"/>
              </a:rPr>
              <a:t>расшифровывается символом </a:t>
            </a:r>
            <a:r>
              <a:rPr lang="en-US" dirty="0">
                <a:solidFill>
                  <a:schemeClr val="tx1"/>
                </a:solidFill>
                <a:latin typeface="Times New Roman" panose="02020603050405020304" pitchFamily="18" charset="0"/>
                <a:cs typeface="Times New Roman" panose="02020603050405020304" pitchFamily="18" charset="0"/>
              </a:rPr>
              <a:t>R</a:t>
            </a:r>
          </a:p>
        </p:txBody>
      </p:sp>
      <p:graphicFrame>
        <p:nvGraphicFramePr>
          <p:cNvPr id="6" name="Таблица 5">
            <a:extLst>
              <a:ext uri="{FF2B5EF4-FFF2-40B4-BE49-F238E27FC236}">
                <a16:creationId xmlns:a16="http://schemas.microsoft.com/office/drawing/2014/main" id="{B1809E60-834B-EBBE-F814-19C8A8D26228}"/>
              </a:ext>
            </a:extLst>
          </p:cNvPr>
          <p:cNvGraphicFramePr>
            <a:graphicFrameLocks noGrp="1"/>
          </p:cNvGraphicFramePr>
          <p:nvPr/>
        </p:nvGraphicFramePr>
        <p:xfrm>
          <a:off x="321948" y="2856424"/>
          <a:ext cx="11548099" cy="741680"/>
        </p:xfrm>
        <a:graphic>
          <a:graphicData uri="http://schemas.openxmlformats.org/drawingml/2006/table">
            <a:tbl>
              <a:tblPr firstRow="1" bandRow="1">
                <a:tableStyleId>{5C22544A-7EE6-4342-B048-85BDC9FD1C3A}</a:tableStyleId>
              </a:tblPr>
              <a:tblGrid>
                <a:gridCol w="314960">
                  <a:extLst>
                    <a:ext uri="{9D8B030D-6E8A-4147-A177-3AD203B41FA5}">
                      <a16:colId xmlns:a16="http://schemas.microsoft.com/office/drawing/2014/main" val="3398412438"/>
                    </a:ext>
                  </a:extLst>
                </a:gridCol>
                <a:gridCol w="335280">
                  <a:extLst>
                    <a:ext uri="{9D8B030D-6E8A-4147-A177-3AD203B41FA5}">
                      <a16:colId xmlns:a16="http://schemas.microsoft.com/office/drawing/2014/main" val="2719663533"/>
                    </a:ext>
                  </a:extLst>
                </a:gridCol>
                <a:gridCol w="362268">
                  <a:extLst>
                    <a:ext uri="{9D8B030D-6E8A-4147-A177-3AD203B41FA5}">
                      <a16:colId xmlns:a16="http://schemas.microsoft.com/office/drawing/2014/main" val="2304095257"/>
                    </a:ext>
                  </a:extLst>
                </a:gridCol>
                <a:gridCol w="378143">
                  <a:extLst>
                    <a:ext uri="{9D8B030D-6E8A-4147-A177-3AD203B41FA5}">
                      <a16:colId xmlns:a16="http://schemas.microsoft.com/office/drawing/2014/main" val="1468220078"/>
                    </a:ext>
                  </a:extLst>
                </a:gridCol>
                <a:gridCol w="362268">
                  <a:extLst>
                    <a:ext uri="{9D8B030D-6E8A-4147-A177-3AD203B41FA5}">
                      <a16:colId xmlns:a16="http://schemas.microsoft.com/office/drawing/2014/main" val="1226883928"/>
                    </a:ext>
                  </a:extLst>
                </a:gridCol>
                <a:gridCol w="362268">
                  <a:extLst>
                    <a:ext uri="{9D8B030D-6E8A-4147-A177-3AD203B41FA5}">
                      <a16:colId xmlns:a16="http://schemas.microsoft.com/office/drawing/2014/main" val="987753670"/>
                    </a:ext>
                  </a:extLst>
                </a:gridCol>
                <a:gridCol w="378143">
                  <a:extLst>
                    <a:ext uri="{9D8B030D-6E8A-4147-A177-3AD203B41FA5}">
                      <a16:colId xmlns:a16="http://schemas.microsoft.com/office/drawing/2014/main" val="302510253"/>
                    </a:ext>
                  </a:extLst>
                </a:gridCol>
                <a:gridCol w="378143">
                  <a:extLst>
                    <a:ext uri="{9D8B030D-6E8A-4147-A177-3AD203B41FA5}">
                      <a16:colId xmlns:a16="http://schemas.microsoft.com/office/drawing/2014/main" val="1376382072"/>
                    </a:ext>
                  </a:extLst>
                </a:gridCol>
                <a:gridCol w="362268">
                  <a:extLst>
                    <a:ext uri="{9D8B030D-6E8A-4147-A177-3AD203B41FA5}">
                      <a16:colId xmlns:a16="http://schemas.microsoft.com/office/drawing/2014/main" val="2711949779"/>
                    </a:ext>
                  </a:extLst>
                </a:gridCol>
                <a:gridCol w="488252">
                  <a:extLst>
                    <a:ext uri="{9D8B030D-6E8A-4147-A177-3AD203B41FA5}">
                      <a16:colId xmlns:a16="http://schemas.microsoft.com/office/drawing/2014/main" val="658804072"/>
                    </a:ext>
                  </a:extLst>
                </a:gridCol>
                <a:gridCol w="491490">
                  <a:extLst>
                    <a:ext uri="{9D8B030D-6E8A-4147-A177-3AD203B41FA5}">
                      <a16:colId xmlns:a16="http://schemas.microsoft.com/office/drawing/2014/main" val="884245474"/>
                    </a:ext>
                  </a:extLst>
                </a:gridCol>
                <a:gridCol w="495618">
                  <a:extLst>
                    <a:ext uri="{9D8B030D-6E8A-4147-A177-3AD203B41FA5}">
                      <a16:colId xmlns:a16="http://schemas.microsoft.com/office/drawing/2014/main" val="385036240"/>
                    </a:ext>
                  </a:extLst>
                </a:gridCol>
                <a:gridCol w="493586">
                  <a:extLst>
                    <a:ext uri="{9D8B030D-6E8A-4147-A177-3AD203B41FA5}">
                      <a16:colId xmlns:a16="http://schemas.microsoft.com/office/drawing/2014/main" val="2532708337"/>
                    </a:ext>
                  </a:extLst>
                </a:gridCol>
                <a:gridCol w="488252">
                  <a:extLst>
                    <a:ext uri="{9D8B030D-6E8A-4147-A177-3AD203B41FA5}">
                      <a16:colId xmlns:a16="http://schemas.microsoft.com/office/drawing/2014/main" val="2093577137"/>
                    </a:ext>
                  </a:extLst>
                </a:gridCol>
                <a:gridCol w="492379">
                  <a:extLst>
                    <a:ext uri="{9D8B030D-6E8A-4147-A177-3AD203B41FA5}">
                      <a16:colId xmlns:a16="http://schemas.microsoft.com/office/drawing/2014/main" val="3883138186"/>
                    </a:ext>
                  </a:extLst>
                </a:gridCol>
                <a:gridCol w="487807">
                  <a:extLst>
                    <a:ext uri="{9D8B030D-6E8A-4147-A177-3AD203B41FA5}">
                      <a16:colId xmlns:a16="http://schemas.microsoft.com/office/drawing/2014/main" val="1625033532"/>
                    </a:ext>
                  </a:extLst>
                </a:gridCol>
                <a:gridCol w="479870">
                  <a:extLst>
                    <a:ext uri="{9D8B030D-6E8A-4147-A177-3AD203B41FA5}">
                      <a16:colId xmlns:a16="http://schemas.microsoft.com/office/drawing/2014/main" val="324454666"/>
                    </a:ext>
                  </a:extLst>
                </a:gridCol>
                <a:gridCol w="494030">
                  <a:extLst>
                    <a:ext uri="{9D8B030D-6E8A-4147-A177-3AD203B41FA5}">
                      <a16:colId xmlns:a16="http://schemas.microsoft.com/office/drawing/2014/main" val="1076205079"/>
                    </a:ext>
                  </a:extLst>
                </a:gridCol>
                <a:gridCol w="492633">
                  <a:extLst>
                    <a:ext uri="{9D8B030D-6E8A-4147-A177-3AD203B41FA5}">
                      <a16:colId xmlns:a16="http://schemas.microsoft.com/office/drawing/2014/main" val="4221540559"/>
                    </a:ext>
                  </a:extLst>
                </a:gridCol>
                <a:gridCol w="495618">
                  <a:extLst>
                    <a:ext uri="{9D8B030D-6E8A-4147-A177-3AD203B41FA5}">
                      <a16:colId xmlns:a16="http://schemas.microsoft.com/office/drawing/2014/main" val="2768797785"/>
                    </a:ext>
                  </a:extLst>
                </a:gridCol>
                <a:gridCol w="487553">
                  <a:extLst>
                    <a:ext uri="{9D8B030D-6E8A-4147-A177-3AD203B41FA5}">
                      <a16:colId xmlns:a16="http://schemas.microsoft.com/office/drawing/2014/main" val="3317143185"/>
                    </a:ext>
                  </a:extLst>
                </a:gridCol>
                <a:gridCol w="495618">
                  <a:extLst>
                    <a:ext uri="{9D8B030D-6E8A-4147-A177-3AD203B41FA5}">
                      <a16:colId xmlns:a16="http://schemas.microsoft.com/office/drawing/2014/main" val="3335242819"/>
                    </a:ext>
                  </a:extLst>
                </a:gridCol>
                <a:gridCol w="495618">
                  <a:extLst>
                    <a:ext uri="{9D8B030D-6E8A-4147-A177-3AD203B41FA5}">
                      <a16:colId xmlns:a16="http://schemas.microsoft.com/office/drawing/2014/main" val="3850434521"/>
                    </a:ext>
                  </a:extLst>
                </a:gridCol>
                <a:gridCol w="485585">
                  <a:extLst>
                    <a:ext uri="{9D8B030D-6E8A-4147-A177-3AD203B41FA5}">
                      <a16:colId xmlns:a16="http://schemas.microsoft.com/office/drawing/2014/main" val="3238107297"/>
                    </a:ext>
                  </a:extLst>
                </a:gridCol>
                <a:gridCol w="495618">
                  <a:extLst>
                    <a:ext uri="{9D8B030D-6E8A-4147-A177-3AD203B41FA5}">
                      <a16:colId xmlns:a16="http://schemas.microsoft.com/office/drawing/2014/main" val="3062776315"/>
                    </a:ext>
                  </a:extLst>
                </a:gridCol>
                <a:gridCol w="454831">
                  <a:extLst>
                    <a:ext uri="{9D8B030D-6E8A-4147-A177-3AD203B41FA5}">
                      <a16:colId xmlns:a16="http://schemas.microsoft.com/office/drawing/2014/main" val="507950192"/>
                    </a:ext>
                  </a:extLst>
                </a:gridCol>
              </a:tblGrid>
              <a:tr h="370840">
                <a:tc>
                  <a:txBody>
                    <a:bodyPr/>
                    <a:lstStyle/>
                    <a:p>
                      <a:r>
                        <a:rPr lang="en-US" dirty="0"/>
                        <a:t>Z</a:t>
                      </a:r>
                      <a:endParaRPr lang="ru-RU" dirty="0"/>
                    </a:p>
                  </a:txBody>
                  <a:tcPr/>
                </a:tc>
                <a:tc>
                  <a:txBody>
                    <a:bodyPr/>
                    <a:lstStyle/>
                    <a:p>
                      <a:r>
                        <a:rPr lang="en-US" dirty="0"/>
                        <a:t>Y</a:t>
                      </a:r>
                      <a:endParaRPr lang="ru-RU" dirty="0"/>
                    </a:p>
                  </a:txBody>
                  <a:tcPr/>
                </a:tc>
                <a:tc>
                  <a:txBody>
                    <a:bodyPr/>
                    <a:lstStyle/>
                    <a:p>
                      <a:r>
                        <a:rPr lang="en-US" dirty="0"/>
                        <a:t>X</a:t>
                      </a:r>
                      <a:endParaRPr lang="ru-RU" dirty="0"/>
                    </a:p>
                  </a:txBody>
                  <a:tcPr/>
                </a:tc>
                <a:tc>
                  <a:txBody>
                    <a:bodyPr/>
                    <a:lstStyle/>
                    <a:p>
                      <a:r>
                        <a:rPr lang="en-US" dirty="0"/>
                        <a:t>W</a:t>
                      </a:r>
                      <a:endParaRPr lang="ru-RU" dirty="0"/>
                    </a:p>
                  </a:txBody>
                  <a:tcPr/>
                </a:tc>
                <a:tc>
                  <a:txBody>
                    <a:bodyPr/>
                    <a:lstStyle/>
                    <a:p>
                      <a:r>
                        <a:rPr lang="en-US" dirty="0"/>
                        <a:t>V</a:t>
                      </a:r>
                      <a:endParaRPr lang="ru-RU" dirty="0"/>
                    </a:p>
                  </a:txBody>
                  <a:tcPr/>
                </a:tc>
                <a:tc>
                  <a:txBody>
                    <a:bodyPr/>
                    <a:lstStyle/>
                    <a:p>
                      <a:r>
                        <a:rPr lang="en-US" dirty="0"/>
                        <a:t>U</a:t>
                      </a:r>
                      <a:endParaRPr lang="ru-RU" dirty="0"/>
                    </a:p>
                  </a:txBody>
                  <a:tcPr/>
                </a:tc>
                <a:tc>
                  <a:txBody>
                    <a:bodyPr/>
                    <a:lstStyle/>
                    <a:p>
                      <a:r>
                        <a:rPr lang="en-US" dirty="0"/>
                        <a:t>T</a:t>
                      </a:r>
                      <a:endParaRPr lang="ru-RU" dirty="0"/>
                    </a:p>
                  </a:txBody>
                  <a:tcPr/>
                </a:tc>
                <a:tc>
                  <a:txBody>
                    <a:bodyPr/>
                    <a:lstStyle/>
                    <a:p>
                      <a:r>
                        <a:rPr lang="en-US" dirty="0"/>
                        <a:t>S</a:t>
                      </a:r>
                      <a:endParaRPr lang="ru-RU" dirty="0"/>
                    </a:p>
                  </a:txBody>
                  <a:tcPr/>
                </a:tc>
                <a:tc>
                  <a:txBody>
                    <a:bodyPr/>
                    <a:lstStyle/>
                    <a:p>
                      <a:r>
                        <a:rPr lang="en-US" dirty="0"/>
                        <a:t>R</a:t>
                      </a:r>
                      <a:endParaRPr lang="ru-RU" dirty="0"/>
                    </a:p>
                  </a:txBody>
                  <a:tcPr/>
                </a:tc>
                <a:tc>
                  <a:txBody>
                    <a:bodyPr/>
                    <a:lstStyle/>
                    <a:p>
                      <a:r>
                        <a:rPr lang="en-US" dirty="0"/>
                        <a:t>Q</a:t>
                      </a:r>
                      <a:endParaRPr lang="ru-RU" dirty="0"/>
                    </a:p>
                  </a:txBody>
                  <a:tcPr/>
                </a:tc>
                <a:tc>
                  <a:txBody>
                    <a:bodyPr/>
                    <a:lstStyle/>
                    <a:p>
                      <a:r>
                        <a:rPr lang="en-US" dirty="0"/>
                        <a:t>P</a:t>
                      </a:r>
                      <a:endParaRPr lang="ru-RU" dirty="0"/>
                    </a:p>
                  </a:txBody>
                  <a:tcPr/>
                </a:tc>
                <a:tc>
                  <a:txBody>
                    <a:bodyPr/>
                    <a:lstStyle/>
                    <a:p>
                      <a:r>
                        <a:rPr lang="en-US" dirty="0"/>
                        <a:t>O</a:t>
                      </a:r>
                      <a:endParaRPr lang="ru-RU" dirty="0"/>
                    </a:p>
                  </a:txBody>
                  <a:tcPr/>
                </a:tc>
                <a:tc>
                  <a:txBody>
                    <a:bodyPr/>
                    <a:lstStyle/>
                    <a:p>
                      <a:r>
                        <a:rPr lang="en-US" dirty="0"/>
                        <a:t>N</a:t>
                      </a:r>
                      <a:endParaRPr lang="ru-RU" dirty="0"/>
                    </a:p>
                  </a:txBody>
                  <a:tcPr/>
                </a:tc>
                <a:tc>
                  <a:txBody>
                    <a:bodyPr/>
                    <a:lstStyle/>
                    <a:p>
                      <a:r>
                        <a:rPr lang="en-US" dirty="0"/>
                        <a:t>M</a:t>
                      </a:r>
                      <a:endParaRPr lang="ru-RU" dirty="0"/>
                    </a:p>
                  </a:txBody>
                  <a:tcPr/>
                </a:tc>
                <a:tc>
                  <a:txBody>
                    <a:bodyPr/>
                    <a:lstStyle/>
                    <a:p>
                      <a:r>
                        <a:rPr lang="en-US" dirty="0"/>
                        <a:t>L</a:t>
                      </a:r>
                      <a:endParaRPr lang="ru-RU" dirty="0"/>
                    </a:p>
                  </a:txBody>
                  <a:tcPr/>
                </a:tc>
                <a:tc>
                  <a:txBody>
                    <a:bodyPr/>
                    <a:lstStyle/>
                    <a:p>
                      <a:r>
                        <a:rPr lang="en-US" dirty="0"/>
                        <a:t>K</a:t>
                      </a:r>
                      <a:endParaRPr lang="ru-RU" dirty="0"/>
                    </a:p>
                  </a:txBody>
                  <a:tcPr/>
                </a:tc>
                <a:tc>
                  <a:txBody>
                    <a:bodyPr/>
                    <a:lstStyle/>
                    <a:p>
                      <a:r>
                        <a:rPr lang="en-US" dirty="0"/>
                        <a:t>J</a:t>
                      </a:r>
                      <a:endParaRPr lang="ru-RU" dirty="0"/>
                    </a:p>
                  </a:txBody>
                  <a:tcPr/>
                </a:tc>
                <a:tc>
                  <a:txBody>
                    <a:bodyPr/>
                    <a:lstStyle/>
                    <a:p>
                      <a:r>
                        <a:rPr lang="en-US" dirty="0"/>
                        <a:t>I</a:t>
                      </a:r>
                      <a:endParaRPr lang="ru-RU" dirty="0"/>
                    </a:p>
                  </a:txBody>
                  <a:tcPr/>
                </a:tc>
                <a:tc>
                  <a:txBody>
                    <a:bodyPr/>
                    <a:lstStyle/>
                    <a:p>
                      <a:r>
                        <a:rPr lang="en-US" dirty="0"/>
                        <a:t>H</a:t>
                      </a:r>
                      <a:endParaRPr lang="ru-RU" dirty="0"/>
                    </a:p>
                  </a:txBody>
                  <a:tcPr/>
                </a:tc>
                <a:tc>
                  <a:txBody>
                    <a:bodyPr/>
                    <a:lstStyle/>
                    <a:p>
                      <a:r>
                        <a:rPr lang="en-US" dirty="0"/>
                        <a:t>G</a:t>
                      </a:r>
                      <a:endParaRPr lang="ru-RU" dirty="0"/>
                    </a:p>
                  </a:txBody>
                  <a:tcPr/>
                </a:tc>
                <a:tc>
                  <a:txBody>
                    <a:bodyPr/>
                    <a:lstStyle/>
                    <a:p>
                      <a:r>
                        <a:rPr lang="en-US" dirty="0"/>
                        <a:t>F</a:t>
                      </a:r>
                      <a:endParaRPr lang="ru-RU" dirty="0"/>
                    </a:p>
                  </a:txBody>
                  <a:tcPr/>
                </a:tc>
                <a:tc>
                  <a:txBody>
                    <a:bodyPr/>
                    <a:lstStyle/>
                    <a:p>
                      <a:r>
                        <a:rPr lang="en-US" dirty="0"/>
                        <a:t>E</a:t>
                      </a:r>
                      <a:endParaRPr lang="ru-RU" dirty="0"/>
                    </a:p>
                  </a:txBody>
                  <a:tcPr/>
                </a:tc>
                <a:tc>
                  <a:txBody>
                    <a:bodyPr/>
                    <a:lstStyle/>
                    <a:p>
                      <a:r>
                        <a:rPr lang="en-US" dirty="0"/>
                        <a:t>D</a:t>
                      </a:r>
                      <a:endParaRPr lang="ru-RU" dirty="0"/>
                    </a:p>
                  </a:txBody>
                  <a:tcPr/>
                </a:tc>
                <a:tc>
                  <a:txBody>
                    <a:bodyPr/>
                    <a:lstStyle/>
                    <a:p>
                      <a:r>
                        <a:rPr lang="en-US" dirty="0"/>
                        <a:t>C</a:t>
                      </a:r>
                      <a:endParaRPr lang="ru-RU" dirty="0"/>
                    </a:p>
                  </a:txBody>
                  <a:tcPr/>
                </a:tc>
                <a:tc>
                  <a:txBody>
                    <a:bodyPr/>
                    <a:lstStyle/>
                    <a:p>
                      <a:r>
                        <a:rPr lang="en-US" dirty="0"/>
                        <a:t>B</a:t>
                      </a:r>
                      <a:endParaRPr lang="ru-RU" dirty="0"/>
                    </a:p>
                  </a:txBody>
                  <a:tcPr/>
                </a:tc>
                <a:tc>
                  <a:txBody>
                    <a:bodyPr/>
                    <a:lstStyle/>
                    <a:p>
                      <a:r>
                        <a:rPr lang="en-US" dirty="0"/>
                        <a:t>A</a:t>
                      </a:r>
                      <a:endParaRPr lang="ru-RU" dirty="0"/>
                    </a:p>
                  </a:txBody>
                  <a:tcPr/>
                </a:tc>
                <a:extLst>
                  <a:ext uri="{0D108BD9-81ED-4DB2-BD59-A6C34878D82A}">
                    <a16:rowId xmlns:a16="http://schemas.microsoft.com/office/drawing/2014/main" val="4095538184"/>
                  </a:ext>
                </a:extLst>
              </a:tr>
              <a:tr h="370840">
                <a:tc>
                  <a:txBody>
                    <a:bodyPr/>
                    <a:lstStyle/>
                    <a:p>
                      <a:r>
                        <a:rPr lang="en-US" dirty="0"/>
                        <a:t>1</a:t>
                      </a:r>
                      <a:endParaRPr lang="ru-RU" dirty="0"/>
                    </a:p>
                  </a:txBody>
                  <a:tcPr/>
                </a:tc>
                <a:tc>
                  <a:txBody>
                    <a:bodyPr/>
                    <a:lstStyle/>
                    <a:p>
                      <a:r>
                        <a:rPr lang="en-US" dirty="0"/>
                        <a:t>2</a:t>
                      </a:r>
                      <a:endParaRPr lang="ru-RU" dirty="0"/>
                    </a:p>
                  </a:txBody>
                  <a:tcPr/>
                </a:tc>
                <a:tc>
                  <a:txBody>
                    <a:bodyPr/>
                    <a:lstStyle/>
                    <a:p>
                      <a:r>
                        <a:rPr lang="en-US" dirty="0"/>
                        <a:t>3</a:t>
                      </a:r>
                      <a:endParaRPr lang="ru-RU" dirty="0"/>
                    </a:p>
                  </a:txBody>
                  <a:tcPr/>
                </a:tc>
                <a:tc>
                  <a:txBody>
                    <a:bodyPr/>
                    <a:lstStyle/>
                    <a:p>
                      <a:r>
                        <a:rPr lang="en-US" dirty="0"/>
                        <a:t>4</a:t>
                      </a:r>
                      <a:endParaRPr lang="ru-RU" dirty="0"/>
                    </a:p>
                  </a:txBody>
                  <a:tcPr/>
                </a:tc>
                <a:tc>
                  <a:txBody>
                    <a:bodyPr/>
                    <a:lstStyle/>
                    <a:p>
                      <a:r>
                        <a:rPr lang="en-US" dirty="0"/>
                        <a:t>5</a:t>
                      </a:r>
                      <a:endParaRPr lang="ru-RU" dirty="0"/>
                    </a:p>
                  </a:txBody>
                  <a:tcPr/>
                </a:tc>
                <a:tc>
                  <a:txBody>
                    <a:bodyPr/>
                    <a:lstStyle/>
                    <a:p>
                      <a:r>
                        <a:rPr lang="en-US" dirty="0"/>
                        <a:t>6</a:t>
                      </a:r>
                      <a:endParaRPr lang="ru-RU" dirty="0"/>
                    </a:p>
                  </a:txBody>
                  <a:tcPr/>
                </a:tc>
                <a:tc>
                  <a:txBody>
                    <a:bodyPr/>
                    <a:lstStyle/>
                    <a:p>
                      <a:r>
                        <a:rPr lang="en-US" dirty="0"/>
                        <a:t>7</a:t>
                      </a:r>
                      <a:endParaRPr lang="ru-RU" dirty="0"/>
                    </a:p>
                  </a:txBody>
                  <a:tcPr/>
                </a:tc>
                <a:tc>
                  <a:txBody>
                    <a:bodyPr/>
                    <a:lstStyle/>
                    <a:p>
                      <a:r>
                        <a:rPr lang="en-US" dirty="0"/>
                        <a:t>8</a:t>
                      </a:r>
                      <a:endParaRPr lang="ru-RU" dirty="0"/>
                    </a:p>
                  </a:txBody>
                  <a:tcPr/>
                </a:tc>
                <a:tc>
                  <a:txBody>
                    <a:bodyPr/>
                    <a:lstStyle/>
                    <a:p>
                      <a:r>
                        <a:rPr lang="en-US" dirty="0"/>
                        <a:t>9</a:t>
                      </a:r>
                      <a:endParaRPr lang="ru-RU" dirty="0"/>
                    </a:p>
                  </a:txBody>
                  <a:tcPr/>
                </a:tc>
                <a:tc>
                  <a:txBody>
                    <a:bodyPr/>
                    <a:lstStyle/>
                    <a:p>
                      <a:r>
                        <a:rPr lang="en-US" dirty="0"/>
                        <a:t>10</a:t>
                      </a:r>
                      <a:endParaRPr lang="ru-RU" dirty="0"/>
                    </a:p>
                  </a:txBody>
                  <a:tcPr/>
                </a:tc>
                <a:tc>
                  <a:txBody>
                    <a:bodyPr/>
                    <a:lstStyle/>
                    <a:p>
                      <a:r>
                        <a:rPr lang="en-US" dirty="0"/>
                        <a:t>11</a:t>
                      </a:r>
                      <a:endParaRPr lang="ru-RU" dirty="0"/>
                    </a:p>
                  </a:txBody>
                  <a:tcPr/>
                </a:tc>
                <a:tc>
                  <a:txBody>
                    <a:bodyPr/>
                    <a:lstStyle/>
                    <a:p>
                      <a:r>
                        <a:rPr lang="en-US" dirty="0"/>
                        <a:t>12</a:t>
                      </a:r>
                      <a:endParaRPr lang="ru-RU" dirty="0"/>
                    </a:p>
                  </a:txBody>
                  <a:tcPr/>
                </a:tc>
                <a:tc>
                  <a:txBody>
                    <a:bodyPr/>
                    <a:lstStyle/>
                    <a:p>
                      <a:r>
                        <a:rPr lang="en-US" dirty="0"/>
                        <a:t>13</a:t>
                      </a:r>
                      <a:endParaRPr lang="ru-RU" dirty="0"/>
                    </a:p>
                  </a:txBody>
                  <a:tcPr/>
                </a:tc>
                <a:tc>
                  <a:txBody>
                    <a:bodyPr/>
                    <a:lstStyle/>
                    <a:p>
                      <a:r>
                        <a:rPr lang="en-US" dirty="0"/>
                        <a:t>14</a:t>
                      </a:r>
                      <a:endParaRPr lang="ru-RU" dirty="0"/>
                    </a:p>
                  </a:txBody>
                  <a:tcPr/>
                </a:tc>
                <a:tc>
                  <a:txBody>
                    <a:bodyPr/>
                    <a:lstStyle/>
                    <a:p>
                      <a:r>
                        <a:rPr lang="en-US" dirty="0"/>
                        <a:t>15</a:t>
                      </a:r>
                      <a:endParaRPr lang="ru-RU" dirty="0"/>
                    </a:p>
                  </a:txBody>
                  <a:tcPr/>
                </a:tc>
                <a:tc>
                  <a:txBody>
                    <a:bodyPr/>
                    <a:lstStyle/>
                    <a:p>
                      <a:r>
                        <a:rPr lang="en-US" dirty="0"/>
                        <a:t>16</a:t>
                      </a:r>
                      <a:endParaRPr lang="ru-RU" dirty="0"/>
                    </a:p>
                  </a:txBody>
                  <a:tcPr/>
                </a:tc>
                <a:tc>
                  <a:txBody>
                    <a:bodyPr/>
                    <a:lstStyle/>
                    <a:p>
                      <a:r>
                        <a:rPr lang="en-US" dirty="0"/>
                        <a:t>17</a:t>
                      </a:r>
                      <a:endParaRPr lang="ru-RU" dirty="0"/>
                    </a:p>
                  </a:txBody>
                  <a:tcPr/>
                </a:tc>
                <a:tc>
                  <a:txBody>
                    <a:bodyPr/>
                    <a:lstStyle/>
                    <a:p>
                      <a:r>
                        <a:rPr lang="en-US" dirty="0"/>
                        <a:t>18</a:t>
                      </a:r>
                      <a:endParaRPr lang="ru-RU" dirty="0"/>
                    </a:p>
                  </a:txBody>
                  <a:tcPr/>
                </a:tc>
                <a:tc>
                  <a:txBody>
                    <a:bodyPr/>
                    <a:lstStyle/>
                    <a:p>
                      <a:r>
                        <a:rPr lang="en-US" dirty="0"/>
                        <a:t>19</a:t>
                      </a:r>
                      <a:endParaRPr lang="ru-RU" dirty="0"/>
                    </a:p>
                  </a:txBody>
                  <a:tcPr/>
                </a:tc>
                <a:tc>
                  <a:txBody>
                    <a:bodyPr/>
                    <a:lstStyle/>
                    <a:p>
                      <a:r>
                        <a:rPr lang="en-US" dirty="0"/>
                        <a:t>20</a:t>
                      </a:r>
                      <a:endParaRPr lang="ru-RU" dirty="0"/>
                    </a:p>
                  </a:txBody>
                  <a:tcPr/>
                </a:tc>
                <a:tc>
                  <a:txBody>
                    <a:bodyPr/>
                    <a:lstStyle/>
                    <a:p>
                      <a:r>
                        <a:rPr lang="en-US" dirty="0"/>
                        <a:t>21</a:t>
                      </a:r>
                      <a:endParaRPr lang="ru-RU" dirty="0"/>
                    </a:p>
                  </a:txBody>
                  <a:tcPr/>
                </a:tc>
                <a:tc>
                  <a:txBody>
                    <a:bodyPr/>
                    <a:lstStyle/>
                    <a:p>
                      <a:r>
                        <a:rPr lang="en-US" dirty="0"/>
                        <a:t>22</a:t>
                      </a:r>
                      <a:endParaRPr lang="ru-RU" dirty="0"/>
                    </a:p>
                  </a:txBody>
                  <a:tcPr/>
                </a:tc>
                <a:tc>
                  <a:txBody>
                    <a:bodyPr/>
                    <a:lstStyle/>
                    <a:p>
                      <a:r>
                        <a:rPr lang="en-US" dirty="0"/>
                        <a:t>23</a:t>
                      </a:r>
                      <a:endParaRPr lang="ru-RU" dirty="0"/>
                    </a:p>
                  </a:txBody>
                  <a:tcPr/>
                </a:tc>
                <a:tc>
                  <a:txBody>
                    <a:bodyPr/>
                    <a:lstStyle/>
                    <a:p>
                      <a:r>
                        <a:rPr lang="en-US" dirty="0"/>
                        <a:t>24</a:t>
                      </a:r>
                      <a:endParaRPr lang="ru-RU" dirty="0"/>
                    </a:p>
                  </a:txBody>
                  <a:tcPr/>
                </a:tc>
                <a:tc>
                  <a:txBody>
                    <a:bodyPr/>
                    <a:lstStyle/>
                    <a:p>
                      <a:r>
                        <a:rPr lang="en-US" dirty="0"/>
                        <a:t>25</a:t>
                      </a:r>
                      <a:endParaRPr lang="ru-RU" dirty="0"/>
                    </a:p>
                  </a:txBody>
                  <a:tcPr/>
                </a:tc>
                <a:tc>
                  <a:txBody>
                    <a:bodyPr/>
                    <a:lstStyle/>
                    <a:p>
                      <a:r>
                        <a:rPr lang="en-US" dirty="0"/>
                        <a:t>26</a:t>
                      </a:r>
                      <a:endParaRPr lang="ru-RU" dirty="0"/>
                    </a:p>
                  </a:txBody>
                  <a:tcPr/>
                </a:tc>
                <a:extLst>
                  <a:ext uri="{0D108BD9-81ED-4DB2-BD59-A6C34878D82A}">
                    <a16:rowId xmlns:a16="http://schemas.microsoft.com/office/drawing/2014/main" val="3656634855"/>
                  </a:ext>
                </a:extLst>
              </a:tr>
            </a:tbl>
          </a:graphicData>
        </a:graphic>
      </p:graphicFrame>
      <p:graphicFrame>
        <p:nvGraphicFramePr>
          <p:cNvPr id="9" name="Таблица 8">
            <a:extLst>
              <a:ext uri="{FF2B5EF4-FFF2-40B4-BE49-F238E27FC236}">
                <a16:creationId xmlns:a16="http://schemas.microsoft.com/office/drawing/2014/main" id="{8B0DF046-2A7B-41C5-DEFE-458C667B8EBF}"/>
              </a:ext>
            </a:extLst>
          </p:cNvPr>
          <p:cNvGraphicFramePr>
            <a:graphicFrameLocks noGrp="1"/>
          </p:cNvGraphicFramePr>
          <p:nvPr/>
        </p:nvGraphicFramePr>
        <p:xfrm>
          <a:off x="321947" y="1970024"/>
          <a:ext cx="11548099" cy="741680"/>
        </p:xfrm>
        <a:graphic>
          <a:graphicData uri="http://schemas.openxmlformats.org/drawingml/2006/table">
            <a:tbl>
              <a:tblPr firstRow="1" bandRow="1">
                <a:tableStyleId>{5C22544A-7EE6-4342-B048-85BDC9FD1C3A}</a:tableStyleId>
              </a:tblPr>
              <a:tblGrid>
                <a:gridCol w="314960">
                  <a:extLst>
                    <a:ext uri="{9D8B030D-6E8A-4147-A177-3AD203B41FA5}">
                      <a16:colId xmlns:a16="http://schemas.microsoft.com/office/drawing/2014/main" val="3398412438"/>
                    </a:ext>
                  </a:extLst>
                </a:gridCol>
                <a:gridCol w="335280">
                  <a:extLst>
                    <a:ext uri="{9D8B030D-6E8A-4147-A177-3AD203B41FA5}">
                      <a16:colId xmlns:a16="http://schemas.microsoft.com/office/drawing/2014/main" val="2719663533"/>
                    </a:ext>
                  </a:extLst>
                </a:gridCol>
                <a:gridCol w="362268">
                  <a:extLst>
                    <a:ext uri="{9D8B030D-6E8A-4147-A177-3AD203B41FA5}">
                      <a16:colId xmlns:a16="http://schemas.microsoft.com/office/drawing/2014/main" val="2304095257"/>
                    </a:ext>
                  </a:extLst>
                </a:gridCol>
                <a:gridCol w="378143">
                  <a:extLst>
                    <a:ext uri="{9D8B030D-6E8A-4147-A177-3AD203B41FA5}">
                      <a16:colId xmlns:a16="http://schemas.microsoft.com/office/drawing/2014/main" val="1468220078"/>
                    </a:ext>
                  </a:extLst>
                </a:gridCol>
                <a:gridCol w="362268">
                  <a:extLst>
                    <a:ext uri="{9D8B030D-6E8A-4147-A177-3AD203B41FA5}">
                      <a16:colId xmlns:a16="http://schemas.microsoft.com/office/drawing/2014/main" val="1226883928"/>
                    </a:ext>
                  </a:extLst>
                </a:gridCol>
                <a:gridCol w="362268">
                  <a:extLst>
                    <a:ext uri="{9D8B030D-6E8A-4147-A177-3AD203B41FA5}">
                      <a16:colId xmlns:a16="http://schemas.microsoft.com/office/drawing/2014/main" val="987753670"/>
                    </a:ext>
                  </a:extLst>
                </a:gridCol>
                <a:gridCol w="378143">
                  <a:extLst>
                    <a:ext uri="{9D8B030D-6E8A-4147-A177-3AD203B41FA5}">
                      <a16:colId xmlns:a16="http://schemas.microsoft.com/office/drawing/2014/main" val="302510253"/>
                    </a:ext>
                  </a:extLst>
                </a:gridCol>
                <a:gridCol w="378143">
                  <a:extLst>
                    <a:ext uri="{9D8B030D-6E8A-4147-A177-3AD203B41FA5}">
                      <a16:colId xmlns:a16="http://schemas.microsoft.com/office/drawing/2014/main" val="1376382072"/>
                    </a:ext>
                  </a:extLst>
                </a:gridCol>
                <a:gridCol w="362268">
                  <a:extLst>
                    <a:ext uri="{9D8B030D-6E8A-4147-A177-3AD203B41FA5}">
                      <a16:colId xmlns:a16="http://schemas.microsoft.com/office/drawing/2014/main" val="2711949779"/>
                    </a:ext>
                  </a:extLst>
                </a:gridCol>
                <a:gridCol w="488252">
                  <a:extLst>
                    <a:ext uri="{9D8B030D-6E8A-4147-A177-3AD203B41FA5}">
                      <a16:colId xmlns:a16="http://schemas.microsoft.com/office/drawing/2014/main" val="658804072"/>
                    </a:ext>
                  </a:extLst>
                </a:gridCol>
                <a:gridCol w="491490">
                  <a:extLst>
                    <a:ext uri="{9D8B030D-6E8A-4147-A177-3AD203B41FA5}">
                      <a16:colId xmlns:a16="http://schemas.microsoft.com/office/drawing/2014/main" val="884245474"/>
                    </a:ext>
                  </a:extLst>
                </a:gridCol>
                <a:gridCol w="495618">
                  <a:extLst>
                    <a:ext uri="{9D8B030D-6E8A-4147-A177-3AD203B41FA5}">
                      <a16:colId xmlns:a16="http://schemas.microsoft.com/office/drawing/2014/main" val="385036240"/>
                    </a:ext>
                  </a:extLst>
                </a:gridCol>
                <a:gridCol w="493586">
                  <a:extLst>
                    <a:ext uri="{9D8B030D-6E8A-4147-A177-3AD203B41FA5}">
                      <a16:colId xmlns:a16="http://schemas.microsoft.com/office/drawing/2014/main" val="2532708337"/>
                    </a:ext>
                  </a:extLst>
                </a:gridCol>
                <a:gridCol w="488252">
                  <a:extLst>
                    <a:ext uri="{9D8B030D-6E8A-4147-A177-3AD203B41FA5}">
                      <a16:colId xmlns:a16="http://schemas.microsoft.com/office/drawing/2014/main" val="2093577137"/>
                    </a:ext>
                  </a:extLst>
                </a:gridCol>
                <a:gridCol w="492379">
                  <a:extLst>
                    <a:ext uri="{9D8B030D-6E8A-4147-A177-3AD203B41FA5}">
                      <a16:colId xmlns:a16="http://schemas.microsoft.com/office/drawing/2014/main" val="3883138186"/>
                    </a:ext>
                  </a:extLst>
                </a:gridCol>
                <a:gridCol w="487807">
                  <a:extLst>
                    <a:ext uri="{9D8B030D-6E8A-4147-A177-3AD203B41FA5}">
                      <a16:colId xmlns:a16="http://schemas.microsoft.com/office/drawing/2014/main" val="1625033532"/>
                    </a:ext>
                  </a:extLst>
                </a:gridCol>
                <a:gridCol w="479870">
                  <a:extLst>
                    <a:ext uri="{9D8B030D-6E8A-4147-A177-3AD203B41FA5}">
                      <a16:colId xmlns:a16="http://schemas.microsoft.com/office/drawing/2014/main" val="324454666"/>
                    </a:ext>
                  </a:extLst>
                </a:gridCol>
                <a:gridCol w="494030">
                  <a:extLst>
                    <a:ext uri="{9D8B030D-6E8A-4147-A177-3AD203B41FA5}">
                      <a16:colId xmlns:a16="http://schemas.microsoft.com/office/drawing/2014/main" val="1076205079"/>
                    </a:ext>
                  </a:extLst>
                </a:gridCol>
                <a:gridCol w="492633">
                  <a:extLst>
                    <a:ext uri="{9D8B030D-6E8A-4147-A177-3AD203B41FA5}">
                      <a16:colId xmlns:a16="http://schemas.microsoft.com/office/drawing/2014/main" val="4221540559"/>
                    </a:ext>
                  </a:extLst>
                </a:gridCol>
                <a:gridCol w="495618">
                  <a:extLst>
                    <a:ext uri="{9D8B030D-6E8A-4147-A177-3AD203B41FA5}">
                      <a16:colId xmlns:a16="http://schemas.microsoft.com/office/drawing/2014/main" val="2768797785"/>
                    </a:ext>
                  </a:extLst>
                </a:gridCol>
                <a:gridCol w="487553">
                  <a:extLst>
                    <a:ext uri="{9D8B030D-6E8A-4147-A177-3AD203B41FA5}">
                      <a16:colId xmlns:a16="http://schemas.microsoft.com/office/drawing/2014/main" val="3317143185"/>
                    </a:ext>
                  </a:extLst>
                </a:gridCol>
                <a:gridCol w="495618">
                  <a:extLst>
                    <a:ext uri="{9D8B030D-6E8A-4147-A177-3AD203B41FA5}">
                      <a16:colId xmlns:a16="http://schemas.microsoft.com/office/drawing/2014/main" val="3335242819"/>
                    </a:ext>
                  </a:extLst>
                </a:gridCol>
                <a:gridCol w="495618">
                  <a:extLst>
                    <a:ext uri="{9D8B030D-6E8A-4147-A177-3AD203B41FA5}">
                      <a16:colId xmlns:a16="http://schemas.microsoft.com/office/drawing/2014/main" val="3850434521"/>
                    </a:ext>
                  </a:extLst>
                </a:gridCol>
                <a:gridCol w="485585">
                  <a:extLst>
                    <a:ext uri="{9D8B030D-6E8A-4147-A177-3AD203B41FA5}">
                      <a16:colId xmlns:a16="http://schemas.microsoft.com/office/drawing/2014/main" val="3238107297"/>
                    </a:ext>
                  </a:extLst>
                </a:gridCol>
                <a:gridCol w="495618">
                  <a:extLst>
                    <a:ext uri="{9D8B030D-6E8A-4147-A177-3AD203B41FA5}">
                      <a16:colId xmlns:a16="http://schemas.microsoft.com/office/drawing/2014/main" val="3062776315"/>
                    </a:ext>
                  </a:extLst>
                </a:gridCol>
                <a:gridCol w="454831">
                  <a:extLst>
                    <a:ext uri="{9D8B030D-6E8A-4147-A177-3AD203B41FA5}">
                      <a16:colId xmlns:a16="http://schemas.microsoft.com/office/drawing/2014/main" val="507950192"/>
                    </a:ext>
                  </a:extLst>
                </a:gridCol>
              </a:tblGrid>
              <a:tr h="370840">
                <a:tc>
                  <a:txBody>
                    <a:bodyPr/>
                    <a:lstStyle/>
                    <a:p>
                      <a:r>
                        <a:rPr lang="en-US" dirty="0"/>
                        <a:t>A</a:t>
                      </a:r>
                      <a:endParaRPr lang="ru-RU" dirty="0"/>
                    </a:p>
                  </a:txBody>
                  <a:tcPr/>
                </a:tc>
                <a:tc>
                  <a:txBody>
                    <a:bodyPr/>
                    <a:lstStyle/>
                    <a:p>
                      <a:r>
                        <a:rPr lang="en-US" dirty="0"/>
                        <a:t>B</a:t>
                      </a:r>
                      <a:endParaRPr lang="ru-RU" dirty="0"/>
                    </a:p>
                  </a:txBody>
                  <a:tcPr/>
                </a:tc>
                <a:tc>
                  <a:txBody>
                    <a:bodyPr/>
                    <a:lstStyle/>
                    <a:p>
                      <a:r>
                        <a:rPr lang="en-US" dirty="0"/>
                        <a:t>C</a:t>
                      </a:r>
                      <a:endParaRPr lang="ru-RU" dirty="0"/>
                    </a:p>
                  </a:txBody>
                  <a:tcPr/>
                </a:tc>
                <a:tc>
                  <a:txBody>
                    <a:bodyPr/>
                    <a:lstStyle/>
                    <a:p>
                      <a:r>
                        <a:rPr lang="en-US" dirty="0"/>
                        <a:t>D</a:t>
                      </a:r>
                      <a:endParaRPr lang="ru-RU" dirty="0"/>
                    </a:p>
                  </a:txBody>
                  <a:tcPr/>
                </a:tc>
                <a:tc>
                  <a:txBody>
                    <a:bodyPr/>
                    <a:lstStyle/>
                    <a:p>
                      <a:r>
                        <a:rPr lang="en-US" dirty="0"/>
                        <a:t>E</a:t>
                      </a:r>
                      <a:endParaRPr lang="ru-RU" dirty="0"/>
                    </a:p>
                  </a:txBody>
                  <a:tcPr/>
                </a:tc>
                <a:tc>
                  <a:txBody>
                    <a:bodyPr/>
                    <a:lstStyle/>
                    <a:p>
                      <a:r>
                        <a:rPr lang="en-US" dirty="0"/>
                        <a:t>F</a:t>
                      </a:r>
                      <a:endParaRPr lang="ru-RU" dirty="0"/>
                    </a:p>
                  </a:txBody>
                  <a:tcPr/>
                </a:tc>
                <a:tc>
                  <a:txBody>
                    <a:bodyPr/>
                    <a:lstStyle/>
                    <a:p>
                      <a:r>
                        <a:rPr lang="en-US" dirty="0"/>
                        <a:t>G</a:t>
                      </a:r>
                      <a:endParaRPr lang="ru-RU" dirty="0"/>
                    </a:p>
                  </a:txBody>
                  <a:tcPr/>
                </a:tc>
                <a:tc>
                  <a:txBody>
                    <a:bodyPr/>
                    <a:lstStyle/>
                    <a:p>
                      <a:r>
                        <a:rPr lang="en-US" dirty="0"/>
                        <a:t>H</a:t>
                      </a:r>
                      <a:endParaRPr lang="ru-RU" dirty="0"/>
                    </a:p>
                  </a:txBody>
                  <a:tcPr/>
                </a:tc>
                <a:tc>
                  <a:txBody>
                    <a:bodyPr/>
                    <a:lstStyle/>
                    <a:p>
                      <a:r>
                        <a:rPr lang="en-US" dirty="0"/>
                        <a:t>I</a:t>
                      </a:r>
                      <a:endParaRPr lang="ru-RU" dirty="0"/>
                    </a:p>
                  </a:txBody>
                  <a:tcPr/>
                </a:tc>
                <a:tc>
                  <a:txBody>
                    <a:bodyPr/>
                    <a:lstStyle/>
                    <a:p>
                      <a:r>
                        <a:rPr lang="en-US" dirty="0"/>
                        <a:t>J</a:t>
                      </a:r>
                      <a:endParaRPr lang="ru-RU" dirty="0"/>
                    </a:p>
                  </a:txBody>
                  <a:tcPr/>
                </a:tc>
                <a:tc>
                  <a:txBody>
                    <a:bodyPr/>
                    <a:lstStyle/>
                    <a:p>
                      <a:r>
                        <a:rPr lang="en-US" dirty="0"/>
                        <a:t>K</a:t>
                      </a:r>
                      <a:endParaRPr lang="ru-RU" dirty="0"/>
                    </a:p>
                  </a:txBody>
                  <a:tcPr/>
                </a:tc>
                <a:tc>
                  <a:txBody>
                    <a:bodyPr/>
                    <a:lstStyle/>
                    <a:p>
                      <a:r>
                        <a:rPr lang="en-US" dirty="0"/>
                        <a:t>L</a:t>
                      </a:r>
                      <a:endParaRPr lang="ru-RU" dirty="0"/>
                    </a:p>
                  </a:txBody>
                  <a:tcPr/>
                </a:tc>
                <a:tc>
                  <a:txBody>
                    <a:bodyPr/>
                    <a:lstStyle/>
                    <a:p>
                      <a:r>
                        <a:rPr lang="en-US" dirty="0"/>
                        <a:t>M</a:t>
                      </a:r>
                      <a:endParaRPr lang="ru-RU" dirty="0"/>
                    </a:p>
                  </a:txBody>
                  <a:tcPr/>
                </a:tc>
                <a:tc>
                  <a:txBody>
                    <a:bodyPr/>
                    <a:lstStyle/>
                    <a:p>
                      <a:r>
                        <a:rPr lang="en-US" dirty="0"/>
                        <a:t>N</a:t>
                      </a:r>
                      <a:endParaRPr lang="ru-RU" dirty="0"/>
                    </a:p>
                  </a:txBody>
                  <a:tcPr/>
                </a:tc>
                <a:tc>
                  <a:txBody>
                    <a:bodyPr/>
                    <a:lstStyle/>
                    <a:p>
                      <a:r>
                        <a:rPr lang="en-US" dirty="0"/>
                        <a:t>O</a:t>
                      </a:r>
                      <a:endParaRPr lang="ru-RU" dirty="0"/>
                    </a:p>
                  </a:txBody>
                  <a:tcPr/>
                </a:tc>
                <a:tc>
                  <a:txBody>
                    <a:bodyPr/>
                    <a:lstStyle/>
                    <a:p>
                      <a:r>
                        <a:rPr lang="en-US" dirty="0"/>
                        <a:t>P</a:t>
                      </a:r>
                      <a:endParaRPr lang="ru-RU" dirty="0"/>
                    </a:p>
                  </a:txBody>
                  <a:tcPr/>
                </a:tc>
                <a:tc>
                  <a:txBody>
                    <a:bodyPr/>
                    <a:lstStyle/>
                    <a:p>
                      <a:r>
                        <a:rPr lang="en-US" dirty="0"/>
                        <a:t>Q</a:t>
                      </a:r>
                      <a:endParaRPr lang="ru-RU" dirty="0"/>
                    </a:p>
                  </a:txBody>
                  <a:tcPr/>
                </a:tc>
                <a:tc>
                  <a:txBody>
                    <a:bodyPr/>
                    <a:lstStyle/>
                    <a:p>
                      <a:r>
                        <a:rPr lang="en-US" dirty="0"/>
                        <a:t>R</a:t>
                      </a:r>
                      <a:endParaRPr lang="ru-RU" dirty="0"/>
                    </a:p>
                  </a:txBody>
                  <a:tcPr/>
                </a:tc>
                <a:tc>
                  <a:txBody>
                    <a:bodyPr/>
                    <a:lstStyle/>
                    <a:p>
                      <a:r>
                        <a:rPr lang="en-US" dirty="0"/>
                        <a:t>S</a:t>
                      </a:r>
                      <a:endParaRPr lang="ru-RU" dirty="0"/>
                    </a:p>
                  </a:txBody>
                  <a:tcPr/>
                </a:tc>
                <a:tc>
                  <a:txBody>
                    <a:bodyPr/>
                    <a:lstStyle/>
                    <a:p>
                      <a:r>
                        <a:rPr lang="en-US" dirty="0"/>
                        <a:t>T</a:t>
                      </a:r>
                      <a:endParaRPr lang="ru-RU" dirty="0"/>
                    </a:p>
                  </a:txBody>
                  <a:tcPr/>
                </a:tc>
                <a:tc>
                  <a:txBody>
                    <a:bodyPr/>
                    <a:lstStyle/>
                    <a:p>
                      <a:r>
                        <a:rPr lang="en-US" dirty="0"/>
                        <a:t>U</a:t>
                      </a:r>
                      <a:endParaRPr lang="ru-RU" dirty="0"/>
                    </a:p>
                  </a:txBody>
                  <a:tcPr/>
                </a:tc>
                <a:tc>
                  <a:txBody>
                    <a:bodyPr/>
                    <a:lstStyle/>
                    <a:p>
                      <a:r>
                        <a:rPr lang="en-US" dirty="0"/>
                        <a:t>V</a:t>
                      </a:r>
                      <a:endParaRPr lang="ru-RU" dirty="0"/>
                    </a:p>
                  </a:txBody>
                  <a:tcPr/>
                </a:tc>
                <a:tc>
                  <a:txBody>
                    <a:bodyPr/>
                    <a:lstStyle/>
                    <a:p>
                      <a:r>
                        <a:rPr lang="en-US" dirty="0"/>
                        <a:t>W</a:t>
                      </a:r>
                      <a:endParaRPr lang="ru-RU" dirty="0"/>
                    </a:p>
                  </a:txBody>
                  <a:tcPr/>
                </a:tc>
                <a:tc>
                  <a:txBody>
                    <a:bodyPr/>
                    <a:lstStyle/>
                    <a:p>
                      <a:r>
                        <a:rPr lang="en-US" dirty="0"/>
                        <a:t>X</a:t>
                      </a:r>
                      <a:endParaRPr lang="ru-RU" dirty="0"/>
                    </a:p>
                  </a:txBody>
                  <a:tcPr/>
                </a:tc>
                <a:tc>
                  <a:txBody>
                    <a:bodyPr/>
                    <a:lstStyle/>
                    <a:p>
                      <a:r>
                        <a:rPr lang="en-US" dirty="0"/>
                        <a:t>Y</a:t>
                      </a:r>
                      <a:endParaRPr lang="ru-RU" dirty="0"/>
                    </a:p>
                  </a:txBody>
                  <a:tcPr/>
                </a:tc>
                <a:tc>
                  <a:txBody>
                    <a:bodyPr/>
                    <a:lstStyle/>
                    <a:p>
                      <a:r>
                        <a:rPr lang="en-US" dirty="0"/>
                        <a:t>Z</a:t>
                      </a:r>
                      <a:endParaRPr lang="ru-RU" dirty="0"/>
                    </a:p>
                  </a:txBody>
                  <a:tcPr/>
                </a:tc>
                <a:extLst>
                  <a:ext uri="{0D108BD9-81ED-4DB2-BD59-A6C34878D82A}">
                    <a16:rowId xmlns:a16="http://schemas.microsoft.com/office/drawing/2014/main" val="4095538184"/>
                  </a:ext>
                </a:extLst>
              </a:tr>
              <a:tr h="370840">
                <a:tc>
                  <a:txBody>
                    <a:bodyPr/>
                    <a:lstStyle/>
                    <a:p>
                      <a:r>
                        <a:rPr lang="en-US" dirty="0"/>
                        <a:t>1</a:t>
                      </a:r>
                      <a:endParaRPr lang="ru-RU" dirty="0"/>
                    </a:p>
                  </a:txBody>
                  <a:tcPr/>
                </a:tc>
                <a:tc>
                  <a:txBody>
                    <a:bodyPr/>
                    <a:lstStyle/>
                    <a:p>
                      <a:r>
                        <a:rPr lang="en-US" dirty="0"/>
                        <a:t>2</a:t>
                      </a:r>
                      <a:endParaRPr lang="ru-RU" dirty="0"/>
                    </a:p>
                  </a:txBody>
                  <a:tcPr/>
                </a:tc>
                <a:tc>
                  <a:txBody>
                    <a:bodyPr/>
                    <a:lstStyle/>
                    <a:p>
                      <a:r>
                        <a:rPr lang="en-US" dirty="0"/>
                        <a:t>3</a:t>
                      </a:r>
                      <a:endParaRPr lang="ru-RU" dirty="0"/>
                    </a:p>
                  </a:txBody>
                  <a:tcPr/>
                </a:tc>
                <a:tc>
                  <a:txBody>
                    <a:bodyPr/>
                    <a:lstStyle/>
                    <a:p>
                      <a:r>
                        <a:rPr lang="en-US" dirty="0"/>
                        <a:t>4</a:t>
                      </a:r>
                      <a:endParaRPr lang="ru-RU" dirty="0"/>
                    </a:p>
                  </a:txBody>
                  <a:tcPr/>
                </a:tc>
                <a:tc>
                  <a:txBody>
                    <a:bodyPr/>
                    <a:lstStyle/>
                    <a:p>
                      <a:r>
                        <a:rPr lang="en-US" dirty="0"/>
                        <a:t>5</a:t>
                      </a:r>
                      <a:endParaRPr lang="ru-RU" dirty="0"/>
                    </a:p>
                  </a:txBody>
                  <a:tcPr/>
                </a:tc>
                <a:tc>
                  <a:txBody>
                    <a:bodyPr/>
                    <a:lstStyle/>
                    <a:p>
                      <a:r>
                        <a:rPr lang="en-US" dirty="0"/>
                        <a:t>6</a:t>
                      </a:r>
                      <a:endParaRPr lang="ru-RU" dirty="0"/>
                    </a:p>
                  </a:txBody>
                  <a:tcPr/>
                </a:tc>
                <a:tc>
                  <a:txBody>
                    <a:bodyPr/>
                    <a:lstStyle/>
                    <a:p>
                      <a:r>
                        <a:rPr lang="en-US" dirty="0"/>
                        <a:t>7</a:t>
                      </a:r>
                      <a:endParaRPr lang="ru-RU" dirty="0"/>
                    </a:p>
                  </a:txBody>
                  <a:tcPr/>
                </a:tc>
                <a:tc>
                  <a:txBody>
                    <a:bodyPr/>
                    <a:lstStyle/>
                    <a:p>
                      <a:r>
                        <a:rPr lang="en-US" dirty="0"/>
                        <a:t>8</a:t>
                      </a:r>
                      <a:endParaRPr lang="ru-RU" dirty="0"/>
                    </a:p>
                  </a:txBody>
                  <a:tcPr/>
                </a:tc>
                <a:tc>
                  <a:txBody>
                    <a:bodyPr/>
                    <a:lstStyle/>
                    <a:p>
                      <a:r>
                        <a:rPr lang="en-US" dirty="0"/>
                        <a:t>9</a:t>
                      </a:r>
                      <a:endParaRPr lang="ru-RU" dirty="0"/>
                    </a:p>
                  </a:txBody>
                  <a:tcPr/>
                </a:tc>
                <a:tc>
                  <a:txBody>
                    <a:bodyPr/>
                    <a:lstStyle/>
                    <a:p>
                      <a:r>
                        <a:rPr lang="en-US" dirty="0"/>
                        <a:t>10</a:t>
                      </a:r>
                      <a:endParaRPr lang="ru-RU" dirty="0"/>
                    </a:p>
                  </a:txBody>
                  <a:tcPr/>
                </a:tc>
                <a:tc>
                  <a:txBody>
                    <a:bodyPr/>
                    <a:lstStyle/>
                    <a:p>
                      <a:r>
                        <a:rPr lang="en-US" dirty="0"/>
                        <a:t>11</a:t>
                      </a:r>
                      <a:endParaRPr lang="ru-RU" dirty="0"/>
                    </a:p>
                  </a:txBody>
                  <a:tcPr/>
                </a:tc>
                <a:tc>
                  <a:txBody>
                    <a:bodyPr/>
                    <a:lstStyle/>
                    <a:p>
                      <a:r>
                        <a:rPr lang="en-US" dirty="0"/>
                        <a:t>12</a:t>
                      </a:r>
                      <a:endParaRPr lang="ru-RU" dirty="0"/>
                    </a:p>
                  </a:txBody>
                  <a:tcPr/>
                </a:tc>
                <a:tc>
                  <a:txBody>
                    <a:bodyPr/>
                    <a:lstStyle/>
                    <a:p>
                      <a:r>
                        <a:rPr lang="en-US" dirty="0"/>
                        <a:t>13</a:t>
                      </a:r>
                      <a:endParaRPr lang="ru-RU" dirty="0"/>
                    </a:p>
                  </a:txBody>
                  <a:tcPr/>
                </a:tc>
                <a:tc>
                  <a:txBody>
                    <a:bodyPr/>
                    <a:lstStyle/>
                    <a:p>
                      <a:r>
                        <a:rPr lang="en-US" dirty="0"/>
                        <a:t>14</a:t>
                      </a:r>
                      <a:endParaRPr lang="ru-RU" dirty="0"/>
                    </a:p>
                  </a:txBody>
                  <a:tcPr/>
                </a:tc>
                <a:tc>
                  <a:txBody>
                    <a:bodyPr/>
                    <a:lstStyle/>
                    <a:p>
                      <a:r>
                        <a:rPr lang="en-US" dirty="0"/>
                        <a:t>15</a:t>
                      </a:r>
                      <a:endParaRPr lang="ru-RU" dirty="0"/>
                    </a:p>
                  </a:txBody>
                  <a:tcPr/>
                </a:tc>
                <a:tc>
                  <a:txBody>
                    <a:bodyPr/>
                    <a:lstStyle/>
                    <a:p>
                      <a:r>
                        <a:rPr lang="en-US" dirty="0"/>
                        <a:t>16</a:t>
                      </a:r>
                      <a:endParaRPr lang="ru-RU" dirty="0"/>
                    </a:p>
                  </a:txBody>
                  <a:tcPr/>
                </a:tc>
                <a:tc>
                  <a:txBody>
                    <a:bodyPr/>
                    <a:lstStyle/>
                    <a:p>
                      <a:r>
                        <a:rPr lang="en-US" dirty="0"/>
                        <a:t>17</a:t>
                      </a:r>
                      <a:endParaRPr lang="ru-RU" dirty="0"/>
                    </a:p>
                  </a:txBody>
                  <a:tcPr/>
                </a:tc>
                <a:tc>
                  <a:txBody>
                    <a:bodyPr/>
                    <a:lstStyle/>
                    <a:p>
                      <a:r>
                        <a:rPr lang="en-US" dirty="0"/>
                        <a:t>18</a:t>
                      </a:r>
                      <a:endParaRPr lang="ru-RU" dirty="0"/>
                    </a:p>
                  </a:txBody>
                  <a:tcPr/>
                </a:tc>
                <a:tc>
                  <a:txBody>
                    <a:bodyPr/>
                    <a:lstStyle/>
                    <a:p>
                      <a:r>
                        <a:rPr lang="en-US" dirty="0"/>
                        <a:t>19</a:t>
                      </a:r>
                      <a:endParaRPr lang="ru-RU" dirty="0"/>
                    </a:p>
                  </a:txBody>
                  <a:tcPr/>
                </a:tc>
                <a:tc>
                  <a:txBody>
                    <a:bodyPr/>
                    <a:lstStyle/>
                    <a:p>
                      <a:r>
                        <a:rPr lang="en-US" dirty="0"/>
                        <a:t>20</a:t>
                      </a:r>
                      <a:endParaRPr lang="ru-RU" dirty="0"/>
                    </a:p>
                  </a:txBody>
                  <a:tcPr/>
                </a:tc>
                <a:tc>
                  <a:txBody>
                    <a:bodyPr/>
                    <a:lstStyle/>
                    <a:p>
                      <a:r>
                        <a:rPr lang="en-US" dirty="0"/>
                        <a:t>21</a:t>
                      </a:r>
                      <a:endParaRPr lang="ru-RU" dirty="0"/>
                    </a:p>
                  </a:txBody>
                  <a:tcPr/>
                </a:tc>
                <a:tc>
                  <a:txBody>
                    <a:bodyPr/>
                    <a:lstStyle/>
                    <a:p>
                      <a:r>
                        <a:rPr lang="en-US" dirty="0"/>
                        <a:t>22</a:t>
                      </a:r>
                      <a:endParaRPr lang="ru-RU" dirty="0"/>
                    </a:p>
                  </a:txBody>
                  <a:tcPr/>
                </a:tc>
                <a:tc>
                  <a:txBody>
                    <a:bodyPr/>
                    <a:lstStyle/>
                    <a:p>
                      <a:r>
                        <a:rPr lang="en-US" dirty="0"/>
                        <a:t>23</a:t>
                      </a:r>
                      <a:endParaRPr lang="ru-RU" dirty="0"/>
                    </a:p>
                  </a:txBody>
                  <a:tcPr/>
                </a:tc>
                <a:tc>
                  <a:txBody>
                    <a:bodyPr/>
                    <a:lstStyle/>
                    <a:p>
                      <a:r>
                        <a:rPr lang="en-US" dirty="0"/>
                        <a:t>24</a:t>
                      </a:r>
                      <a:endParaRPr lang="ru-RU" dirty="0"/>
                    </a:p>
                  </a:txBody>
                  <a:tcPr/>
                </a:tc>
                <a:tc>
                  <a:txBody>
                    <a:bodyPr/>
                    <a:lstStyle/>
                    <a:p>
                      <a:r>
                        <a:rPr lang="en-US" dirty="0"/>
                        <a:t>25</a:t>
                      </a:r>
                      <a:endParaRPr lang="ru-RU" dirty="0"/>
                    </a:p>
                  </a:txBody>
                  <a:tcPr/>
                </a:tc>
                <a:tc>
                  <a:txBody>
                    <a:bodyPr/>
                    <a:lstStyle/>
                    <a:p>
                      <a:r>
                        <a:rPr lang="en-US" dirty="0"/>
                        <a:t>26</a:t>
                      </a:r>
                      <a:endParaRPr lang="ru-RU" dirty="0"/>
                    </a:p>
                  </a:txBody>
                  <a:tcPr/>
                </a:tc>
                <a:extLst>
                  <a:ext uri="{0D108BD9-81ED-4DB2-BD59-A6C34878D82A}">
                    <a16:rowId xmlns:a16="http://schemas.microsoft.com/office/drawing/2014/main" val="3656634855"/>
                  </a:ext>
                </a:extLst>
              </a:tr>
            </a:tbl>
          </a:graphicData>
        </a:graphic>
      </p:graphicFrame>
    </p:spTree>
    <p:extLst>
      <p:ext uri="{BB962C8B-B14F-4D97-AF65-F5344CB8AC3E}">
        <p14:creationId xmlns:p14="http://schemas.microsoft.com/office/powerpoint/2010/main" val="2957114933"/>
      </p:ext>
    </p:extLst>
  </p:cSld>
  <p:clrMapOvr>
    <a:masterClrMapping/>
  </p:clrMapOvr>
</p:sld>
</file>

<file path=ppt/theme/theme1.xml><?xml version="1.0" encoding="utf-8"?>
<a:theme xmlns:a="http://schemas.openxmlformats.org/drawingml/2006/main" name="Дивиденд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998_TF33552983" id="{160FF37C-0DDC-4D2E-AEAD-253EF6364DF1}" vid="{EC99DBC3-C858-4F3A-82DD-48D686A36DB8}"/>
    </a:ext>
  </a:extLst>
</a:theme>
</file>

<file path=ppt/theme/theme2.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{9D3E88F0-0CF0-4016-A0B1-D39F5E678E27}tf33552983_win32</Template>
  <TotalTime>62</TotalTime>
  <Words>1436</Words>
  <Application>Microsoft Office PowerPoint</Application>
  <PresentationFormat>Широкоэкранный</PresentationFormat>
  <Paragraphs>949</Paragraphs>
  <Slides>11</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11</vt:i4>
      </vt:variant>
    </vt:vector>
  </HeadingPairs>
  <TitlesOfParts>
    <vt:vector size="19" baseType="lpstr">
      <vt:lpstr>Arial</vt:lpstr>
      <vt:lpstr>Calibri</vt:lpstr>
      <vt:lpstr>Corbel</vt:lpstr>
      <vt:lpstr>Franklin Gothic Book</vt:lpstr>
      <vt:lpstr>Franklin Gothic Demi</vt:lpstr>
      <vt:lpstr>Times New Roman</vt:lpstr>
      <vt:lpstr>Wingdings 2</vt:lpstr>
      <vt:lpstr>ДивидендVTI</vt:lpstr>
      <vt:lpstr>Шифрование с использованием двух алфавитов для четных и нечетных позиций символов</vt:lpstr>
      <vt:lpstr>Алгоритм шифрования текста</vt:lpstr>
      <vt:lpstr>Шифрование символов</vt:lpstr>
      <vt:lpstr>Шифрование символов</vt:lpstr>
      <vt:lpstr>Шифрование символов</vt:lpstr>
      <vt:lpstr>Шифрование символов</vt:lpstr>
      <vt:lpstr>расшифровка символов</vt:lpstr>
      <vt:lpstr>расшифровка символов</vt:lpstr>
      <vt:lpstr>расшифровка символов</vt:lpstr>
      <vt:lpstr>расшифровка символов</vt:lpstr>
      <vt:lpstr>Благодарим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Кустов Константин</dc:creator>
  <cp:lastModifiedBy>Кустов Константин</cp:lastModifiedBy>
  <cp:revision>11</cp:revision>
  <dcterms:created xsi:type="dcterms:W3CDTF">2024-09-30T19:18:38Z</dcterms:created>
  <dcterms:modified xsi:type="dcterms:W3CDTF">2024-09-30T20:20:48Z</dcterms:modified>
</cp:coreProperties>
</file>