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62" r:id="rId5"/>
    <p:sldId id="257" r:id="rId6"/>
    <p:sldId id="264" r:id="rId7"/>
    <p:sldId id="258" r:id="rId8"/>
    <p:sldId id="259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8531-CDBB-4F68-9792-5167072A372F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99ACD9-D9FD-4CE4-B844-04BA9866B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04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8531-CDBB-4F68-9792-5167072A372F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99ACD9-D9FD-4CE4-B844-04BA9866B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14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8531-CDBB-4F68-9792-5167072A372F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99ACD9-D9FD-4CE4-B844-04BA9866B724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8471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8531-CDBB-4F68-9792-5167072A372F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99ACD9-D9FD-4CE4-B844-04BA9866B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507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8531-CDBB-4F68-9792-5167072A372F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99ACD9-D9FD-4CE4-B844-04BA9866B724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2486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8531-CDBB-4F68-9792-5167072A372F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99ACD9-D9FD-4CE4-B844-04BA9866B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1464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8531-CDBB-4F68-9792-5167072A372F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ACD9-D9FD-4CE4-B844-04BA9866B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2888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8531-CDBB-4F68-9792-5167072A372F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ACD9-D9FD-4CE4-B844-04BA9866B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75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8531-CDBB-4F68-9792-5167072A372F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ACD9-D9FD-4CE4-B844-04BA9866B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68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8531-CDBB-4F68-9792-5167072A372F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99ACD9-D9FD-4CE4-B844-04BA9866B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82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8531-CDBB-4F68-9792-5167072A372F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99ACD9-D9FD-4CE4-B844-04BA9866B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31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8531-CDBB-4F68-9792-5167072A372F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99ACD9-D9FD-4CE4-B844-04BA9866B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96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8531-CDBB-4F68-9792-5167072A372F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ACD9-D9FD-4CE4-B844-04BA9866B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290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8531-CDBB-4F68-9792-5167072A372F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ACD9-D9FD-4CE4-B844-04BA9866B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6392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8531-CDBB-4F68-9792-5167072A372F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9ACD9-D9FD-4CE4-B844-04BA9866B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0621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8531-CDBB-4F68-9792-5167072A372F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99ACD9-D9FD-4CE4-B844-04BA9866B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815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48531-CDBB-4F68-9792-5167072A372F}" type="datetimeFigureOut">
              <a:rPr lang="fr-FR" smtClean="0"/>
              <a:t>11/06/2025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99ACD9-D9FD-4CE4-B844-04BA9866B7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235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2A9FD-EF03-5919-6B6D-4B801EE51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2645" y="1166219"/>
            <a:ext cx="8915399" cy="2262781"/>
          </a:xfrm>
        </p:spPr>
        <p:txBody>
          <a:bodyPr/>
          <a:lstStyle/>
          <a:p>
            <a:r>
              <a:rPr lang="fr-FR" dirty="0"/>
              <a:t>Projet Tableau accès eau potable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FB2B34F-1777-ECD9-526E-EE2122073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230" y="2845526"/>
            <a:ext cx="5650413" cy="352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22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EA455C-F643-BEBF-19A1-36FC18C2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DC6B27-9277-B0A2-6D78-2067D79C7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19" y="1659875"/>
            <a:ext cx="8915400" cy="3837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b="1" dirty="0"/>
              <a:t>DWFA (</a:t>
            </a:r>
            <a:r>
              <a:rPr lang="fr-FR" b="1" dirty="0" err="1"/>
              <a:t>Drinking</a:t>
            </a:r>
            <a:r>
              <a:rPr lang="fr-FR" b="1" dirty="0"/>
              <a:t> Water For All) </a:t>
            </a:r>
            <a:r>
              <a:rPr lang="fr-FR" dirty="0"/>
              <a:t>est une ONG dont la mission est d’assurer l’accès à l’eau potable pour tous 💦🤝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DWFA intervient dans 3 domaines d’expertise clés :</a:t>
            </a:r>
          </a:p>
          <a:p>
            <a:pPr marL="0" indent="0">
              <a:buNone/>
            </a:pPr>
            <a:r>
              <a:rPr lang="fr-FR" dirty="0"/>
              <a:t>	   - 🚰 Création de nouveaux services d’accès à l’eau potable</a:t>
            </a:r>
          </a:p>
          <a:p>
            <a:pPr marL="0" indent="0">
              <a:buNone/>
            </a:pPr>
            <a:r>
              <a:rPr lang="fr-FR" dirty="0"/>
              <a:t>	    -🔧 Modernisation des services d’accès à l’eau existants</a:t>
            </a:r>
          </a:p>
          <a:p>
            <a:pPr marL="0" indent="0">
              <a:buNone/>
            </a:pPr>
            <a:r>
              <a:rPr lang="fr-FR" dirty="0"/>
              <a:t>	   -🏛️ Conseil auprès des administrations et gouvernements pour les politiques d’accès à l’eau</a:t>
            </a:r>
          </a:p>
          <a:p>
            <a:pPr marL="0" indent="0">
              <a:buNone/>
            </a:pPr>
            <a:r>
              <a:rPr lang="fr-FR" dirty="0"/>
              <a:t>L’association a récemment sollicité un financement auprès d’un bailleur de fonds 💸</a:t>
            </a:r>
          </a:p>
          <a:p>
            <a:pPr marL="0" indent="0">
              <a:buNone/>
            </a:pPr>
            <a:r>
              <a:rPr lang="fr-FR" dirty="0"/>
              <a:t>Ces financements permettront d’investir dans l’un des domaines d’expertise, mais le pays cible pour ce projet reste encore à déterminer </a:t>
            </a:r>
          </a:p>
        </p:txBody>
      </p:sp>
    </p:spTree>
    <p:extLst>
      <p:ext uri="{BB962C8B-B14F-4D97-AF65-F5344CB8AC3E}">
        <p14:creationId xmlns:p14="http://schemas.microsoft.com/office/powerpoint/2010/main" val="147971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ED4E3B-49AE-3D33-F1B8-770884450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4859435" cy="765778"/>
          </a:xfrm>
        </p:spPr>
        <p:txBody>
          <a:bodyPr>
            <a:normAutofit fontScale="90000"/>
          </a:bodyPr>
          <a:lstStyle/>
          <a:p>
            <a:r>
              <a:rPr lang="fr-FR" sz="3600" b="1" dirty="0"/>
              <a:t>Objectifs du tableau</a:t>
            </a:r>
            <a:br>
              <a:rPr lang="fr-FR" sz="3600" b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06500E-0D72-58C5-0D8F-B8E08B04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4615" y="1656198"/>
            <a:ext cx="8915400" cy="315964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💧 </a:t>
            </a:r>
            <a:r>
              <a:rPr lang="fr-FR" b="1" dirty="0"/>
              <a:t>Identifier les pays prioritaires</a:t>
            </a:r>
            <a:br>
              <a:rPr lang="fr-FR" dirty="0"/>
            </a:br>
            <a:r>
              <a:rPr lang="fr-FR" dirty="0"/>
              <a:t>	Permettre à WFA d’orienter ses investissements dans l’un des 3 domaines d’expertise proposés.</a:t>
            </a:r>
          </a:p>
          <a:p>
            <a:pPr marL="0" indent="0">
              <a:buNone/>
            </a:pPr>
            <a:r>
              <a:rPr lang="fr-FR" dirty="0"/>
              <a:t>🚱 </a:t>
            </a:r>
            <a:r>
              <a:rPr lang="fr-FR" b="1" dirty="0"/>
              <a:t>Repérer les difficultés d’accès à l’eau</a:t>
            </a:r>
            <a:br>
              <a:rPr lang="fr-FR" dirty="0"/>
            </a:br>
            <a:r>
              <a:rPr lang="fr-FR" dirty="0"/>
              <a:t>	Mettre en lumière les pays où l’accès à l’eau est un enjeu majeur.</a:t>
            </a:r>
          </a:p>
          <a:p>
            <a:pPr marL="0" indent="0">
              <a:buNone/>
            </a:pPr>
            <a:r>
              <a:rPr lang="fr-FR" dirty="0"/>
              <a:t>🎯 </a:t>
            </a:r>
            <a:r>
              <a:rPr lang="fr-FR" b="1" dirty="0"/>
              <a:t>Concentrer les efforts</a:t>
            </a:r>
            <a:br>
              <a:rPr lang="fr-FR" dirty="0"/>
            </a:br>
            <a:r>
              <a:rPr lang="fr-FR" dirty="0"/>
              <a:t>	Définir les zones d’intervention prioritaires selon les domaines d’expertise de WFA.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855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38A6E-74F8-4D87-9510-3BDE0A02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Prétraitement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27D777-F1DD-EC59-E7A8-B6BE4463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5006" y="1425811"/>
            <a:ext cx="9696994" cy="44579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100" b="1" dirty="0"/>
              <a:t>📁 Source de données :</a:t>
            </a:r>
          </a:p>
          <a:p>
            <a:pPr marL="0" indent="0">
              <a:buNone/>
            </a:pPr>
            <a:r>
              <a:rPr lang="fr-FR" dirty="0"/>
              <a:t>    Accès à l’eau potable : Taux d’infrastructure de base et avancée.</a:t>
            </a:r>
          </a:p>
          <a:p>
            <a:pPr marL="0" indent="0">
              <a:buNone/>
            </a:pPr>
            <a:r>
              <a:rPr lang="fr-FR" dirty="0"/>
              <a:t>    Mortalité liée à l’eau insalubre : Pourcentage de décès.</a:t>
            </a:r>
          </a:p>
          <a:p>
            <a:pPr marL="0" indent="0">
              <a:buNone/>
            </a:pPr>
            <a:r>
              <a:rPr lang="fr-FR" dirty="0"/>
              <a:t>    Stabilité politique : Indicateur par pays.</a:t>
            </a:r>
          </a:p>
          <a:p>
            <a:pPr marL="0" indent="0">
              <a:buNone/>
            </a:pPr>
            <a:r>
              <a:rPr lang="fr-FR" dirty="0"/>
              <a:t>    Population : Nombre d’habitants par pays.</a:t>
            </a:r>
          </a:p>
          <a:p>
            <a:pPr marL="0" indent="0">
              <a:buNone/>
            </a:pPr>
            <a:r>
              <a:rPr lang="fr-FR" dirty="0"/>
              <a:t>    Régions : Association pays → continent.</a:t>
            </a:r>
          </a:p>
          <a:p>
            <a:pPr marL="0" indent="0">
              <a:buNone/>
            </a:pPr>
            <a:r>
              <a:rPr lang="fr-FR" sz="2100" b="1" dirty="0"/>
              <a:t>🔗 Traitement des données :</a:t>
            </a:r>
          </a:p>
          <a:p>
            <a:pPr marL="0" indent="0">
              <a:buNone/>
            </a:pPr>
            <a:r>
              <a:rPr lang="fr-FR" dirty="0"/>
              <a:t>    Jointure effectuée entre les fichiers Population et Accès à l’eau potable.</a:t>
            </a:r>
          </a:p>
          <a:p>
            <a:pPr marL="0" indent="0">
              <a:buNone/>
            </a:pPr>
            <a:r>
              <a:rPr lang="fr-FR" dirty="0"/>
              <a:t>     Normalisation des types de données :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Year</a:t>
            </a:r>
            <a:r>
              <a:rPr lang="fr-FR" dirty="0"/>
              <a:t> → transformée en entier (</a:t>
            </a:r>
            <a:r>
              <a:rPr lang="fr-FR" dirty="0" err="1"/>
              <a:t>int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dirty="0"/>
              <a:t>        </a:t>
            </a:r>
            <a:r>
              <a:rPr lang="fr-FR" dirty="0" err="1"/>
              <a:t>MortalityRate</a:t>
            </a:r>
            <a:r>
              <a:rPr lang="fr-FR" dirty="0"/>
              <a:t> → convertie en flottant (</a:t>
            </a:r>
            <a:r>
              <a:rPr lang="fr-FR" dirty="0" err="1"/>
              <a:t>float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dirty="0"/>
              <a:t>        Autres variables de type chaîne (string) ajustées selon leur usage analytique</a:t>
            </a:r>
          </a:p>
        </p:txBody>
      </p:sp>
    </p:spTree>
    <p:extLst>
      <p:ext uri="{BB962C8B-B14F-4D97-AF65-F5344CB8AC3E}">
        <p14:creationId xmlns:p14="http://schemas.microsoft.com/office/powerpoint/2010/main" val="106995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08EA88-E719-9F51-A87D-8582D8A79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2491139" cy="774922"/>
          </a:xfrm>
        </p:spPr>
        <p:txBody>
          <a:bodyPr>
            <a:normAutofit/>
          </a:bodyPr>
          <a:lstStyle/>
          <a:p>
            <a:r>
              <a:rPr lang="fr-FR" sz="4000" dirty="0" err="1"/>
              <a:t>Blueprint</a:t>
            </a:r>
            <a:endParaRPr lang="fr-FR" sz="40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F65DC4E-B549-1B1C-27EB-FBFF8AB8A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525" y="1527313"/>
            <a:ext cx="6163172" cy="4316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94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1BA61C4-724A-7B81-96C0-0DAB8F5E1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79" y="1818167"/>
            <a:ext cx="5532659" cy="399371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960F458-568F-2FA5-A3CD-FC5EF45F4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087" y="489097"/>
            <a:ext cx="4981199" cy="62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27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A5F09A2A-1980-3090-E191-F308D564212F}"/>
              </a:ext>
            </a:extLst>
          </p:cNvPr>
          <p:cNvSpPr txBox="1"/>
          <p:nvPr/>
        </p:nvSpPr>
        <p:spPr>
          <a:xfrm>
            <a:off x="2227923" y="485113"/>
            <a:ext cx="3955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 err="1"/>
              <a:t>Mockup</a:t>
            </a:r>
            <a:endParaRPr lang="fr-FR" sz="5400" b="1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A6FCA33-0C28-A055-4B71-A732CE2CA9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349" y="1597671"/>
            <a:ext cx="9297987" cy="3662657"/>
          </a:xfrm>
        </p:spPr>
      </p:pic>
    </p:spTree>
    <p:extLst>
      <p:ext uri="{BB962C8B-B14F-4D97-AF65-F5344CB8AC3E}">
        <p14:creationId xmlns:p14="http://schemas.microsoft.com/office/powerpoint/2010/main" val="31734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927DF-2ED6-B335-F6CF-2B51463C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Pourquoi avoir utilisé Tableau public?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4CA9B36-2EF9-EE12-F6AF-FF3654FC7F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92925" y="2373099"/>
            <a:ext cx="7941154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📊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 choix de visualisations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Permet de représenter les données de manière claire et impactante.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🔗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Partage facilité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Diffusion rapide via un simple lien accessible à tous.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👍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Prise en main intuitive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Facile à utiliser, même sans compétences techniques avancées.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🌍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Accessibilité et transparence</a:t>
            </a:r>
            <a:b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Permet à DWFA de partager ses données avec un large public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(entreprises, partenaires, grand public) dans une démarche collaborative.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r-FR" altLang="fr-FR" b="1" dirty="0">
                <a:solidFill>
                  <a:schemeClr val="tx1"/>
                </a:solidFill>
                <a:latin typeface="Arial" panose="020B0604020202020204" pitchFamily="34" charset="0"/>
              </a:rPr>
              <a:t>Forte Communauté</a:t>
            </a:r>
            <a:endParaRPr kumimoji="0" lang="fr-FR" altLang="fr-FR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884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DD2BF0-6FCA-0781-F302-DA44FB1A4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6933" y="2452910"/>
            <a:ext cx="8535323" cy="793210"/>
          </a:xfrm>
        </p:spPr>
        <p:txBody>
          <a:bodyPr>
            <a:normAutofit/>
          </a:bodyPr>
          <a:lstStyle/>
          <a:p>
            <a:r>
              <a:rPr lang="fr-FR" sz="4400" b="1" dirty="0"/>
              <a:t>Présentation Story Tableau :D</a:t>
            </a:r>
          </a:p>
        </p:txBody>
      </p:sp>
    </p:spTree>
    <p:extLst>
      <p:ext uri="{BB962C8B-B14F-4D97-AF65-F5344CB8AC3E}">
        <p14:creationId xmlns:p14="http://schemas.microsoft.com/office/powerpoint/2010/main" val="3589368223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860</TotalTime>
  <Words>378</Words>
  <Application>Microsoft Office PowerPoint</Application>
  <PresentationFormat>Grand écran</PresentationFormat>
  <Paragraphs>37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Brin</vt:lpstr>
      <vt:lpstr>Projet Tableau accès eau potable </vt:lpstr>
      <vt:lpstr>Contexte</vt:lpstr>
      <vt:lpstr>Objectifs du tableau </vt:lpstr>
      <vt:lpstr>Prétraitement des données</vt:lpstr>
      <vt:lpstr>Blueprint</vt:lpstr>
      <vt:lpstr>Présentation PowerPoint</vt:lpstr>
      <vt:lpstr>Présentation PowerPoint</vt:lpstr>
      <vt:lpstr>Pourquoi avoir utilisé Tableau public?</vt:lpstr>
      <vt:lpstr>Présentation Story Tableau :D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Baptiste Trespaillé-Barrau</dc:creator>
  <cp:lastModifiedBy>Baptiste Trespaillé-Barrau</cp:lastModifiedBy>
  <cp:revision>15</cp:revision>
  <dcterms:created xsi:type="dcterms:W3CDTF">2025-05-19T14:32:49Z</dcterms:created>
  <dcterms:modified xsi:type="dcterms:W3CDTF">2025-06-11T13:27:07Z</dcterms:modified>
</cp:coreProperties>
</file>