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CFBE7-D4E7-3223-31F9-C7415BEA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AF12274-13FF-67EF-C31A-0EB897F4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CED3EC-16BB-93F3-C496-452458AC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AB9B16-9597-889E-4BBF-51EE5B12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60559A-4B4B-FAE6-C248-1E546A7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4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42ED6-270B-BF99-143A-4E8E3D8E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3D9931-9FC1-377A-2C09-D6292CEC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462C3E-3017-E0A4-0426-21D10B80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E9BB4-1489-6174-D933-E1EF05EE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61965-D22E-7556-92C7-F7E13A4E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3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A67E113-50E5-2A27-17AC-30AF59B2F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86DCCC-91DE-EB70-93D3-19630F5E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E3F18B-5615-C55C-024D-4ADB671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877D78-36E2-40CC-E39D-82A3FD9C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4C5849-2260-7303-C58B-2E79E2A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8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3C192C-0BC7-387D-90AC-13D8FF0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ECEA4-04CF-A7EB-56A5-C50A403B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1F6D90-6F10-ECDC-F8DD-E28E6D29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C16C5-8057-AD4E-9CA2-006BAD7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D57203-34F1-7A10-0016-5E0AF2D7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6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C9BC1-B156-27B2-97E6-EE4C890A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1FF4EC-DA46-A675-C7E5-49F3F76C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F85D76-691B-3D9D-A9F2-A955DEB8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168CEE-DF54-2FC0-C03D-AF6F686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2F6B54-A536-70F4-DE54-EDFA9307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5FB97-88D6-FD69-B46E-581BDE28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A7CD5D-DFBD-72D4-F2E4-5C0E1898E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833E44-856F-35F5-A85A-D2F7306F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1E6C6B-E935-1552-5C0E-B70CF46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E5EECA-924E-2EBE-4B7D-C9134971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78E5D6-50F4-CFD7-C706-76DEC267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64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38E77-8082-7240-96A7-09281A19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EB17C1-77B2-27AB-3DF0-08F1FFEB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CA9E53-FA1C-48C6-32FD-BC5B8D42D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ECF9257-24F7-DBB6-3D60-10D77EA9C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1AEFD16-CB3B-EB36-0CD8-085E1405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9541A6A-3AC1-3CFB-8600-E355C12F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CFD5AA9-6951-2B42-3D2D-DE7B4898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50A464-9954-E2E8-9439-2F18B2E2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61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E3C84-52A5-E298-E491-91932839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ED4DEA0-8B25-B2A3-E7F1-16D2000F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E2249D7-0834-2396-6CA8-62A4E890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BC5357-6715-7BA5-F34B-5017A9A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3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E703AF-7B6C-761B-87DD-0A409761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7C85DE8-0654-2F4E-4214-DB5EAE09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B9C7F2-BD62-D9A5-A33F-24A571EE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4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E291B1-4FDD-F829-906B-3794B896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13693D-4571-06E7-2B23-51C6FB60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EDDE70-8F07-5792-43C3-9EC4F0CF2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C3B48F-4FF4-F233-6250-D00D7AD7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C3ABCC-A8EF-46D9-2964-39AFA801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DB0FA5F-6BA5-9D37-DFE8-D88CC9B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5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4C96C-B7B5-14B5-7CA4-639D415B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BFD4B9A-C482-AB64-5303-AD989725D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0A4F2DF-35E7-181A-126F-E81F0A91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989F42-63C3-B011-CC30-2C6F53C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3BB3D1-B10D-E103-6711-7A65580F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D5B136-64F1-31DA-D09F-7D2F6276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4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C4582F-C5B5-4D29-03E5-8965C9FE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44D6AB-0DC6-5038-FEE1-FBB81ABC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91B2CB-5D5B-D6F8-33CD-8BC9CA37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FA69-917D-46C2-B5AE-0163C5D99C81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A6E01A-7003-3E9C-CEC6-DC1BFC0E4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84D9EC-FDC9-675B-8A11-D13F440CA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595A-0C07-4515-ADA5-ADC9BF320A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491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5D3BD0-7136-EB66-837F-12E7DB9A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Git i </a:t>
            </a:r>
            <a:r>
              <a:rPr lang="pl-PL"/>
              <a:t>Github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575841-C3F4-5B92-41DA-819CA2D95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038701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Git i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 Github</dc:title>
  <dc:creator>Ania Jasielec</dc:creator>
  <cp:lastModifiedBy>Ania Jasielec</cp:lastModifiedBy>
  <cp:revision>1</cp:revision>
  <dcterms:created xsi:type="dcterms:W3CDTF">2023-11-02T20:39:44Z</dcterms:created>
  <dcterms:modified xsi:type="dcterms:W3CDTF">2023-11-02T20:40:29Z</dcterms:modified>
</cp:coreProperties>
</file>