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8" r:id="rId5"/>
    <p:sldId id="27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28AF-10FB-4385-8638-5C1EB933DCD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9C9B0F-9954-4FE8-A37F-D95367EF49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1777464" y="3429000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5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28AF-10FB-4385-8638-5C1EB933DCD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9B0F-9954-4FE8-A37F-D95367EF490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2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28AF-10FB-4385-8638-5C1EB933DCD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9B0F-9954-4FE8-A37F-D95367EF49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28AF-10FB-4385-8638-5C1EB933DCD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9B0F-9954-4FE8-A37F-D95367EF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28AF-10FB-4385-8638-5C1EB933DCD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9B0F-9954-4FE8-A37F-D95367EF49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77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28AF-10FB-4385-8638-5C1EB933DCD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9B0F-9954-4FE8-A37F-D95367EF490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1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28AF-10FB-4385-8638-5C1EB933DCD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9B0F-9954-4FE8-A37F-D95367EF490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8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28AF-10FB-4385-8638-5C1EB933DCD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9B0F-9954-4FE8-A37F-D95367EF490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9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28AF-10FB-4385-8638-5C1EB933DCD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9B0F-9954-4FE8-A37F-D95367EF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28AF-10FB-4385-8638-5C1EB933DCD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9B0F-9954-4FE8-A37F-D95367EF490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5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5228AF-10FB-4385-8638-5C1EB933DCD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9B0F-9954-4FE8-A37F-D95367EF490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98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228AF-10FB-4385-8638-5C1EB933DCD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9C9B0F-9954-4FE8-A37F-D95367EF49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ilwindcs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500A-FBE8-43A4-9EC2-A93E5842F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748" y="2289214"/>
            <a:ext cx="9626505" cy="977622"/>
          </a:xfrm>
        </p:spPr>
        <p:txBody>
          <a:bodyPr>
            <a:normAutofit/>
          </a:bodyPr>
          <a:lstStyle/>
          <a:p>
            <a:pPr algn="ctr" rtl="1"/>
            <a:r>
              <a:rPr lang="fa-IR" sz="32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آموزش تنظیم و شخصی سازی صفحات سایت دانشکده</a:t>
            </a:r>
            <a:endParaRPr lang="en-US" sz="3200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pic>
        <p:nvPicPr>
          <p:cNvPr id="6" name="Picture 6" descr="Related image">
            <a:extLst>
              <a:ext uri="{FF2B5EF4-FFF2-40B4-BE49-F238E27FC236}">
                <a16:creationId xmlns:a16="http://schemas.microsoft.com/office/drawing/2014/main" id="{87E5A5C1-159C-4465-8189-208B3E753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6" y="4661176"/>
            <a:ext cx="1101097" cy="133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A3F71D-C80A-4D25-AB5D-683794C9C7D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403" y="4661176"/>
            <a:ext cx="1586943" cy="13621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FF22DA2-186C-4725-AFD3-2F0419FE0CE5}"/>
              </a:ext>
            </a:extLst>
          </p:cNvPr>
          <p:cNvSpPr txBox="1">
            <a:spLocks/>
          </p:cNvSpPr>
          <p:nvPr/>
        </p:nvSpPr>
        <p:spPr>
          <a:xfrm>
            <a:off x="4414384" y="3591165"/>
            <a:ext cx="3363233" cy="30277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دانشگاه صنعتی امیرکبیر (پلی تکنیک تهران)</a:t>
            </a:r>
            <a:endParaRPr lang="en-US" sz="1400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29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1C7ADB-E3EC-41FE-8527-6A1782655AC7}"/>
              </a:ext>
            </a:extLst>
          </p:cNvPr>
          <p:cNvSpPr txBox="1"/>
          <p:nvPr/>
        </p:nvSpPr>
        <p:spPr>
          <a:xfrm>
            <a:off x="426086" y="409704"/>
            <a:ext cx="11339829" cy="1704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en-US" sz="2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	</a:t>
            </a:r>
            <a:r>
              <a:rPr lang="fa-IR" sz="2400" dirty="0">
                <a:solidFill>
                  <a:srgbClr val="FF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پیش نیاز ها</a:t>
            </a:r>
          </a:p>
          <a:p>
            <a:pPr marL="342900" indent="-342900"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500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marL="914400" lvl="1" indent="-274320" algn="just" rtl="1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HTML</a:t>
            </a:r>
          </a:p>
          <a:p>
            <a:pPr marL="914400" lvl="1" indent="-274320" algn="just" rtl="1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CSS</a:t>
            </a:r>
          </a:p>
          <a:p>
            <a:pPr marL="914400" lvl="1" indent="-274320" algn="just" rtl="1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Java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E145F-F970-4597-A397-21DF50615926}"/>
              </a:ext>
            </a:extLst>
          </p:cNvPr>
          <p:cNvSpPr txBox="1"/>
          <p:nvPr/>
        </p:nvSpPr>
        <p:spPr>
          <a:xfrm>
            <a:off x="426086" y="2451369"/>
            <a:ext cx="11339829" cy="2996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en-US" sz="2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	</a:t>
            </a:r>
            <a:r>
              <a:rPr lang="fa-IR" sz="2400" dirty="0">
                <a:solidFill>
                  <a:srgbClr val="FF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تغییر استایل صفحات</a:t>
            </a:r>
          </a:p>
          <a:p>
            <a:pPr marL="342900" indent="-342900"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500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marL="914400" lvl="1" indent="-274320"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نوشتن </a:t>
            </a:r>
            <a:r>
              <a:rPr lang="en-US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CSS</a:t>
            </a:r>
            <a:r>
              <a:rPr lang="fa-IR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 </a:t>
            </a:r>
          </a:p>
          <a:p>
            <a:pPr marL="1371600" lvl="2" indent="-182880" algn="just" rtl="1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Internal</a:t>
            </a:r>
            <a:r>
              <a:rPr lang="fa-IR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 – داخلی</a:t>
            </a:r>
            <a:endParaRPr lang="en-US" sz="1400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marL="1371600" lvl="2" indent="-182880" algn="just" rtl="1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Inline</a:t>
            </a:r>
            <a:r>
              <a:rPr lang="fa-IR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 – درون خطی</a:t>
            </a:r>
            <a:endParaRPr lang="en-US" sz="1400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marL="1097280" lvl="2" algn="just" rtl="1">
              <a:lnSpc>
                <a:spcPct val="150000"/>
              </a:lnSpc>
            </a:pPr>
            <a:endParaRPr lang="en-US" sz="1400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marL="914400" lvl="1" indent="-274320"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استفاده از کتابخانه </a:t>
            </a:r>
            <a:r>
              <a:rPr lang="en-US" sz="14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tailwind</a:t>
            </a:r>
          </a:p>
          <a:p>
            <a:pPr marL="640080" lvl="1" algn="just" rtl="1">
              <a:lnSpc>
                <a:spcPct val="150000"/>
              </a:lnSpc>
            </a:pPr>
            <a:r>
              <a:rPr lang="fa-IR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      </a:t>
            </a:r>
            <a:r>
              <a:rPr lang="en-US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 </a:t>
            </a:r>
            <a:r>
              <a:rPr lang="en-US" sz="1400" dirty="0">
                <a:latin typeface="IRANSans(FaNum)" panose="02040503050201020203" pitchFamily="18" charset="-78"/>
                <a:cs typeface="IRANSans(FaNum)" panose="02040503050201020203" pitchFamily="18" charset="-78"/>
                <a:hlinkClick r:id="rId2"/>
              </a:rPr>
              <a:t>www.tailwindcss.com</a:t>
            </a:r>
            <a:r>
              <a:rPr lang="en-US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	</a:t>
            </a:r>
          </a:p>
          <a:p>
            <a:pPr marL="1828800" lvl="3" indent="-457200" algn="just" rtl="1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494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8C8A7C-F29C-40E7-8E79-AC147E972688}"/>
              </a:ext>
            </a:extLst>
          </p:cNvPr>
          <p:cNvSpPr txBox="1"/>
          <p:nvPr/>
        </p:nvSpPr>
        <p:spPr>
          <a:xfrm>
            <a:off x="322385" y="356434"/>
            <a:ext cx="1154723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IRANSans(FaNum)" panose="02040503050201020203" pitchFamily="18" charset="-78"/>
                <a:ea typeface="+mn-ea"/>
                <a:cs typeface="IRANSans(FaNum)" panose="02040503050201020203" pitchFamily="18" charset="-78"/>
              </a:rPr>
              <a:t>افزودن کتابخانه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tailwind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IRANSans(FaNum)" panose="02040503050201020203" pitchFamily="18" charset="-78"/>
              <a:ea typeface="+mn-ea"/>
              <a:cs typeface="IRANSans(FaNum)" panose="02040503050201020203" pitchFamily="18" charset="-78"/>
            </a:endParaRPr>
          </a:p>
          <a:p>
            <a:pPr marL="0" marR="0" lvl="0" indent="0" algn="just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RANSans(FaNum)" panose="02040503050201020203" pitchFamily="18" charset="-78"/>
              <a:ea typeface="+mn-ea"/>
              <a:cs typeface="IRANSans(FaNum)" panose="02040503050201020203" pitchFamily="18" charset="-78"/>
            </a:endParaRPr>
          </a:p>
          <a:p>
            <a:pPr marL="0" marR="0" lvl="0" indent="0" algn="just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FF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marL="0" marR="0" lvl="0" indent="0" algn="just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RANSans(FaNum)" panose="02040503050201020203" pitchFamily="18" charset="-78"/>
              <a:ea typeface="+mn-ea"/>
              <a:cs typeface="IRANSans(FaNum)" panose="02040503050201020203" pitchFamily="18" charset="-78"/>
            </a:endParaRPr>
          </a:p>
          <a:p>
            <a:pPr marL="0" marR="0" lvl="0" indent="0" algn="just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IRANSans(FaNum)" panose="02040503050201020203" pitchFamily="18" charset="-78"/>
                <a:ea typeface="+mn-ea"/>
                <a:cs typeface="IRANSans(FaNum)" panose="02040503050201020203" pitchFamily="18" charset="-78"/>
              </a:rPr>
              <a:t>روش کار و قابلیت های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IRANSans(FaNum)" panose="02040503050201020203" pitchFamily="18" charset="-78"/>
                <a:ea typeface="+mn-ea"/>
                <a:cs typeface="IRANSans(FaNum)" panose="02040503050201020203" pitchFamily="18" charset="-78"/>
              </a:rPr>
              <a:t>tailwind</a:t>
            </a:r>
            <a:endParaRPr kumimoji="0" lang="fa-IR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IRANSans(FaNum)" panose="02040503050201020203" pitchFamily="18" charset="-78"/>
              <a:ea typeface="+mn-ea"/>
              <a:cs typeface="IRANSans(FaNum)" panose="02040503050201020203" pitchFamily="18" charset="-78"/>
            </a:endParaRPr>
          </a:p>
          <a:p>
            <a:pPr marL="0" marR="0" lvl="0" indent="0" algn="just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RANSans(FaNum)" panose="02040503050201020203" pitchFamily="18" charset="-78"/>
              <a:ea typeface="+mn-ea"/>
              <a:cs typeface="IRANSans(FaNum)" panose="02040503050201020203" pitchFamily="18" charset="-78"/>
            </a:endParaRPr>
          </a:p>
          <a:p>
            <a:pPr lvl="8" algn="just" rtl="1">
              <a:lnSpc>
                <a:spcPct val="150000"/>
              </a:lnSpc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RANSans(FaNum)" panose="02040503050201020203" pitchFamily="18" charset="-78"/>
                <a:ea typeface="+mn-ea"/>
                <a:cs typeface="IRANSans(FaNum)" panose="02040503050201020203" pitchFamily="18" charset="-78"/>
              </a:rPr>
              <a:t>www.tailwindcss.com/docs	</a:t>
            </a:r>
          </a:p>
          <a:p>
            <a:pPr lvl="8" algn="just" rtl="1">
              <a:lnSpc>
                <a:spcPct val="150000"/>
              </a:lnSpc>
              <a:defRPr/>
            </a:pPr>
            <a:endParaRPr lang="en-US" sz="2000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algn="just" rtl="1">
              <a:lnSpc>
                <a:spcPct val="150000"/>
              </a:lnSpc>
              <a:defRPr/>
            </a:pPr>
            <a:r>
              <a:rPr lang="fa-IR" sz="2000" dirty="0">
                <a:solidFill>
                  <a:schemeClr val="accent3">
                    <a:lumMod val="75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نمونه کامپوننت های پیاده سازی شده</a:t>
            </a:r>
          </a:p>
          <a:p>
            <a:pPr algn="just" rtl="1">
              <a:lnSpc>
                <a:spcPct val="150000"/>
              </a:lnSpc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RANSans(FaNum)" panose="02040503050201020203" pitchFamily="18" charset="-78"/>
              <a:ea typeface="+mn-ea"/>
              <a:cs typeface="IRANSans(FaNum)" panose="02040503050201020203" pitchFamily="18" charset="-78"/>
            </a:endParaRPr>
          </a:p>
          <a:p>
            <a:pPr lvl="7" algn="just" rtl="1">
              <a:lnSpc>
                <a:spcPct val="150000"/>
              </a:lnSpc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RANSans(FaNum)" panose="02040503050201020203" pitchFamily="18" charset="-78"/>
                <a:ea typeface="+mn-ea"/>
                <a:cs typeface="IRANSans(FaNum)" panose="02040503050201020203" pitchFamily="18" charset="-78"/>
              </a:rPr>
              <a:t>www.tailwindcss.com/components	</a:t>
            </a:r>
          </a:p>
          <a:p>
            <a:pPr algn="just" rtl="1">
              <a:lnSpc>
                <a:spcPct val="150000"/>
              </a:lnSpc>
              <a:defRPr/>
            </a:pPr>
            <a:endParaRPr kumimoji="0" lang="fa-IR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RANSans(FaNum)" panose="02040503050201020203" pitchFamily="18" charset="-78"/>
              <a:ea typeface="+mn-ea"/>
              <a:cs typeface="IRANSans(FaNum)" panose="02040503050201020203" pitchFamily="18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46054-4235-48F9-878C-B9B3C1AD4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1200940"/>
            <a:ext cx="9240540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5BEA12-E1F2-424A-BF98-CA91DF752B7E}"/>
              </a:ext>
            </a:extLst>
          </p:cNvPr>
          <p:cNvSpPr txBox="1"/>
          <p:nvPr/>
        </p:nvSpPr>
        <p:spPr>
          <a:xfrm>
            <a:off x="322385" y="1537163"/>
            <a:ext cx="11547230" cy="4120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a-IR" sz="20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غیر فعال سازی </a:t>
            </a:r>
            <a:r>
              <a:rPr lang="fa-IR" sz="2000" dirty="0">
                <a:solidFill>
                  <a:schemeClr val="accent2">
                    <a:lumMod val="75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استایل های پیش فرض قالب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RANSans(FaNum)" panose="02040503050201020203" pitchFamily="18" charset="-78"/>
              <a:ea typeface="+mn-ea"/>
              <a:cs typeface="IRANSans(FaNum)" panose="02040503050201020203" pitchFamily="18" charset="-78"/>
            </a:endParaRPr>
          </a:p>
          <a:p>
            <a:pPr marL="457200" marR="0" lvl="0" indent="-457200" algn="just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RANSans(FaNum)" panose="02040503050201020203" pitchFamily="18" charset="-78"/>
              <a:ea typeface="+mn-ea"/>
              <a:cs typeface="IRANSans(FaNum)" panose="02040503050201020203" pitchFamily="18" charset="-78"/>
            </a:endParaRPr>
          </a:p>
          <a:p>
            <a:pPr marL="457200" marR="0" lvl="0" indent="-457200" algn="just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2000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marL="457200" marR="0" lvl="0" indent="-457200" algn="just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a-IR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RANSans(FaNum)" panose="02040503050201020203" pitchFamily="18" charset="-78"/>
              <a:ea typeface="+mn-ea"/>
              <a:cs typeface="IRANSans(FaNum)" panose="02040503050201020203" pitchFamily="18" charset="-78"/>
            </a:endParaRPr>
          </a:p>
          <a:p>
            <a:pPr marL="457200" marR="0" lvl="0" indent="-457200" algn="just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RANSans(FaNum)" panose="02040503050201020203" pitchFamily="18" charset="-78"/>
              <a:ea typeface="+mn-ea"/>
              <a:cs typeface="IRANSans(FaNum)" panose="02040503050201020203" pitchFamily="18" charset="-78"/>
            </a:endParaRPr>
          </a:p>
          <a:p>
            <a:pPr marL="457200" marR="0" lvl="0" indent="-457200" algn="just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a-I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RANSans(FaNum)" panose="02040503050201020203" pitchFamily="18" charset="-78"/>
                <a:ea typeface="+mn-ea"/>
                <a:cs typeface="IRANSans(FaNum)" panose="02040503050201020203" pitchFamily="18" charset="-78"/>
              </a:rPr>
              <a:t>غیر فعال سازی </a:t>
            </a:r>
            <a:r>
              <a:rPr kumimoji="0" lang="fa-IR" sz="2000" i="0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RANSans(FaNum)" panose="02040503050201020203" pitchFamily="18" charset="-78"/>
                <a:ea typeface="+mn-ea"/>
                <a:cs typeface="IRANSans(FaNum)" panose="02040503050201020203" pitchFamily="18" charset="-78"/>
              </a:rPr>
              <a:t>فارسی سازی اعداد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RANSans(FaNum)" panose="02040503050201020203" pitchFamily="18" charset="-78"/>
                <a:ea typeface="+mn-ea"/>
                <a:cs typeface="IRANSans(FaNum)" panose="02040503050201020203" pitchFamily="18" charset="-78"/>
              </a:rPr>
              <a:t>	</a:t>
            </a:r>
          </a:p>
          <a:p>
            <a:pPr marL="4114800" lvl="8" indent="-457200" algn="just" rtl="1">
              <a:lnSpc>
                <a:spcPct val="150000"/>
              </a:lnSpc>
              <a:buFont typeface="+mj-lt"/>
              <a:buAutoNum type="arabicPeriod"/>
              <a:defRPr/>
            </a:pPr>
            <a:endParaRPr lang="en-US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marL="457200" indent="-457200" algn="just" rtl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fa-IR" sz="20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غیر فعال سازی </a:t>
            </a:r>
            <a:r>
              <a:rPr lang="fa-IR" sz="2000" dirty="0">
                <a:solidFill>
                  <a:schemeClr val="accent2">
                    <a:lumMod val="75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تبدیل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@</a:t>
            </a:r>
            <a:r>
              <a:rPr lang="fa-IR" sz="2000" dirty="0">
                <a:solidFill>
                  <a:schemeClr val="accent2">
                    <a:lumMod val="75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به تصویر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RANSans(FaNum)" panose="02040503050201020203" pitchFamily="18" charset="-78"/>
                <a:ea typeface="+mn-ea"/>
                <a:cs typeface="IRANSans(FaNum)" panose="02040503050201020203" pitchFamily="18" charset="-78"/>
              </a:rPr>
              <a:t>	 (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RANSans(FaNum)" panose="02040503050201020203" pitchFamily="18" charset="-78"/>
                <a:ea typeface="+mn-ea"/>
                <a:cs typeface="IRANSans(FaNum)" panose="02040503050201020203" pitchFamily="18" charset="-78"/>
              </a:rPr>
              <a:t>[at]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RANSans(FaNum)" panose="02040503050201020203" pitchFamily="18" charset="-78"/>
                <a:ea typeface="+mn-ea"/>
                <a:cs typeface="IRANSans(FaNum)" panose="02040503050201020203" pitchFamily="18" charset="-78"/>
              </a:rPr>
              <a:t>)</a:t>
            </a:r>
          </a:p>
          <a:p>
            <a:pPr algn="just" rtl="1">
              <a:lnSpc>
                <a:spcPct val="150000"/>
              </a:lnSpc>
              <a:defRPr/>
            </a:pPr>
            <a:endParaRPr kumimoji="0" lang="fa-IR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RANSans(FaNum)" panose="02040503050201020203" pitchFamily="18" charset="-78"/>
              <a:ea typeface="+mn-ea"/>
              <a:cs typeface="IRANSans(FaNum)" panose="02040503050201020203" pitchFamily="18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5BB22-C841-4A63-AD77-876B9979F108}"/>
              </a:ext>
            </a:extLst>
          </p:cNvPr>
          <p:cNvSpPr txBox="1"/>
          <p:nvPr/>
        </p:nvSpPr>
        <p:spPr>
          <a:xfrm>
            <a:off x="4022694" y="356871"/>
            <a:ext cx="4146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2000" b="1" dirty="0">
                <a:solidFill>
                  <a:srgbClr val="FF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مشکلات احتمالی در روند انجام تغییرات</a:t>
            </a:r>
            <a:endParaRPr lang="en-US" sz="20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12364-DF53-49CF-AFC6-0C2D9F9F7627}"/>
              </a:ext>
            </a:extLst>
          </p:cNvPr>
          <p:cNvGrpSpPr/>
          <p:nvPr/>
        </p:nvGrpSpPr>
        <p:grpSpPr>
          <a:xfrm>
            <a:off x="1908870" y="2358046"/>
            <a:ext cx="8374261" cy="1076475"/>
            <a:chOff x="1435476" y="2358046"/>
            <a:chExt cx="8374261" cy="10764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F3E36F-1961-48F7-B38A-911D1B712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5476" y="2358046"/>
              <a:ext cx="4820323" cy="10764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7B37C5-600E-4708-BBFE-D5BF25C4A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5995" y="2433607"/>
              <a:ext cx="3343742" cy="943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039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3B7041-1095-4FF3-B189-B27278FEAF24}"/>
              </a:ext>
            </a:extLst>
          </p:cNvPr>
          <p:cNvSpPr txBox="1"/>
          <p:nvPr/>
        </p:nvSpPr>
        <p:spPr>
          <a:xfrm>
            <a:off x="4114431" y="445646"/>
            <a:ext cx="3963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نمونه صفحات پیاده سازی شده</a:t>
            </a:r>
            <a:endParaRPr lang="en-US" sz="24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D874A-25C6-4C10-87B6-A3CBF49C9F7A}"/>
              </a:ext>
            </a:extLst>
          </p:cNvPr>
          <p:cNvSpPr txBox="1"/>
          <p:nvPr/>
        </p:nvSpPr>
        <p:spPr>
          <a:xfrm>
            <a:off x="4240107" y="5495554"/>
            <a:ext cx="3624309" cy="369332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github.com/aKamrani/faculty-website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C1A55-AE08-4D92-8D96-F2D76D18D5F1}"/>
              </a:ext>
            </a:extLst>
          </p:cNvPr>
          <p:cNvSpPr txBox="1"/>
          <p:nvPr/>
        </p:nvSpPr>
        <p:spPr>
          <a:xfrm>
            <a:off x="733285" y="4706476"/>
            <a:ext cx="3777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ce.aut.ac.ir/content/2109/</a:t>
            </a:r>
            <a:r>
              <a:rPr lang="fa-IR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اعضای-هیات-علمی</a:t>
            </a:r>
            <a:endParaRPr lang="en-US" sz="1400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A2734-FB93-4988-9FCE-E7957D49A4D1}"/>
              </a:ext>
            </a:extLst>
          </p:cNvPr>
          <p:cNvSpPr txBox="1"/>
          <p:nvPr/>
        </p:nvSpPr>
        <p:spPr>
          <a:xfrm>
            <a:off x="7555492" y="4706476"/>
            <a:ext cx="342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ce.aut.ac.ir/content/2169/</a:t>
            </a:r>
            <a:r>
              <a:rPr lang="fa-IR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تماس-با-ما</a:t>
            </a:r>
            <a:endParaRPr lang="en-US" sz="1400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00551-04CE-4BF5-BA92-109EB761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12" y="1689697"/>
            <a:ext cx="3474128" cy="23899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E42612-0F1B-4DD5-94C8-AB16F938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517" y="1299356"/>
            <a:ext cx="2489898" cy="31706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B9B945-AEBF-4B49-B320-D13EA29F4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250" y="1570688"/>
            <a:ext cx="2409364" cy="26279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C27630-0273-4EF1-BFAC-1BE3C7CAF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53" y="1444572"/>
            <a:ext cx="2096544" cy="28802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9D84E3-A21E-4CE7-BD08-778B2A063ACF}"/>
              </a:ext>
            </a:extLst>
          </p:cNvPr>
          <p:cNvSpPr txBox="1"/>
          <p:nvPr/>
        </p:nvSpPr>
        <p:spPr>
          <a:xfrm>
            <a:off x="4968235" y="5125631"/>
            <a:ext cx="22555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1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سورس نمونه پیاده سازی ها:</a:t>
            </a:r>
            <a:endParaRPr lang="en-US" sz="1400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851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500A-FBE8-43A4-9EC2-A93E5842F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0667" y="2306970"/>
            <a:ext cx="8637073" cy="977622"/>
          </a:xfrm>
        </p:spPr>
        <p:txBody>
          <a:bodyPr>
            <a:normAutofit/>
          </a:bodyPr>
          <a:lstStyle/>
          <a:p>
            <a:pPr algn="ctr"/>
            <a:r>
              <a:rPr lang="fa-IR" sz="4400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با تشکر از توجه شما</a:t>
            </a:r>
            <a:endParaRPr lang="en-US" sz="2000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5B78B-73CC-4B30-AE04-A74CD5ED68E4}"/>
              </a:ext>
            </a:extLst>
          </p:cNvPr>
          <p:cNvSpPr txBox="1"/>
          <p:nvPr/>
        </p:nvSpPr>
        <p:spPr>
          <a:xfrm>
            <a:off x="4283846" y="3648999"/>
            <a:ext cx="3624309" cy="646331"/>
          </a:xfrm>
          <a:prstGeom prst="rect">
            <a:avLst/>
          </a:prstGeom>
          <a:noFill/>
          <a:ln w="19050">
            <a:noFill/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a.Kamrani@aut.ac.ir</a:t>
            </a:r>
          </a:p>
          <a:p>
            <a:pPr algn="ctr"/>
            <a:r>
              <a:rPr lang="en-US" dirty="0"/>
              <a:t>ceit.engineer@gmail.com</a:t>
            </a:r>
          </a:p>
        </p:txBody>
      </p:sp>
    </p:spTree>
    <p:extLst>
      <p:ext uri="{BB962C8B-B14F-4D97-AF65-F5344CB8AC3E}">
        <p14:creationId xmlns:p14="http://schemas.microsoft.com/office/powerpoint/2010/main" val="1742588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1706</TotalTime>
  <Words>179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IRANSans(FaNum)</vt:lpstr>
      <vt:lpstr>Wingdings</vt:lpstr>
      <vt:lpstr>Gallery</vt:lpstr>
      <vt:lpstr>آموزش تنظیم و شخصی سازی صفحات سایت دانشکده</vt:lpstr>
      <vt:lpstr>PowerPoint Presentation</vt:lpstr>
      <vt:lpstr>PowerPoint Presentation</vt:lpstr>
      <vt:lpstr>PowerPoint Presentation</vt:lpstr>
      <vt:lpstr>PowerPoint Presentation</vt:lpstr>
      <vt:lpstr>با تشکر از توجه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ADC in NodeMCU</dc:title>
  <dc:creator>AK</dc:creator>
  <cp:lastModifiedBy>AK</cp:lastModifiedBy>
  <cp:revision>33</cp:revision>
  <dcterms:created xsi:type="dcterms:W3CDTF">2020-10-30T11:43:52Z</dcterms:created>
  <dcterms:modified xsi:type="dcterms:W3CDTF">2020-12-12T17:35:45Z</dcterms:modified>
</cp:coreProperties>
</file>