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8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09B135-F1AB-B554-6866-E5BFF6368C07}" v="1" dt="2022-11-25T11:03:39.676"/>
    <p1510:client id="{FF8853BE-79CE-4694-84BE-CA1B884BD180}" v="1" dt="2022-06-14T04:36:40.4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6" d="100"/>
          <a:sy n="116" d="100"/>
        </p:scale>
        <p:origin x="399"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ooke" userId="9cd42a0b-d9c6-4e15-bc04-6ccef8be67fd" providerId="ADAL" clId="{FF8853BE-79CE-4694-84BE-CA1B884BD180}"/>
    <pc:docChg chg="modSld">
      <pc:chgData name="Brooke" userId="9cd42a0b-d9c6-4e15-bc04-6ccef8be67fd" providerId="ADAL" clId="{FF8853BE-79CE-4694-84BE-CA1B884BD180}" dt="2022-06-14T04:36:40.475" v="0"/>
      <pc:docMkLst>
        <pc:docMk/>
      </pc:docMkLst>
      <pc:sldChg chg="addSp modSp">
        <pc:chgData name="Brooke" userId="9cd42a0b-d9c6-4e15-bc04-6ccef8be67fd" providerId="ADAL" clId="{FF8853BE-79CE-4694-84BE-CA1B884BD180}" dt="2022-06-14T04:36:40.475" v="0"/>
        <pc:sldMkLst>
          <pc:docMk/>
          <pc:sldMk cId="0" sldId="281"/>
        </pc:sldMkLst>
        <pc:picChg chg="add mod">
          <ac:chgData name="Brooke" userId="9cd42a0b-d9c6-4e15-bc04-6ccef8be67fd" providerId="ADAL" clId="{FF8853BE-79CE-4694-84BE-CA1B884BD180}" dt="2022-06-14T04:36:40.475" v="0"/>
          <ac:picMkLst>
            <pc:docMk/>
            <pc:sldMk cId="0" sldId="281"/>
            <ac:picMk id="2" creationId="{56F956A9-624B-6B07-BEE7-24292F0D18FF}"/>
          </ac:picMkLst>
        </pc:picChg>
      </pc:sldChg>
    </pc:docChg>
  </pc:docChgLst>
  <pc:docChgLst>
    <pc:chgData name="Caitlin Jury" userId="S::caitlin.jury@fernwoodfitness.com.au::5cb1c2f5-879b-4342-b28b-1835e508859f" providerId="AD" clId="Web-{7209B135-F1AB-B554-6866-E5BFF6368C07}"/>
    <pc:docChg chg="modSld">
      <pc:chgData name="Caitlin Jury" userId="S::caitlin.jury@fernwoodfitness.com.au::5cb1c2f5-879b-4342-b28b-1835e508859f" providerId="AD" clId="Web-{7209B135-F1AB-B554-6866-E5BFF6368C07}" dt="2022-11-25T11:03:39.676" v="0"/>
      <pc:docMkLst>
        <pc:docMk/>
      </pc:docMkLst>
      <pc:sldChg chg="delSp delAnim">
        <pc:chgData name="Caitlin Jury" userId="S::caitlin.jury@fernwoodfitness.com.au::5cb1c2f5-879b-4342-b28b-1835e508859f" providerId="AD" clId="Web-{7209B135-F1AB-B554-6866-E5BFF6368C07}" dt="2022-11-25T11:03:39.676" v="0"/>
        <pc:sldMkLst>
          <pc:docMk/>
          <pc:sldMk cId="0" sldId="281"/>
        </pc:sldMkLst>
        <pc:picChg chg="del">
          <ac:chgData name="Caitlin Jury" userId="S::caitlin.jury@fernwoodfitness.com.au::5cb1c2f5-879b-4342-b28b-1835e508859f" providerId="AD" clId="Web-{7209B135-F1AB-B554-6866-E5BFF6368C07}" dt="2022-11-25T11:03:39.676" v="0"/>
          <ac:picMkLst>
            <pc:docMk/>
            <pc:sldMk cId="0" sldId="281"/>
            <ac:picMk id="2" creationId="{56F956A9-624B-6B07-BEE7-24292F0D18F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8A9042-536A-4F5B-BB17-AD54EA612FE2}" type="datetimeFigureOut">
              <a:rPr lang="en-IN" smtClean="0"/>
              <a:t>25-11-2022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976073-CA0B-4052-A3C3-AD85CCA1678C}" type="slidenum">
              <a:rPr lang="en-IN" smtClean="0"/>
              <a:t>‹#›</a:t>
            </a:fld>
            <a:endParaRPr lang="en-IN"/>
          </a:p>
        </p:txBody>
      </p:sp>
    </p:spTree>
    <p:extLst>
      <p:ext uri="{BB962C8B-B14F-4D97-AF65-F5344CB8AC3E}">
        <p14:creationId xmlns:p14="http://schemas.microsoft.com/office/powerpoint/2010/main" val="2349255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1:notes"/>
          <p:cNvSpPr txBox="1">
            <a:spLocks noGrp="1"/>
          </p:cNvSpPr>
          <p:nvPr>
            <p:ph type="body" idx="1"/>
          </p:nvPr>
        </p:nvSpPr>
        <p:spPr>
          <a:xfrm>
            <a:off x="679768" y="4777194"/>
            <a:ext cx="5438100" cy="3908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21: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8593-DC8A-4F7D-AABA-54F0EA5365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C91E1B2-3B60-498F-B6D7-86B3B9AD3F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46CA8AD-92E7-4DE2-9D91-B702795BE704}"/>
              </a:ext>
            </a:extLst>
          </p:cNvPr>
          <p:cNvSpPr>
            <a:spLocks noGrp="1"/>
          </p:cNvSpPr>
          <p:nvPr>
            <p:ph type="dt" sz="half" idx="10"/>
          </p:nvPr>
        </p:nvSpPr>
        <p:spPr/>
        <p:txBody>
          <a:bodyPr/>
          <a:lstStyle/>
          <a:p>
            <a:fld id="{E62912A0-9F23-4257-B8AB-58F5C438D3DF}" type="datetimeFigureOut">
              <a:rPr lang="en-IN" smtClean="0"/>
              <a:t>25-11-2022</a:t>
            </a:fld>
            <a:endParaRPr lang="en-IN"/>
          </a:p>
        </p:txBody>
      </p:sp>
      <p:sp>
        <p:nvSpPr>
          <p:cNvPr id="5" name="Footer Placeholder 4">
            <a:extLst>
              <a:ext uri="{FF2B5EF4-FFF2-40B4-BE49-F238E27FC236}">
                <a16:creationId xmlns:a16="http://schemas.microsoft.com/office/drawing/2014/main" id="{A72A74D3-6979-4309-BDFE-0AA4013002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7767EB-C65E-4754-AEA2-60C496D94D2C}"/>
              </a:ext>
            </a:extLst>
          </p:cNvPr>
          <p:cNvSpPr>
            <a:spLocks noGrp="1"/>
          </p:cNvSpPr>
          <p:nvPr>
            <p:ph type="sldNum" sz="quarter" idx="12"/>
          </p:nvPr>
        </p:nvSpPr>
        <p:spPr/>
        <p:txBody>
          <a:bodyPr/>
          <a:lstStyle/>
          <a:p>
            <a:fld id="{A6420496-A12C-483C-A5CE-45303166FD67}" type="slidenum">
              <a:rPr lang="en-IN" smtClean="0"/>
              <a:t>‹#›</a:t>
            </a:fld>
            <a:endParaRPr lang="en-IN"/>
          </a:p>
        </p:txBody>
      </p:sp>
    </p:spTree>
    <p:extLst>
      <p:ext uri="{BB962C8B-B14F-4D97-AF65-F5344CB8AC3E}">
        <p14:creationId xmlns:p14="http://schemas.microsoft.com/office/powerpoint/2010/main" val="327503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F5BC3-87AC-4B8F-B980-4C8AFC9AA8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3DBFB2-675C-4825-9976-EAAAC40D20F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30E783-BB23-4675-8ED9-F8F885811A2D}"/>
              </a:ext>
            </a:extLst>
          </p:cNvPr>
          <p:cNvSpPr>
            <a:spLocks noGrp="1"/>
          </p:cNvSpPr>
          <p:nvPr>
            <p:ph type="dt" sz="half" idx="10"/>
          </p:nvPr>
        </p:nvSpPr>
        <p:spPr/>
        <p:txBody>
          <a:bodyPr/>
          <a:lstStyle/>
          <a:p>
            <a:fld id="{E62912A0-9F23-4257-B8AB-58F5C438D3DF}" type="datetimeFigureOut">
              <a:rPr lang="en-IN" smtClean="0"/>
              <a:t>25-11-2022</a:t>
            </a:fld>
            <a:endParaRPr lang="en-IN"/>
          </a:p>
        </p:txBody>
      </p:sp>
      <p:sp>
        <p:nvSpPr>
          <p:cNvPr id="5" name="Footer Placeholder 4">
            <a:extLst>
              <a:ext uri="{FF2B5EF4-FFF2-40B4-BE49-F238E27FC236}">
                <a16:creationId xmlns:a16="http://schemas.microsoft.com/office/drawing/2014/main" id="{073DC362-953E-48E2-A064-31980F6579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67849C-3AB1-4B54-A35C-99380F8D0A72}"/>
              </a:ext>
            </a:extLst>
          </p:cNvPr>
          <p:cNvSpPr>
            <a:spLocks noGrp="1"/>
          </p:cNvSpPr>
          <p:nvPr>
            <p:ph type="sldNum" sz="quarter" idx="12"/>
          </p:nvPr>
        </p:nvSpPr>
        <p:spPr/>
        <p:txBody>
          <a:bodyPr/>
          <a:lstStyle/>
          <a:p>
            <a:fld id="{A6420496-A12C-483C-A5CE-45303166FD67}" type="slidenum">
              <a:rPr lang="en-IN" smtClean="0"/>
              <a:t>‹#›</a:t>
            </a:fld>
            <a:endParaRPr lang="en-IN"/>
          </a:p>
        </p:txBody>
      </p:sp>
    </p:spTree>
    <p:extLst>
      <p:ext uri="{BB962C8B-B14F-4D97-AF65-F5344CB8AC3E}">
        <p14:creationId xmlns:p14="http://schemas.microsoft.com/office/powerpoint/2010/main" val="65672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4A1D05-332D-49F5-8770-8DCA62ED0D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662810-11B7-4379-B0CE-4760B155BE0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DA6096-DCC3-4D31-AE05-26A25EE5499A}"/>
              </a:ext>
            </a:extLst>
          </p:cNvPr>
          <p:cNvSpPr>
            <a:spLocks noGrp="1"/>
          </p:cNvSpPr>
          <p:nvPr>
            <p:ph type="dt" sz="half" idx="10"/>
          </p:nvPr>
        </p:nvSpPr>
        <p:spPr/>
        <p:txBody>
          <a:bodyPr/>
          <a:lstStyle/>
          <a:p>
            <a:fld id="{E62912A0-9F23-4257-B8AB-58F5C438D3DF}" type="datetimeFigureOut">
              <a:rPr lang="en-IN" smtClean="0"/>
              <a:t>25-11-2022</a:t>
            </a:fld>
            <a:endParaRPr lang="en-IN"/>
          </a:p>
        </p:txBody>
      </p:sp>
      <p:sp>
        <p:nvSpPr>
          <p:cNvPr id="5" name="Footer Placeholder 4">
            <a:extLst>
              <a:ext uri="{FF2B5EF4-FFF2-40B4-BE49-F238E27FC236}">
                <a16:creationId xmlns:a16="http://schemas.microsoft.com/office/drawing/2014/main" id="{10B40988-432A-4E77-B781-6CC3C70D56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5DBCA1-B73E-4415-AAE7-2CD61DF1C1ED}"/>
              </a:ext>
            </a:extLst>
          </p:cNvPr>
          <p:cNvSpPr>
            <a:spLocks noGrp="1"/>
          </p:cNvSpPr>
          <p:nvPr>
            <p:ph type="sldNum" sz="quarter" idx="12"/>
          </p:nvPr>
        </p:nvSpPr>
        <p:spPr/>
        <p:txBody>
          <a:bodyPr/>
          <a:lstStyle/>
          <a:p>
            <a:fld id="{A6420496-A12C-483C-A5CE-45303166FD67}" type="slidenum">
              <a:rPr lang="en-IN" smtClean="0"/>
              <a:t>‹#›</a:t>
            </a:fld>
            <a:endParaRPr lang="en-IN"/>
          </a:p>
        </p:txBody>
      </p:sp>
    </p:spTree>
    <p:extLst>
      <p:ext uri="{BB962C8B-B14F-4D97-AF65-F5344CB8AC3E}">
        <p14:creationId xmlns:p14="http://schemas.microsoft.com/office/powerpoint/2010/main" val="132303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34"/>
        <p:cNvGrpSpPr/>
        <p:nvPr/>
      </p:nvGrpSpPr>
      <p:grpSpPr>
        <a:xfrm>
          <a:off x="0" y="0"/>
          <a:ext cx="0" cy="0"/>
          <a:chOff x="0" y="0"/>
          <a:chExt cx="0" cy="0"/>
        </a:xfrm>
      </p:grpSpPr>
      <p:sp>
        <p:nvSpPr>
          <p:cNvPr id="35" name="Google Shape;35;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mo"/>
              <a:ea typeface="Arimo"/>
              <a:cs typeface="Arimo"/>
              <a:sym typeface="Arimo"/>
            </a:endParaRPr>
          </a:p>
        </p:txBody>
      </p:sp>
      <p:sp>
        <p:nvSpPr>
          <p:cNvPr id="36" name="Google Shape;36;p3"/>
          <p:cNvSpPr txBox="1">
            <a:spLocks noGrp="1"/>
          </p:cNvSpPr>
          <p:nvPr>
            <p:ph type="body" idx="1"/>
          </p:nvPr>
        </p:nvSpPr>
        <p:spPr>
          <a:xfrm>
            <a:off x="0" y="0"/>
            <a:ext cx="12192000" cy="1052736"/>
          </a:xfrm>
          <a:prstGeom prst="rect">
            <a:avLst/>
          </a:prstGeom>
          <a:solidFill>
            <a:srgbClr val="D60C8C"/>
          </a:solidFill>
          <a:ln>
            <a:noFill/>
          </a:ln>
        </p:spPr>
        <p:txBody>
          <a:bodyPr spcFirstLastPara="1" wrap="square" lIns="91425" tIns="45700" rIns="91425" bIns="45700" anchor="ctr" anchorCtr="0">
            <a:noAutofit/>
          </a:bodyPr>
          <a:lstStyle>
            <a:lvl1pPr marL="457200" lvl="0" indent="-228600" algn="l">
              <a:spcBef>
                <a:spcPts val="800"/>
              </a:spcBef>
              <a:spcAft>
                <a:spcPts val="0"/>
              </a:spcAft>
              <a:buClr>
                <a:schemeClr val="lt1"/>
              </a:buClr>
              <a:buSzPts val="4000"/>
              <a:buNone/>
              <a:defRPr sz="4000" b="1">
                <a:solidFill>
                  <a:schemeClr val="l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 name="Google Shape;37;p3"/>
          <p:cNvSpPr txBox="1">
            <a:spLocks noGrp="1"/>
          </p:cNvSpPr>
          <p:nvPr>
            <p:ph type="body" idx="2"/>
          </p:nvPr>
        </p:nvSpPr>
        <p:spPr>
          <a:xfrm>
            <a:off x="609600" y="1340769"/>
            <a:ext cx="10959008"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D60C8C"/>
              </a:buClr>
              <a:buSzPts val="2800"/>
              <a:buChar char="•"/>
              <a:defRPr sz="2800">
                <a:solidFill>
                  <a:srgbClr val="5F6062"/>
                </a:solidFill>
                <a:latin typeface="Calibri"/>
                <a:ea typeface="Calibri"/>
                <a:cs typeface="Calibri"/>
                <a:sym typeface="Calibri"/>
              </a:defRPr>
            </a:lvl1pPr>
            <a:lvl2pPr marL="914400" lvl="1" indent="-381000" algn="l">
              <a:spcBef>
                <a:spcPts val="480"/>
              </a:spcBef>
              <a:spcAft>
                <a:spcPts val="0"/>
              </a:spcAft>
              <a:buClr>
                <a:srgbClr val="D60C8C"/>
              </a:buClr>
              <a:buSzPts val="2400"/>
              <a:buChar char="–"/>
              <a:defRPr sz="2400">
                <a:solidFill>
                  <a:srgbClr val="5F6062"/>
                </a:solidFill>
                <a:latin typeface="Calibri"/>
                <a:ea typeface="Calibri"/>
                <a:cs typeface="Calibri"/>
                <a:sym typeface="Calibri"/>
              </a:defRPr>
            </a:lvl2pPr>
            <a:lvl3pPr marL="1371600" lvl="2" indent="-355600" algn="l">
              <a:spcBef>
                <a:spcPts val="400"/>
              </a:spcBef>
              <a:spcAft>
                <a:spcPts val="0"/>
              </a:spcAft>
              <a:buClr>
                <a:srgbClr val="D60C8C"/>
              </a:buClr>
              <a:buSzPts val="2000"/>
              <a:buChar char="•"/>
              <a:defRPr sz="2000">
                <a:solidFill>
                  <a:srgbClr val="5F6062"/>
                </a:solidFill>
                <a:latin typeface="Calibri"/>
                <a:ea typeface="Calibri"/>
                <a:cs typeface="Calibri"/>
                <a:sym typeface="Calibri"/>
              </a:defRPr>
            </a:lvl3pPr>
            <a:lvl4pPr marL="1828800" lvl="3" indent="-342900" algn="l">
              <a:spcBef>
                <a:spcPts val="360"/>
              </a:spcBef>
              <a:spcAft>
                <a:spcPts val="0"/>
              </a:spcAft>
              <a:buClr>
                <a:srgbClr val="D60C8C"/>
              </a:buClr>
              <a:buSzPts val="1800"/>
              <a:buChar char="–"/>
              <a:defRPr sz="1800">
                <a:solidFill>
                  <a:srgbClr val="5F6062"/>
                </a:solidFill>
                <a:latin typeface="Calibri"/>
                <a:ea typeface="Calibri"/>
                <a:cs typeface="Calibri"/>
                <a:sym typeface="Calibri"/>
              </a:defRPr>
            </a:lvl4pPr>
            <a:lvl5pPr marL="2286000" lvl="4" indent="-342900" algn="l">
              <a:spcBef>
                <a:spcPts val="360"/>
              </a:spcBef>
              <a:spcAft>
                <a:spcPts val="0"/>
              </a:spcAft>
              <a:buClr>
                <a:srgbClr val="D60C8C"/>
              </a:buClr>
              <a:buSzPts val="1800"/>
              <a:buChar char="»"/>
              <a:defRPr sz="1800">
                <a:solidFill>
                  <a:srgbClr val="5F6062"/>
                </a:solidFill>
                <a:latin typeface="Calibri"/>
                <a:ea typeface="Calibri"/>
                <a:cs typeface="Calibri"/>
                <a:sym typeface="Calibri"/>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Tree>
    <p:extLst>
      <p:ext uri="{BB962C8B-B14F-4D97-AF65-F5344CB8AC3E}">
        <p14:creationId xmlns:p14="http://schemas.microsoft.com/office/powerpoint/2010/main" val="2575642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EFB4E-B80C-448E-B659-2A1931F3DB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34C6EC-7CE4-4549-92D6-EDEFD35D2B7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8EB0A0-C6A4-447C-BB61-062C6C46DA45}"/>
              </a:ext>
            </a:extLst>
          </p:cNvPr>
          <p:cNvSpPr>
            <a:spLocks noGrp="1"/>
          </p:cNvSpPr>
          <p:nvPr>
            <p:ph type="dt" sz="half" idx="10"/>
          </p:nvPr>
        </p:nvSpPr>
        <p:spPr/>
        <p:txBody>
          <a:bodyPr/>
          <a:lstStyle/>
          <a:p>
            <a:fld id="{E62912A0-9F23-4257-B8AB-58F5C438D3DF}" type="datetimeFigureOut">
              <a:rPr lang="en-IN" smtClean="0"/>
              <a:t>25-11-2022</a:t>
            </a:fld>
            <a:endParaRPr lang="en-IN"/>
          </a:p>
        </p:txBody>
      </p:sp>
      <p:sp>
        <p:nvSpPr>
          <p:cNvPr id="5" name="Footer Placeholder 4">
            <a:extLst>
              <a:ext uri="{FF2B5EF4-FFF2-40B4-BE49-F238E27FC236}">
                <a16:creationId xmlns:a16="http://schemas.microsoft.com/office/drawing/2014/main" id="{6ECECDE0-BEBA-47A8-AB4C-CBA0B139A2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1EFC0C-8455-472D-B142-5F1BB2DCC811}"/>
              </a:ext>
            </a:extLst>
          </p:cNvPr>
          <p:cNvSpPr>
            <a:spLocks noGrp="1"/>
          </p:cNvSpPr>
          <p:nvPr>
            <p:ph type="sldNum" sz="quarter" idx="12"/>
          </p:nvPr>
        </p:nvSpPr>
        <p:spPr/>
        <p:txBody>
          <a:bodyPr/>
          <a:lstStyle/>
          <a:p>
            <a:fld id="{A6420496-A12C-483C-A5CE-45303166FD67}" type="slidenum">
              <a:rPr lang="en-IN" smtClean="0"/>
              <a:t>‹#›</a:t>
            </a:fld>
            <a:endParaRPr lang="en-IN"/>
          </a:p>
        </p:txBody>
      </p:sp>
    </p:spTree>
    <p:extLst>
      <p:ext uri="{BB962C8B-B14F-4D97-AF65-F5344CB8AC3E}">
        <p14:creationId xmlns:p14="http://schemas.microsoft.com/office/powerpoint/2010/main" val="3922896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EAE96-91E1-4DE4-858E-7E459877A5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52A948-E1E5-482E-9385-B13ADF2F73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9C7968D-76B3-4F26-A8B2-8ADEE8E1C8A9}"/>
              </a:ext>
            </a:extLst>
          </p:cNvPr>
          <p:cNvSpPr>
            <a:spLocks noGrp="1"/>
          </p:cNvSpPr>
          <p:nvPr>
            <p:ph type="dt" sz="half" idx="10"/>
          </p:nvPr>
        </p:nvSpPr>
        <p:spPr/>
        <p:txBody>
          <a:bodyPr/>
          <a:lstStyle/>
          <a:p>
            <a:fld id="{E62912A0-9F23-4257-B8AB-58F5C438D3DF}" type="datetimeFigureOut">
              <a:rPr lang="en-IN" smtClean="0"/>
              <a:t>25-11-2022</a:t>
            </a:fld>
            <a:endParaRPr lang="en-IN"/>
          </a:p>
        </p:txBody>
      </p:sp>
      <p:sp>
        <p:nvSpPr>
          <p:cNvPr id="5" name="Footer Placeholder 4">
            <a:extLst>
              <a:ext uri="{FF2B5EF4-FFF2-40B4-BE49-F238E27FC236}">
                <a16:creationId xmlns:a16="http://schemas.microsoft.com/office/drawing/2014/main" id="{A6162CAC-D2DF-449C-A166-2484B3C7CF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002299-6541-41DC-9B18-72FD21B53BA3}"/>
              </a:ext>
            </a:extLst>
          </p:cNvPr>
          <p:cNvSpPr>
            <a:spLocks noGrp="1"/>
          </p:cNvSpPr>
          <p:nvPr>
            <p:ph type="sldNum" sz="quarter" idx="12"/>
          </p:nvPr>
        </p:nvSpPr>
        <p:spPr/>
        <p:txBody>
          <a:bodyPr/>
          <a:lstStyle/>
          <a:p>
            <a:fld id="{A6420496-A12C-483C-A5CE-45303166FD67}" type="slidenum">
              <a:rPr lang="en-IN" smtClean="0"/>
              <a:t>‹#›</a:t>
            </a:fld>
            <a:endParaRPr lang="en-IN"/>
          </a:p>
        </p:txBody>
      </p:sp>
    </p:spTree>
    <p:extLst>
      <p:ext uri="{BB962C8B-B14F-4D97-AF65-F5344CB8AC3E}">
        <p14:creationId xmlns:p14="http://schemas.microsoft.com/office/powerpoint/2010/main" val="3931803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7F69-3A8F-4AA2-AE4C-B2C90EE390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14C2C5-094B-4AC5-B9FE-75C26545112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BA397E-A488-4911-8D7A-8C71B70718C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2C1C3A-C642-4EF0-B138-A3CA1FDEA3BC}"/>
              </a:ext>
            </a:extLst>
          </p:cNvPr>
          <p:cNvSpPr>
            <a:spLocks noGrp="1"/>
          </p:cNvSpPr>
          <p:nvPr>
            <p:ph type="dt" sz="half" idx="10"/>
          </p:nvPr>
        </p:nvSpPr>
        <p:spPr/>
        <p:txBody>
          <a:bodyPr/>
          <a:lstStyle/>
          <a:p>
            <a:fld id="{E62912A0-9F23-4257-B8AB-58F5C438D3DF}" type="datetimeFigureOut">
              <a:rPr lang="en-IN" smtClean="0"/>
              <a:t>25-11-2022</a:t>
            </a:fld>
            <a:endParaRPr lang="en-IN"/>
          </a:p>
        </p:txBody>
      </p:sp>
      <p:sp>
        <p:nvSpPr>
          <p:cNvPr id="6" name="Footer Placeholder 5">
            <a:extLst>
              <a:ext uri="{FF2B5EF4-FFF2-40B4-BE49-F238E27FC236}">
                <a16:creationId xmlns:a16="http://schemas.microsoft.com/office/drawing/2014/main" id="{54A97B6C-3377-4E96-8D98-0F2BD23375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D2A769-5304-4DD9-9C4F-EB90D2A84C1E}"/>
              </a:ext>
            </a:extLst>
          </p:cNvPr>
          <p:cNvSpPr>
            <a:spLocks noGrp="1"/>
          </p:cNvSpPr>
          <p:nvPr>
            <p:ph type="sldNum" sz="quarter" idx="12"/>
          </p:nvPr>
        </p:nvSpPr>
        <p:spPr/>
        <p:txBody>
          <a:bodyPr/>
          <a:lstStyle/>
          <a:p>
            <a:fld id="{A6420496-A12C-483C-A5CE-45303166FD67}" type="slidenum">
              <a:rPr lang="en-IN" smtClean="0"/>
              <a:t>‹#›</a:t>
            </a:fld>
            <a:endParaRPr lang="en-IN"/>
          </a:p>
        </p:txBody>
      </p:sp>
    </p:spTree>
    <p:extLst>
      <p:ext uri="{BB962C8B-B14F-4D97-AF65-F5344CB8AC3E}">
        <p14:creationId xmlns:p14="http://schemas.microsoft.com/office/powerpoint/2010/main" val="2575650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A3CE-A20E-4869-BB11-A348480C6F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AD06F5-EA0E-48BE-A8CD-40061F283B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AB7049E-07CA-4012-B4A6-5BD00620F49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B324AA-D0C2-4713-A734-F35D46DE6D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D115150-38E5-4B3B-9DD8-DA9035A4A10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CC3614-3C90-43D2-B9D4-A003FFAA919A}"/>
              </a:ext>
            </a:extLst>
          </p:cNvPr>
          <p:cNvSpPr>
            <a:spLocks noGrp="1"/>
          </p:cNvSpPr>
          <p:nvPr>
            <p:ph type="dt" sz="half" idx="10"/>
          </p:nvPr>
        </p:nvSpPr>
        <p:spPr/>
        <p:txBody>
          <a:bodyPr/>
          <a:lstStyle/>
          <a:p>
            <a:fld id="{E62912A0-9F23-4257-B8AB-58F5C438D3DF}" type="datetimeFigureOut">
              <a:rPr lang="en-IN" smtClean="0"/>
              <a:t>25-11-2022</a:t>
            </a:fld>
            <a:endParaRPr lang="en-IN"/>
          </a:p>
        </p:txBody>
      </p:sp>
      <p:sp>
        <p:nvSpPr>
          <p:cNvPr id="8" name="Footer Placeholder 7">
            <a:extLst>
              <a:ext uri="{FF2B5EF4-FFF2-40B4-BE49-F238E27FC236}">
                <a16:creationId xmlns:a16="http://schemas.microsoft.com/office/drawing/2014/main" id="{6AE3D624-C3E4-4AC3-A3DD-9085B9B814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D9EBBD3-2A3B-494E-897D-E71C452640DD}"/>
              </a:ext>
            </a:extLst>
          </p:cNvPr>
          <p:cNvSpPr>
            <a:spLocks noGrp="1"/>
          </p:cNvSpPr>
          <p:nvPr>
            <p:ph type="sldNum" sz="quarter" idx="12"/>
          </p:nvPr>
        </p:nvSpPr>
        <p:spPr/>
        <p:txBody>
          <a:bodyPr/>
          <a:lstStyle/>
          <a:p>
            <a:fld id="{A6420496-A12C-483C-A5CE-45303166FD67}" type="slidenum">
              <a:rPr lang="en-IN" smtClean="0"/>
              <a:t>‹#›</a:t>
            </a:fld>
            <a:endParaRPr lang="en-IN"/>
          </a:p>
        </p:txBody>
      </p:sp>
    </p:spTree>
    <p:extLst>
      <p:ext uri="{BB962C8B-B14F-4D97-AF65-F5344CB8AC3E}">
        <p14:creationId xmlns:p14="http://schemas.microsoft.com/office/powerpoint/2010/main" val="2143664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BF2A-4EFD-4FF3-A8E8-A347633FB2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C00AD6-1E2A-418B-B79C-18F2D445485D}"/>
              </a:ext>
            </a:extLst>
          </p:cNvPr>
          <p:cNvSpPr>
            <a:spLocks noGrp="1"/>
          </p:cNvSpPr>
          <p:nvPr>
            <p:ph type="dt" sz="half" idx="10"/>
          </p:nvPr>
        </p:nvSpPr>
        <p:spPr/>
        <p:txBody>
          <a:bodyPr/>
          <a:lstStyle/>
          <a:p>
            <a:fld id="{E62912A0-9F23-4257-B8AB-58F5C438D3DF}" type="datetimeFigureOut">
              <a:rPr lang="en-IN" smtClean="0"/>
              <a:t>25-11-2022</a:t>
            </a:fld>
            <a:endParaRPr lang="en-IN"/>
          </a:p>
        </p:txBody>
      </p:sp>
      <p:sp>
        <p:nvSpPr>
          <p:cNvPr id="4" name="Footer Placeholder 3">
            <a:extLst>
              <a:ext uri="{FF2B5EF4-FFF2-40B4-BE49-F238E27FC236}">
                <a16:creationId xmlns:a16="http://schemas.microsoft.com/office/drawing/2014/main" id="{AC13B825-5954-4836-BD48-DB31BDFC7A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9D353A-FE20-4CC1-A191-D8157E32F552}"/>
              </a:ext>
            </a:extLst>
          </p:cNvPr>
          <p:cNvSpPr>
            <a:spLocks noGrp="1"/>
          </p:cNvSpPr>
          <p:nvPr>
            <p:ph type="sldNum" sz="quarter" idx="12"/>
          </p:nvPr>
        </p:nvSpPr>
        <p:spPr/>
        <p:txBody>
          <a:bodyPr/>
          <a:lstStyle/>
          <a:p>
            <a:fld id="{A6420496-A12C-483C-A5CE-45303166FD67}" type="slidenum">
              <a:rPr lang="en-IN" smtClean="0"/>
              <a:t>‹#›</a:t>
            </a:fld>
            <a:endParaRPr lang="en-IN"/>
          </a:p>
        </p:txBody>
      </p:sp>
    </p:spTree>
    <p:extLst>
      <p:ext uri="{BB962C8B-B14F-4D97-AF65-F5344CB8AC3E}">
        <p14:creationId xmlns:p14="http://schemas.microsoft.com/office/powerpoint/2010/main" val="144923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140A7E-D908-478D-8645-347D1286BF70}"/>
              </a:ext>
            </a:extLst>
          </p:cNvPr>
          <p:cNvSpPr>
            <a:spLocks noGrp="1"/>
          </p:cNvSpPr>
          <p:nvPr>
            <p:ph type="dt" sz="half" idx="10"/>
          </p:nvPr>
        </p:nvSpPr>
        <p:spPr/>
        <p:txBody>
          <a:bodyPr/>
          <a:lstStyle/>
          <a:p>
            <a:fld id="{E62912A0-9F23-4257-B8AB-58F5C438D3DF}" type="datetimeFigureOut">
              <a:rPr lang="en-IN" smtClean="0"/>
              <a:t>25-11-2022</a:t>
            </a:fld>
            <a:endParaRPr lang="en-IN"/>
          </a:p>
        </p:txBody>
      </p:sp>
      <p:sp>
        <p:nvSpPr>
          <p:cNvPr id="3" name="Footer Placeholder 2">
            <a:extLst>
              <a:ext uri="{FF2B5EF4-FFF2-40B4-BE49-F238E27FC236}">
                <a16:creationId xmlns:a16="http://schemas.microsoft.com/office/drawing/2014/main" id="{CC25EC2D-2045-4F56-826D-D31364D2FC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D89B00-9C47-4AB1-BE5C-B49FBE46AEDC}"/>
              </a:ext>
            </a:extLst>
          </p:cNvPr>
          <p:cNvSpPr>
            <a:spLocks noGrp="1"/>
          </p:cNvSpPr>
          <p:nvPr>
            <p:ph type="sldNum" sz="quarter" idx="12"/>
          </p:nvPr>
        </p:nvSpPr>
        <p:spPr/>
        <p:txBody>
          <a:bodyPr/>
          <a:lstStyle/>
          <a:p>
            <a:fld id="{A6420496-A12C-483C-A5CE-45303166FD67}" type="slidenum">
              <a:rPr lang="en-IN" smtClean="0"/>
              <a:t>‹#›</a:t>
            </a:fld>
            <a:endParaRPr lang="en-IN"/>
          </a:p>
        </p:txBody>
      </p:sp>
    </p:spTree>
    <p:extLst>
      <p:ext uri="{BB962C8B-B14F-4D97-AF65-F5344CB8AC3E}">
        <p14:creationId xmlns:p14="http://schemas.microsoft.com/office/powerpoint/2010/main" val="1510830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1EC0-606A-488B-B580-A66B7E0A8D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DA2CF9-E6CF-4597-8ACC-2F805D54DE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AA6103-8585-4A5C-9E47-D9CE82B08E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1EE9D4-148E-4A62-93D8-63491EBEF89D}"/>
              </a:ext>
            </a:extLst>
          </p:cNvPr>
          <p:cNvSpPr>
            <a:spLocks noGrp="1"/>
          </p:cNvSpPr>
          <p:nvPr>
            <p:ph type="dt" sz="half" idx="10"/>
          </p:nvPr>
        </p:nvSpPr>
        <p:spPr/>
        <p:txBody>
          <a:bodyPr/>
          <a:lstStyle/>
          <a:p>
            <a:fld id="{E62912A0-9F23-4257-B8AB-58F5C438D3DF}" type="datetimeFigureOut">
              <a:rPr lang="en-IN" smtClean="0"/>
              <a:t>25-11-2022</a:t>
            </a:fld>
            <a:endParaRPr lang="en-IN"/>
          </a:p>
        </p:txBody>
      </p:sp>
      <p:sp>
        <p:nvSpPr>
          <p:cNvPr id="6" name="Footer Placeholder 5">
            <a:extLst>
              <a:ext uri="{FF2B5EF4-FFF2-40B4-BE49-F238E27FC236}">
                <a16:creationId xmlns:a16="http://schemas.microsoft.com/office/drawing/2014/main" id="{0A860507-A419-4262-9BDC-632E64E885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2C92F7-0867-4BAD-8CEB-1ECCE6C0256E}"/>
              </a:ext>
            </a:extLst>
          </p:cNvPr>
          <p:cNvSpPr>
            <a:spLocks noGrp="1"/>
          </p:cNvSpPr>
          <p:nvPr>
            <p:ph type="sldNum" sz="quarter" idx="12"/>
          </p:nvPr>
        </p:nvSpPr>
        <p:spPr/>
        <p:txBody>
          <a:bodyPr/>
          <a:lstStyle/>
          <a:p>
            <a:fld id="{A6420496-A12C-483C-A5CE-45303166FD67}" type="slidenum">
              <a:rPr lang="en-IN" smtClean="0"/>
              <a:t>‹#›</a:t>
            </a:fld>
            <a:endParaRPr lang="en-IN"/>
          </a:p>
        </p:txBody>
      </p:sp>
    </p:spTree>
    <p:extLst>
      <p:ext uri="{BB962C8B-B14F-4D97-AF65-F5344CB8AC3E}">
        <p14:creationId xmlns:p14="http://schemas.microsoft.com/office/powerpoint/2010/main" val="2578141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1B7A4-2DA8-4052-B6C3-7F645468F6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680A92-DCB6-4EA2-A9C8-249108B898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D1764E-E15A-4174-8561-F0E0A21BD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B561C0-B24E-4DE6-8D04-8D6285B64B7B}"/>
              </a:ext>
            </a:extLst>
          </p:cNvPr>
          <p:cNvSpPr>
            <a:spLocks noGrp="1"/>
          </p:cNvSpPr>
          <p:nvPr>
            <p:ph type="dt" sz="half" idx="10"/>
          </p:nvPr>
        </p:nvSpPr>
        <p:spPr/>
        <p:txBody>
          <a:bodyPr/>
          <a:lstStyle/>
          <a:p>
            <a:fld id="{E62912A0-9F23-4257-B8AB-58F5C438D3DF}" type="datetimeFigureOut">
              <a:rPr lang="en-IN" smtClean="0"/>
              <a:t>25-11-2022</a:t>
            </a:fld>
            <a:endParaRPr lang="en-IN"/>
          </a:p>
        </p:txBody>
      </p:sp>
      <p:sp>
        <p:nvSpPr>
          <p:cNvPr id="6" name="Footer Placeholder 5">
            <a:extLst>
              <a:ext uri="{FF2B5EF4-FFF2-40B4-BE49-F238E27FC236}">
                <a16:creationId xmlns:a16="http://schemas.microsoft.com/office/drawing/2014/main" id="{878DE6E8-1417-4835-A92F-A5038EE1DE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E8E7FD-14DC-48ED-AFE3-4BCDB8086000}"/>
              </a:ext>
            </a:extLst>
          </p:cNvPr>
          <p:cNvSpPr>
            <a:spLocks noGrp="1"/>
          </p:cNvSpPr>
          <p:nvPr>
            <p:ph type="sldNum" sz="quarter" idx="12"/>
          </p:nvPr>
        </p:nvSpPr>
        <p:spPr/>
        <p:txBody>
          <a:bodyPr/>
          <a:lstStyle/>
          <a:p>
            <a:fld id="{A6420496-A12C-483C-A5CE-45303166FD67}" type="slidenum">
              <a:rPr lang="en-IN" smtClean="0"/>
              <a:t>‹#›</a:t>
            </a:fld>
            <a:endParaRPr lang="en-IN"/>
          </a:p>
        </p:txBody>
      </p:sp>
    </p:spTree>
    <p:extLst>
      <p:ext uri="{BB962C8B-B14F-4D97-AF65-F5344CB8AC3E}">
        <p14:creationId xmlns:p14="http://schemas.microsoft.com/office/powerpoint/2010/main" val="476163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C2749B-A681-4917-83ED-1B6923AEEF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D6AEB6-0F4D-4226-9886-DBFAA6251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E57719-80A0-4A96-BCC1-0D58C539EF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2912A0-9F23-4257-B8AB-58F5C438D3DF}" type="datetimeFigureOut">
              <a:rPr lang="en-IN" smtClean="0"/>
              <a:t>25-11-2022</a:t>
            </a:fld>
            <a:endParaRPr lang="en-IN"/>
          </a:p>
        </p:txBody>
      </p:sp>
      <p:sp>
        <p:nvSpPr>
          <p:cNvPr id="5" name="Footer Placeholder 4">
            <a:extLst>
              <a:ext uri="{FF2B5EF4-FFF2-40B4-BE49-F238E27FC236}">
                <a16:creationId xmlns:a16="http://schemas.microsoft.com/office/drawing/2014/main" id="{6116D79B-E126-4A2F-8E95-5D44D136FB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66FB7F-C623-4C6E-AB55-0FCFB377E1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420496-A12C-483C-A5CE-45303166FD67}" type="slidenum">
              <a:rPr lang="en-IN" smtClean="0"/>
              <a:t>‹#›</a:t>
            </a:fld>
            <a:endParaRPr lang="en-IN"/>
          </a:p>
        </p:txBody>
      </p:sp>
    </p:spTree>
    <p:extLst>
      <p:ext uri="{BB962C8B-B14F-4D97-AF65-F5344CB8AC3E}">
        <p14:creationId xmlns:p14="http://schemas.microsoft.com/office/powerpoint/2010/main" val="1623701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9"/>
          <p:cNvSpPr txBox="1">
            <a:spLocks noGrp="1"/>
          </p:cNvSpPr>
          <p:nvPr>
            <p:ph type="body" idx="1"/>
          </p:nvPr>
        </p:nvSpPr>
        <p:spPr>
          <a:xfrm>
            <a:off x="0" y="0"/>
            <a:ext cx="12192000" cy="1052700"/>
          </a:xfrm>
          <a:prstGeom prst="rect">
            <a:avLst/>
          </a:prstGeom>
          <a:solidFill>
            <a:srgbClr val="D60C8C"/>
          </a:solidFill>
          <a:ln>
            <a:noFill/>
          </a:ln>
        </p:spPr>
        <p:txBody>
          <a:bodyPr spcFirstLastPara="1" wrap="square" lIns="91425" tIns="45700" rIns="91425" bIns="45700" anchor="ctr" anchorCtr="0">
            <a:noAutofit/>
          </a:bodyPr>
          <a:lstStyle/>
          <a:p>
            <a:pPr marL="355600" lvl="0" indent="0" algn="l" rtl="0">
              <a:spcBef>
                <a:spcPts val="0"/>
              </a:spcBef>
              <a:spcAft>
                <a:spcPts val="0"/>
              </a:spcAft>
              <a:buClr>
                <a:schemeClr val="lt1"/>
              </a:buClr>
              <a:buSzPts val="4000"/>
              <a:buNone/>
            </a:pPr>
            <a:r>
              <a:rPr lang="en-AU" dirty="0"/>
              <a:t>Red Hearting Classes</a:t>
            </a:r>
            <a:endParaRPr dirty="0"/>
          </a:p>
        </p:txBody>
      </p:sp>
      <p:sp>
        <p:nvSpPr>
          <p:cNvPr id="212" name="Google Shape;212;p29"/>
          <p:cNvSpPr txBox="1">
            <a:spLocks noGrp="1"/>
          </p:cNvSpPr>
          <p:nvPr>
            <p:ph type="body" idx="2"/>
          </p:nvPr>
        </p:nvSpPr>
        <p:spPr>
          <a:xfrm>
            <a:off x="0" y="1052700"/>
            <a:ext cx="12192000" cy="5805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800"/>
              <a:buNone/>
            </a:pPr>
            <a:r>
              <a:rPr lang="en-IN" sz="2000" dirty="0">
                <a:solidFill>
                  <a:schemeClr val="tx1"/>
                </a:solidFill>
              </a:rPr>
              <a:t>When classes are not performing, red hearting the classes with the intention that the classes need more love! </a:t>
            </a:r>
            <a:endParaRPr sz="2000" dirty="0">
              <a:solidFill>
                <a:schemeClr val="tx1"/>
              </a:solidFill>
            </a:endParaRPr>
          </a:p>
          <a:p>
            <a:pPr marL="342900" lvl="0" indent="-342900" algn="l" rtl="0">
              <a:spcBef>
                <a:spcPts val="560"/>
              </a:spcBef>
              <a:spcAft>
                <a:spcPts val="0"/>
              </a:spcAft>
              <a:buClr>
                <a:srgbClr val="D60C8C"/>
              </a:buClr>
              <a:buSzPts val="2800"/>
              <a:buChar char="•"/>
            </a:pPr>
            <a:r>
              <a:rPr lang="en-AU" sz="2000" dirty="0">
                <a:solidFill>
                  <a:schemeClr val="tx1"/>
                </a:solidFill>
              </a:rPr>
              <a:t>Red Heart Classes on your timetable: advise members that the class needs more love to stay on the timetable</a:t>
            </a:r>
          </a:p>
          <a:p>
            <a:pPr marL="342900" lvl="0" indent="-342900" algn="l" rtl="0">
              <a:spcBef>
                <a:spcPts val="560"/>
              </a:spcBef>
              <a:spcAft>
                <a:spcPts val="0"/>
              </a:spcAft>
              <a:buClr>
                <a:srgbClr val="D60C8C"/>
              </a:buClr>
              <a:buSzPts val="2800"/>
              <a:buChar char="•"/>
            </a:pPr>
            <a:endParaRPr lang="en-AU" sz="1000" dirty="0"/>
          </a:p>
          <a:p>
            <a:pPr marL="0" lvl="0" indent="0" algn="l" rtl="0">
              <a:spcBef>
                <a:spcPts val="560"/>
              </a:spcBef>
              <a:spcAft>
                <a:spcPts val="0"/>
              </a:spcAft>
              <a:buClr>
                <a:srgbClr val="D60C8C"/>
              </a:buClr>
              <a:buSzPts val="2800"/>
              <a:buNone/>
            </a:pPr>
            <a:r>
              <a:rPr lang="en-AU" sz="2000" i="1" dirty="0">
                <a:solidFill>
                  <a:srgbClr val="0070C0"/>
                </a:solidFill>
              </a:rPr>
              <a:t>Hey Ferny’s, our 6:30pm Tuesday Step class needs some more love.     Help us keep this high calorie burning, fun and awesome leg and butt workout on the timetable by joining in each week! If you have any friends or family who you think might love this class too, comment below for a free class pass or come and collect one from our reception team upon your next visit! Thank you </a:t>
            </a:r>
          </a:p>
          <a:p>
            <a:pPr marL="0" lvl="0" indent="0" algn="l" rtl="0">
              <a:spcBef>
                <a:spcPts val="560"/>
              </a:spcBef>
              <a:spcAft>
                <a:spcPts val="0"/>
              </a:spcAft>
              <a:buClr>
                <a:srgbClr val="D60C8C"/>
              </a:buClr>
              <a:buSzPts val="2800"/>
              <a:buNone/>
            </a:pPr>
            <a:endParaRPr sz="700" i="1" dirty="0">
              <a:solidFill>
                <a:srgbClr val="0070C0"/>
              </a:solidFill>
            </a:endParaRPr>
          </a:p>
          <a:p>
            <a:pPr marL="342900" lvl="0" indent="-342900" algn="l" rtl="0">
              <a:spcBef>
                <a:spcPts val="560"/>
              </a:spcBef>
              <a:spcAft>
                <a:spcPts val="0"/>
              </a:spcAft>
              <a:buClr>
                <a:srgbClr val="D60C8C"/>
              </a:buClr>
              <a:buSzPts val="2800"/>
              <a:buChar char="•"/>
            </a:pPr>
            <a:r>
              <a:rPr lang="en-AU" sz="2000" dirty="0">
                <a:solidFill>
                  <a:schemeClr val="tx1"/>
                </a:solidFill>
              </a:rPr>
              <a:t>Give the instructor passes: your instructor needs solutions, they have not been able to fill their class with your current members so they need solutions to help increase their class numbers</a:t>
            </a:r>
            <a:br>
              <a:rPr lang="en-AU" sz="2000" dirty="0"/>
            </a:br>
            <a:r>
              <a:rPr lang="en-AU" sz="1800" i="1" dirty="0">
                <a:solidFill>
                  <a:srgbClr val="0070C0"/>
                </a:solidFill>
              </a:rPr>
              <a:t>Hi Jenny, we would love to keep your Step class on the timetable but we need to see stronger numbers in this class. Here is a stack of class passes for you. We encourage you to give these out to the current members in your class and ask them if they can help bring any friends and family in to keep this class on the timetable. You can also hand these class passes out in the local community to help attract some new members to your class. If these passes bring some new participants who join the club and love your class then that should help increase those numbers and keep it on the timetable.</a:t>
            </a:r>
          </a:p>
          <a:p>
            <a:pPr marL="342900" lvl="0" indent="-342900" algn="l" rtl="0">
              <a:spcBef>
                <a:spcPts val="560"/>
              </a:spcBef>
              <a:spcAft>
                <a:spcPts val="0"/>
              </a:spcAft>
              <a:buClr>
                <a:srgbClr val="D60C8C"/>
              </a:buClr>
              <a:buSzPts val="2800"/>
              <a:buChar char="•"/>
            </a:pPr>
            <a:endParaRPr lang="en-AU" sz="1100" i="1" dirty="0">
              <a:solidFill>
                <a:srgbClr val="0070C0"/>
              </a:solidFill>
            </a:endParaRPr>
          </a:p>
          <a:p>
            <a:pPr marL="342900" lvl="0" indent="-342900" algn="l" rtl="0">
              <a:spcBef>
                <a:spcPts val="560"/>
              </a:spcBef>
              <a:spcAft>
                <a:spcPts val="0"/>
              </a:spcAft>
              <a:buClr>
                <a:srgbClr val="D60C8C"/>
              </a:buClr>
              <a:buSzPts val="2800"/>
              <a:buChar char="•"/>
            </a:pPr>
            <a:r>
              <a:rPr lang="en-AU" sz="1800" dirty="0">
                <a:solidFill>
                  <a:schemeClr val="tx1"/>
                </a:solidFill>
              </a:rPr>
              <a:t>Your group fitness instructors can be your biggest asset or biggest liability. Keeping them up to date with monthly offers and asking them to tell their classes is a great opportunity to communicate to a large group of members. Typing a small script each month with the offer you want them to communicate and sticking on the stereo as well as emailing them to advise your expectations each month is key. Happy instructors will assist, so make sure your instructors are looked after, seen, heard, understood and appreciated.</a:t>
            </a:r>
          </a:p>
          <a:p>
            <a:pPr marL="342900" lvl="0" indent="-342900" algn="l" rtl="0">
              <a:spcBef>
                <a:spcPts val="560"/>
              </a:spcBef>
              <a:spcAft>
                <a:spcPts val="0"/>
              </a:spcAft>
              <a:buClr>
                <a:srgbClr val="D60C8C"/>
              </a:buClr>
              <a:buSzPts val="2800"/>
              <a:buChar char="•"/>
            </a:pPr>
            <a:endParaRPr sz="2000" dirty="0"/>
          </a:p>
        </p:txBody>
      </p:sp>
      <p:sp>
        <p:nvSpPr>
          <p:cNvPr id="213" name="Google Shape;213;p29"/>
          <p:cNvSpPr/>
          <p:nvPr/>
        </p:nvSpPr>
        <p:spPr>
          <a:xfrm rot="1034606">
            <a:off x="4867714" y="102351"/>
            <a:ext cx="879367" cy="946259"/>
          </a:xfrm>
          <a:prstGeom prst="heart">
            <a:avLst/>
          </a:prstGeom>
          <a:solidFill>
            <a:srgbClr val="FF0000"/>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mo"/>
              <a:ea typeface="Arimo"/>
              <a:cs typeface="Arimo"/>
              <a:sym typeface="Arimo"/>
            </a:endParaRPr>
          </a:p>
        </p:txBody>
      </p:sp>
      <p:sp>
        <p:nvSpPr>
          <p:cNvPr id="5" name="Google Shape;213;p29">
            <a:extLst>
              <a:ext uri="{FF2B5EF4-FFF2-40B4-BE49-F238E27FC236}">
                <a16:creationId xmlns:a16="http://schemas.microsoft.com/office/drawing/2014/main" id="{32A45566-8A79-4E76-B4FB-5EB7D8334FD8}"/>
              </a:ext>
            </a:extLst>
          </p:cNvPr>
          <p:cNvSpPr/>
          <p:nvPr/>
        </p:nvSpPr>
        <p:spPr>
          <a:xfrm>
            <a:off x="6946084" y="1987954"/>
            <a:ext cx="243281" cy="234892"/>
          </a:xfrm>
          <a:prstGeom prst="heart">
            <a:avLst/>
          </a:prstGeom>
          <a:solidFill>
            <a:srgbClr val="FF0000"/>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mo"/>
              <a:ea typeface="Arimo"/>
              <a:cs typeface="Arimo"/>
              <a:sym typeface="Arimo"/>
            </a:endParaRPr>
          </a:p>
        </p:txBody>
      </p:sp>
    </p:spTree>
  </p:cSld>
  <p:clrMapOvr>
    <a:masterClrMapping/>
  </p:clrMapOvr>
  <mc:AlternateContent xmlns:mc="http://schemas.openxmlformats.org/markup-compatibility/2006" xmlns:p14="http://schemas.microsoft.com/office/powerpoint/2010/main">
    <mc:Choice Requires="p14">
      <p:transition spd="slow" p14:dur="2000" advTm="6653"/>
    </mc:Choice>
    <mc:Fallback xmlns="">
      <p:transition spd="slow" advTm="6653"/>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976FD49B88CBD418BAB5395F85AC0CA" ma:contentTypeVersion="6" ma:contentTypeDescription="Create a new document." ma:contentTypeScope="" ma:versionID="1ca9087df98dca1c601da04aa5119188">
  <xsd:schema xmlns:xsd="http://www.w3.org/2001/XMLSchema" xmlns:xs="http://www.w3.org/2001/XMLSchema" xmlns:p="http://schemas.microsoft.com/office/2006/metadata/properties" xmlns:ns2="2cd08390-2cb0-4fee-9068-f886ceccf29f" xmlns:ns3="67bd472f-fd11-40a5-b65d-e7247fd1d630" targetNamespace="http://schemas.microsoft.com/office/2006/metadata/properties" ma:root="true" ma:fieldsID="f7b1e1900b62c19f383b48608560e75e" ns2:_="" ns3:_="">
    <xsd:import namespace="2cd08390-2cb0-4fee-9068-f886ceccf29f"/>
    <xsd:import namespace="67bd472f-fd11-40a5-b65d-e7247fd1d63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d08390-2cb0-4fee-9068-f886ceccf2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7bd472f-fd11-40a5-b65d-e7247fd1d63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B9ED67-783B-41CE-BAA7-6EF801A409BF}">
  <ds:schemaRefs>
    <ds:schemaRef ds:uri="http://schemas.microsoft.com/sharepoint/v3/contenttype/forms"/>
  </ds:schemaRefs>
</ds:datastoreItem>
</file>

<file path=customXml/itemProps2.xml><?xml version="1.0" encoding="utf-8"?>
<ds:datastoreItem xmlns:ds="http://schemas.openxmlformats.org/officeDocument/2006/customXml" ds:itemID="{AC2BD53F-F5D2-409F-9F7A-F34E6F78EDF1}">
  <ds:schemaRefs>
    <ds:schemaRef ds:uri="http://www.w3.org/XML/1998/namespace"/>
    <ds:schemaRef ds:uri="http://purl.org/dc/terms/"/>
    <ds:schemaRef ds:uri="http://purl.org/dc/dcmitype/"/>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67bd472f-fd11-40a5-b65d-e7247fd1d630"/>
    <ds:schemaRef ds:uri="2cd08390-2cb0-4fee-9068-f886ceccf29f"/>
  </ds:schemaRefs>
</ds:datastoreItem>
</file>

<file path=customXml/itemProps3.xml><?xml version="1.0" encoding="utf-8"?>
<ds:datastoreItem xmlns:ds="http://schemas.openxmlformats.org/officeDocument/2006/customXml" ds:itemID="{6EBD3F92-C0CA-4577-A818-C3305BCC4426}"/>
</file>

<file path=docProps/app.xml><?xml version="1.0" encoding="utf-8"?>
<Properties xmlns="http://schemas.openxmlformats.org/officeDocument/2006/extended-properties" xmlns:vt="http://schemas.openxmlformats.org/officeDocument/2006/docPropsVTypes">
  <TotalTime>17</TotalTime>
  <Words>370</Words>
  <Application>Microsoft Office PowerPoint</Application>
  <PresentationFormat>Widescreen</PresentationFormat>
  <Paragraphs>9</Paragraphs>
  <Slides>1</Slides>
  <Notes>1</Notes>
  <HiddenSlides>0</HiddenSlides>
  <MMClips>1</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Caitlin Jury</dc:creator>
  <cp:lastModifiedBy>Brooke Woodworth</cp:lastModifiedBy>
  <cp:revision>3</cp:revision>
  <dcterms:created xsi:type="dcterms:W3CDTF">2021-02-21T09:13:55Z</dcterms:created>
  <dcterms:modified xsi:type="dcterms:W3CDTF">2022-11-25T11:03:39Z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0x0101006976FD49B88CBD418BAB5395F85AC0CA</vt:lpwstr>
  </property>
</Properties>
</file>