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4ED4-D9C8-486C-8300-6A73D7641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9A8B9-69AC-48F4-87E7-1A5B2E635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53AA-22E1-465A-9EEC-683911D7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A52-F1BC-4EAF-B7E8-F7BAB34BE210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B10F7-911C-4CF9-AB26-C2EF3FEB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FA4C-F307-4948-948E-55BE0BDF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6448-8EAB-4BA5-907C-701985DD6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4D05-3334-4B13-BFE1-88E7093D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D7CD1-0052-4338-9C3B-CA4961FAB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7508-9223-4794-9B14-C8EF70F5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A52-F1BC-4EAF-B7E8-F7BAB34BE210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B3C6E-85F4-477C-AB51-0C966FAE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90AF-BDD5-4D3C-B171-546220CB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6448-8EAB-4BA5-907C-701985DD6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2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721EF-EB35-495D-9EA3-489452EC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51844-536F-4260-8F6C-1BB12304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4C1B-1AFE-442F-AA7C-1E5322D8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A52-F1BC-4EAF-B7E8-F7BAB34BE210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0F732-9EC3-42F1-9374-B6F2A11C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67E39-994E-495A-B095-1F6DE9F9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6448-8EAB-4BA5-907C-701985DD6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65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F2D0-429F-4AC6-9AB8-98D10C91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040E-10A7-4E61-BC1B-A23E89C8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5B875-4FD5-442F-80AD-40085515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A52-F1BC-4EAF-B7E8-F7BAB34BE210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EEB9-0AA7-4620-BB72-0A1AD624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ACE5-3D1F-4239-B28E-DBDABA26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6448-8EAB-4BA5-907C-701985DD6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9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08DD-5E9D-4ECF-9EBC-99AF2969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6E851-EE7F-4F98-ACAA-6A15A083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E502-2A73-42D6-B801-5B2B2164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A52-F1BC-4EAF-B7E8-F7BAB34BE210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F937-1DAC-47D8-9E20-51E54DBD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AAA9-F72D-4AC8-A76E-E6BB9B76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6448-8EAB-4BA5-907C-701985DD6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1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E5D0-ECBE-4F25-93B9-E99DE17C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1FE5-24CE-45DD-9B05-5F13551FA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F0F0A-CE5B-4291-98D6-0DE49C0D8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CB2D8-DD0E-4F02-951C-ECA03289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A52-F1BC-4EAF-B7E8-F7BAB34BE210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33F3E-B670-494D-8E13-9AE583CD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B579F-A46B-4D64-954B-E73848EE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6448-8EAB-4BA5-907C-701985DD6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773C-A63F-4BBB-B1B2-38EB880A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9C60-04F9-4CD7-B20D-9BC165A8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2CFE4-0AF0-4EFE-97E1-19878DE01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311E5-0C30-41CD-A54E-3B697AE64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B2F0B-A77A-45C3-9D37-7C7EB26DF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407D8-075C-4C89-9AE7-6DAAECEE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A52-F1BC-4EAF-B7E8-F7BAB34BE210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11352-DDD3-4549-A86B-27B1634D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61940-BA80-43DC-948E-9AF17BB9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6448-8EAB-4BA5-907C-701985DD6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2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FCEF-6F08-430A-B09D-147B95E4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A7785-3B47-4EA4-94ED-4B67A4A2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A52-F1BC-4EAF-B7E8-F7BAB34BE210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F4107-577C-4F7C-BB41-065DC75A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C4E36-38B1-41C1-B129-558B6981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6448-8EAB-4BA5-907C-701985DD6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4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C8582-05EC-4DDB-A52B-61DF8720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A52-F1BC-4EAF-B7E8-F7BAB34BE210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CAD52-2AAC-4E25-B8E6-D4B41A55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EC8D-DBE5-48D1-BFBA-46BBCB8E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6448-8EAB-4BA5-907C-701985DD6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01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CCC6-06D4-4F65-A3B9-5CE6D65F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1C95-0123-467D-9DFC-B3C42CDE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AFACE-4F40-4274-9DDC-5EC6ACE03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F657E-4F92-4093-B91B-E284C30B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A52-F1BC-4EAF-B7E8-F7BAB34BE210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9E606-91F9-4467-B853-6D69130D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F9FBA-412C-47FB-95C0-E4417F46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6448-8EAB-4BA5-907C-701985DD6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85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9F10-03FB-4742-A31D-2AA86A6B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E179F-E96D-4C4C-8F72-0FCED50DB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4AB5B-207C-4EC4-9A76-382B7251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83E2-8051-4E04-807B-AB396A15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A52-F1BC-4EAF-B7E8-F7BAB34BE210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B05A7-9853-41DA-BBF8-1A33287D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A5BDC-6EC6-4062-9DAF-166AAD0A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6448-8EAB-4BA5-907C-701985DD6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4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D364D-EC6D-4C95-AB62-B0403DC2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81FA3-D66D-48D5-821F-03918B45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6B66C-3590-4DBB-88BF-631A7FE15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2A52-F1BC-4EAF-B7E8-F7BAB34BE210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F754-3240-409C-A28F-0213E920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AA39-16C5-47FC-AC4F-C89A71EBF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6448-8EAB-4BA5-907C-701985DD6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6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2BE6-4E55-4E11-AB2F-33839C930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Passion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AEBE9-5069-459A-AA09-F60AFD24D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97353-8F39-4A10-9BEB-3281DD1E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4314">
            <a:off x="10766412" y="314025"/>
            <a:ext cx="954837" cy="14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3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7A99-5D0E-4795-8637-CACEFC70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Income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687F-BA03-4EC7-ABEB-2B60BA31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3249F-88F2-41C1-B220-155B8AA4C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4314">
            <a:off x="10766412" y="314025"/>
            <a:ext cx="954837" cy="14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7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697B-5630-4B0F-BBD6-53C84DD7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estimate of the break-even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2B0D-0E08-4168-9519-CA4957D94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6A5EC-F6B4-4938-BD7A-6EA5DBDD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4314">
            <a:off x="10766412" y="314025"/>
            <a:ext cx="954837" cy="14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6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6434-5C9D-45D6-9780-C2E561C5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Estimate of the Return-on-Investment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737C-2E33-4E55-B233-2E9D3F5F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181CE-281F-4F06-A884-04D1C402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4314">
            <a:off x="10766412" y="314025"/>
            <a:ext cx="954837" cy="14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7EDA-FAA1-475F-BE12-EA3EC109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Concept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AD7F-F15D-4437-AE8F-C24F27F2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BE7FF-B58D-435C-8D22-662D946A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4314">
            <a:off x="10766412" y="314025"/>
            <a:ext cx="954837" cy="14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1485-48AD-4756-89BC-E97A2B0D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776D-10D6-4211-8F8B-9E38EE41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E652D-1B56-472A-972D-254F2B2D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4314">
            <a:off x="10766412" y="314025"/>
            <a:ext cx="954837" cy="14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6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4297-56EC-4DAC-940D-0973B927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Game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4555-2935-4AFF-B07E-FA885E72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F0F37-E466-4235-A3F7-CE6CC08A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4314">
            <a:off x="10766412" y="314025"/>
            <a:ext cx="954837" cy="14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C7E4-A826-4ED7-9185-A7E3F076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Selling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06C0-7F6C-4255-85B9-2D68A0B68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2402C-7B58-4649-A66F-28830C6F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4314">
            <a:off x="10766412" y="314025"/>
            <a:ext cx="954837" cy="14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9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170C-070D-4A40-A137-0714F736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1FFF4-2CC9-4B5D-B1C4-01325411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CBCE3-7A7A-4391-AB59-C0E23D28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4314">
            <a:off x="10766412" y="314025"/>
            <a:ext cx="954837" cy="14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C906-56B1-4B6B-B33F-8C8BFA9D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8AA75-E30D-4307-B094-298CC288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316"/>
            <a:ext cx="10515600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2D2BD-1188-4191-843D-D23D62A6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4314">
            <a:off x="10766412" y="314025"/>
            <a:ext cx="954837" cy="14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F0CA-6A5C-4131-A875-2D743EE3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D780-EAA7-46BA-A659-40EB4661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AF0E1-4E07-49D8-BC84-B558E96C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4314">
            <a:off x="10766412" y="314025"/>
            <a:ext cx="954837" cy="14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3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BDCF-E695-4F94-A7D3-65BF9B3F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8FA0-63A5-4195-99D2-90DFFB0B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368BD-844F-4BA0-BFDC-1C7507B7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4314">
            <a:off x="10766412" y="314025"/>
            <a:ext cx="954837" cy="14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7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Passion Games</vt:lpstr>
      <vt:lpstr>High Concept of the Game</vt:lpstr>
      <vt:lpstr>Target Audience</vt:lpstr>
      <vt:lpstr>Core Game Mechanics</vt:lpstr>
      <vt:lpstr>Unique Selling Points</vt:lpstr>
      <vt:lpstr>Platform</vt:lpstr>
      <vt:lpstr>Competition</vt:lpstr>
      <vt:lpstr>Development Costs</vt:lpstr>
      <vt:lpstr>Business Model</vt:lpstr>
      <vt:lpstr>Preliminary Income Projection</vt:lpstr>
      <vt:lpstr>An estimate of the break-even point</vt:lpstr>
      <vt:lpstr>Estimate of the Return-on-Investment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Passion Games</dc:title>
  <dc:creator>Kevin</dc:creator>
  <cp:lastModifiedBy>Kevin</cp:lastModifiedBy>
  <cp:revision>2</cp:revision>
  <dcterms:created xsi:type="dcterms:W3CDTF">2017-09-27T08:06:50Z</dcterms:created>
  <dcterms:modified xsi:type="dcterms:W3CDTF">2017-09-27T08:27:31Z</dcterms:modified>
</cp:coreProperties>
</file>