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Barlow SemiCondensed Bold" panose="020B0604020202020204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nva Sans" panose="020B0604020202020204" charset="0"/>
      <p:regular r:id="rId11"/>
    </p:embeddedFont>
    <p:embeddedFont>
      <p:font typeface="Montserrat" panose="00000500000000000000" pitchFamily="2" charset="0"/>
      <p:regular r:id="rId12"/>
    </p:embeddedFont>
    <p:embeddedFont>
      <p:font typeface="Montserrat Bold" panose="00000800000000000000" charset="0"/>
      <p:regular r:id="rId13"/>
    </p:embeddedFont>
    <p:embeddedFont>
      <p:font typeface="Montserrat Classic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5.jpeg"/><Relationship Id="rId4" Type="http://schemas.openxmlformats.org/officeDocument/2006/relationships/image" Target="../media/image3.sv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r="-111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9573710" y="1028700"/>
            <a:ext cx="7685590" cy="7685590"/>
          </a:xfrm>
          <a:custGeom>
            <a:avLst/>
            <a:gdLst/>
            <a:ahLst/>
            <a:cxnLst/>
            <a:rect l="l" t="t" r="r" b="b"/>
            <a:pathLst>
              <a:path w="7685590" h="7685590">
                <a:moveTo>
                  <a:pt x="7685590" y="0"/>
                </a:moveTo>
                <a:lnTo>
                  <a:pt x="0" y="0"/>
                </a:lnTo>
                <a:lnTo>
                  <a:pt x="0" y="7685590"/>
                </a:lnTo>
                <a:lnTo>
                  <a:pt x="7685590" y="7685590"/>
                </a:lnTo>
                <a:lnTo>
                  <a:pt x="768559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763134" y="896749"/>
            <a:ext cx="292836" cy="292836"/>
          </a:xfrm>
          <a:custGeom>
            <a:avLst/>
            <a:gdLst/>
            <a:ahLst/>
            <a:cxnLst/>
            <a:rect l="l" t="t" r="r" b="b"/>
            <a:pathLst>
              <a:path w="292836" h="292836">
                <a:moveTo>
                  <a:pt x="0" y="0"/>
                </a:moveTo>
                <a:lnTo>
                  <a:pt x="292836" y="0"/>
                </a:lnTo>
                <a:lnTo>
                  <a:pt x="292836" y="292837"/>
                </a:lnTo>
                <a:lnTo>
                  <a:pt x="0" y="2928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891679" y="2212218"/>
            <a:ext cx="5049652" cy="9991604"/>
            <a:chOff x="0" y="0"/>
            <a:chExt cx="2620010" cy="5184140"/>
          </a:xfrm>
        </p:grpSpPr>
        <p:sp>
          <p:nvSpPr>
            <p:cNvPr id="7" name="Freeform 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7"/>
              <a:stretch>
                <a:fillRect l="-47516" r="-47516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16" name="AutoShape 16"/>
          <p:cNvSpPr/>
          <p:nvPr/>
        </p:nvSpPr>
        <p:spPr>
          <a:xfrm>
            <a:off x="1036658" y="8929688"/>
            <a:ext cx="2672521" cy="0"/>
          </a:xfrm>
          <a:prstGeom prst="line">
            <a:avLst/>
          </a:prstGeom>
          <a:ln w="6572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3210038" y="8729481"/>
            <a:ext cx="467003" cy="467003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61CC3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3382516" y="8851977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5001735" y="896050"/>
            <a:ext cx="1907817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827" dirty="0">
                <a:solidFill>
                  <a:srgbClr val="761CC3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1116446"/>
            <a:ext cx="3754220" cy="405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8"/>
              </a:lnSpc>
            </a:pPr>
            <a:r>
              <a:rPr lang="en-US" sz="2392">
                <a:solidFill>
                  <a:srgbClr val="FFFFFF"/>
                </a:solidFill>
                <a:latin typeface="Montserrat Classic Bold"/>
              </a:rPr>
              <a:t>CSM3114 - FRAMEWORK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2326518"/>
            <a:ext cx="9862979" cy="3664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246"/>
              </a:lnSpc>
            </a:pPr>
            <a:r>
              <a:rPr lang="en-US" sz="12951">
                <a:solidFill>
                  <a:srgbClr val="FFFFFF"/>
                </a:solidFill>
                <a:latin typeface="Barlow SemiCondensed Bold"/>
              </a:rPr>
              <a:t>STUDENT TASK LIST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7141345"/>
            <a:ext cx="7508439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</a:rPr>
              <a:t>NAME: MUHAMMD AMIER AL SIDDIQ</a:t>
            </a: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</a:rPr>
              <a:t>MATRIC NUMBER: S63650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39704" y="8776609"/>
            <a:ext cx="1651581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761CC3"/>
                </a:solidFill>
                <a:latin typeface="Montserrat Bold"/>
              </a:rPr>
              <a:t>Start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r="-111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6748822" y="909805"/>
            <a:ext cx="292836" cy="292836"/>
          </a:xfrm>
          <a:custGeom>
            <a:avLst/>
            <a:gdLst/>
            <a:ahLst/>
            <a:cxnLst/>
            <a:rect l="l" t="t" r="r" b="b"/>
            <a:pathLst>
              <a:path w="292836" h="292836">
                <a:moveTo>
                  <a:pt x="0" y="0"/>
                </a:moveTo>
                <a:lnTo>
                  <a:pt x="292836" y="0"/>
                </a:lnTo>
                <a:lnTo>
                  <a:pt x="292836" y="292837"/>
                </a:lnTo>
                <a:lnTo>
                  <a:pt x="0" y="292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4191399" y="3908286"/>
            <a:ext cx="2703841" cy="5350014"/>
            <a:chOff x="0" y="0"/>
            <a:chExt cx="2620010" cy="5184140"/>
          </a:xfrm>
        </p:grpSpPr>
        <p:sp>
          <p:nvSpPr>
            <p:cNvPr id="6" name="Freeform 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112476" r="-112476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4996818" y="947736"/>
            <a:ext cx="1907817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827" dirty="0">
                <a:solidFill>
                  <a:srgbClr val="761CC3"/>
                </a:solidFill>
                <a:latin typeface="Montserrat"/>
              </a:rPr>
              <a:t>Search . . 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116446"/>
            <a:ext cx="4114970" cy="405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8"/>
              </a:lnSpc>
            </a:pPr>
            <a:r>
              <a:rPr lang="en-US" sz="2392">
                <a:solidFill>
                  <a:srgbClr val="FFFFFF"/>
                </a:solidFill>
                <a:latin typeface="Montserrat Classic Bold"/>
              </a:rPr>
              <a:t>CSM3114- FRAMEWORK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96814" y="4470400"/>
            <a:ext cx="11087908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Montserrat"/>
              </a:rPr>
              <a:t>TaskList is a comprehensive student task management app designed to streamline the organization of assignments and enhance productivity for students.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96814" y="2252891"/>
            <a:ext cx="6306145" cy="1955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8"/>
              </a:lnSpc>
            </a:pPr>
            <a:r>
              <a:rPr lang="en-US" sz="6944">
                <a:solidFill>
                  <a:srgbClr val="FFFFFF"/>
                </a:solidFill>
                <a:latin typeface="Barlow SemiCondensed Bold"/>
              </a:rPr>
              <a:t>PROJECT OVERVIEW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477066" y="6251225"/>
            <a:ext cx="6306145" cy="711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8"/>
              </a:lnSpc>
            </a:pPr>
            <a:r>
              <a:rPr lang="en-US" sz="5044">
                <a:solidFill>
                  <a:srgbClr val="FFFFFF"/>
                </a:solidFill>
                <a:latin typeface="Barlow SemiCondensed Bold"/>
              </a:rPr>
              <a:t>FEATURES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507043" y="7334461"/>
            <a:ext cx="527767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Understandable  and easy to navigate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96814" y="7334461"/>
            <a:ext cx="557926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Simple and user-friendly interface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948606" y="8886401"/>
            <a:ext cx="557926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Lottie Animation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r="-111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9613550" y="583850"/>
            <a:ext cx="8674450" cy="8674450"/>
          </a:xfrm>
          <a:custGeom>
            <a:avLst/>
            <a:gdLst/>
            <a:ahLst/>
            <a:cxnLst/>
            <a:rect l="l" t="t" r="r" b="b"/>
            <a:pathLst>
              <a:path w="8674450" h="8674450">
                <a:moveTo>
                  <a:pt x="8674450" y="0"/>
                </a:moveTo>
                <a:lnTo>
                  <a:pt x="0" y="0"/>
                </a:lnTo>
                <a:lnTo>
                  <a:pt x="0" y="8674450"/>
                </a:lnTo>
                <a:lnTo>
                  <a:pt x="8674450" y="8674450"/>
                </a:lnTo>
                <a:lnTo>
                  <a:pt x="8674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4716004" y="1096788"/>
            <a:ext cx="2543296" cy="0"/>
          </a:xfrm>
          <a:prstGeom prst="line">
            <a:avLst/>
          </a:prstGeom>
          <a:ln w="5810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748822" y="950369"/>
            <a:ext cx="292836" cy="292836"/>
          </a:xfrm>
          <a:custGeom>
            <a:avLst/>
            <a:gdLst/>
            <a:ahLst/>
            <a:cxnLst/>
            <a:rect l="l" t="t" r="r" b="b"/>
            <a:pathLst>
              <a:path w="292836" h="292836">
                <a:moveTo>
                  <a:pt x="0" y="0"/>
                </a:moveTo>
                <a:lnTo>
                  <a:pt x="292836" y="0"/>
                </a:lnTo>
                <a:lnTo>
                  <a:pt x="292836" y="292837"/>
                </a:lnTo>
                <a:lnTo>
                  <a:pt x="0" y="2928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057400" y="82296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28700" y="1689179"/>
            <a:ext cx="4126629" cy="8165244"/>
            <a:chOff x="0" y="0"/>
            <a:chExt cx="2620010" cy="5184140"/>
          </a:xfrm>
        </p:grpSpPr>
        <p:sp>
          <p:nvSpPr>
            <p:cNvPr id="8" name="Freeform 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9"/>
              <a:stretch>
                <a:fillRect l="-678" r="-678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3132671" y="1689179"/>
            <a:ext cx="4126629" cy="8165244"/>
            <a:chOff x="0" y="0"/>
            <a:chExt cx="2620010" cy="5184140"/>
          </a:xfrm>
        </p:grpSpPr>
        <p:sp>
          <p:nvSpPr>
            <p:cNvPr id="1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0"/>
              <a:stretch>
                <a:fillRect l="-223" r="-22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6854509" y="1689179"/>
            <a:ext cx="4126629" cy="8165244"/>
            <a:chOff x="0" y="0"/>
            <a:chExt cx="2620010" cy="5184140"/>
          </a:xfrm>
        </p:grpSpPr>
        <p:sp>
          <p:nvSpPr>
            <p:cNvPr id="28" name="Freeform 2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1"/>
              <a:stretch>
                <a:fillRect t="-230" b="-230"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37" name="TextBox 37"/>
          <p:cNvSpPr txBox="1"/>
          <p:nvPr/>
        </p:nvSpPr>
        <p:spPr>
          <a:xfrm>
            <a:off x="14987423" y="958948"/>
            <a:ext cx="1907817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827">
                <a:solidFill>
                  <a:srgbClr val="761CC3"/>
                </a:solidFill>
                <a:latin typeface="Montserrat"/>
              </a:rPr>
              <a:t>Search . . 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28700" y="801904"/>
            <a:ext cx="4308835" cy="405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8"/>
              </a:lnSpc>
            </a:pPr>
            <a:r>
              <a:rPr lang="en-US" sz="2392">
                <a:solidFill>
                  <a:srgbClr val="FFFFFF"/>
                </a:solidFill>
                <a:latin typeface="Montserrat Classic Bold"/>
              </a:rPr>
              <a:t>CSM3114 - FRAMEWORK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958632" y="696113"/>
            <a:ext cx="6370737" cy="993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8"/>
              </a:lnSpc>
            </a:pPr>
            <a:r>
              <a:rPr lang="en-US" sz="6944">
                <a:solidFill>
                  <a:srgbClr val="FFFFFF"/>
                </a:solidFill>
                <a:latin typeface="Barlow SemiCondensed Bold"/>
              </a:rPr>
              <a:t>USER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r="-111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9613550" y="806275"/>
            <a:ext cx="8674450" cy="8674450"/>
          </a:xfrm>
          <a:custGeom>
            <a:avLst/>
            <a:gdLst/>
            <a:ahLst/>
            <a:cxnLst/>
            <a:rect l="l" t="t" r="r" b="b"/>
            <a:pathLst>
              <a:path w="8674450" h="8674450">
                <a:moveTo>
                  <a:pt x="8674450" y="0"/>
                </a:moveTo>
                <a:lnTo>
                  <a:pt x="0" y="0"/>
                </a:lnTo>
                <a:lnTo>
                  <a:pt x="0" y="8674450"/>
                </a:lnTo>
                <a:lnTo>
                  <a:pt x="8674450" y="8674450"/>
                </a:lnTo>
                <a:lnTo>
                  <a:pt x="8674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984763" y="2422143"/>
            <a:ext cx="4303237" cy="5442714"/>
            <a:chOff x="0" y="0"/>
            <a:chExt cx="5737649" cy="7256953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/>
            <a:srcRect l="35002" r="23290"/>
            <a:stretch>
              <a:fillRect/>
            </a:stretch>
          </p:blipFill>
          <p:spPr>
            <a:xfrm>
              <a:off x="0" y="0"/>
              <a:ext cx="5737649" cy="7256953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6770417" y="882282"/>
            <a:ext cx="292836" cy="292836"/>
          </a:xfrm>
          <a:custGeom>
            <a:avLst/>
            <a:gdLst/>
            <a:ahLst/>
            <a:cxnLst/>
            <a:rect l="l" t="t" r="r" b="b"/>
            <a:pathLst>
              <a:path w="292836" h="292836">
                <a:moveTo>
                  <a:pt x="0" y="0"/>
                </a:moveTo>
                <a:lnTo>
                  <a:pt x="292836" y="0"/>
                </a:lnTo>
                <a:lnTo>
                  <a:pt x="292836" y="292837"/>
                </a:lnTo>
                <a:lnTo>
                  <a:pt x="0" y="292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057400" y="82296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4959390" y="939703"/>
            <a:ext cx="1907817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827" dirty="0">
                <a:solidFill>
                  <a:srgbClr val="761CC3"/>
                </a:solidFill>
                <a:latin typeface="Montserrat"/>
              </a:rPr>
              <a:t>Search . . 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00921" y="1920418"/>
            <a:ext cx="6370737" cy="993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8"/>
              </a:lnSpc>
            </a:pPr>
            <a:r>
              <a:rPr lang="en-US" sz="6944">
                <a:solidFill>
                  <a:srgbClr val="FFFFFF"/>
                </a:solidFill>
                <a:latin typeface="Barlow SemiCondensed Bold"/>
              </a:rPr>
              <a:t>REFERENCES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00921" y="3018156"/>
            <a:ext cx="12167312" cy="546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2" lvl="1" indent="-28067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Montserrat"/>
              </a:rPr>
              <a:t>Biessek, A. (2019). Flutter for Beginners. Birmingham, United Kingdom: Packt Publishing Ltd</a:t>
            </a:r>
          </a:p>
          <a:p>
            <a:pPr marL="561342" lvl="1" indent="-28067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Montserrat"/>
              </a:rPr>
              <a:t>ChatGPT. (n.d.). https://chat.openai.com/</a:t>
            </a:r>
          </a:p>
          <a:p>
            <a:pPr marL="561342" lvl="1" indent="-28067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Montserrat"/>
              </a:rPr>
              <a:t>educations.com. (n.d.). Time management for students - How to manage your time            effectively as a student. https://educations.com/articles-and-advice/time-           management   for-students-23537</a:t>
            </a:r>
          </a:p>
          <a:p>
            <a:pPr marL="561342" lvl="1" indent="-28067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Montserrat"/>
              </a:rPr>
              <a:t>Flutter - Dart API docs. (n.d.). https://api.flutter.dev/</a:t>
            </a:r>
          </a:p>
          <a:p>
            <a:pPr marL="561342" lvl="1" indent="-28067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Montserrat"/>
              </a:rPr>
              <a:t>True Coders. (2022, September 9). Display List in Flutter Using ListTile | Flutter Listtile            Example | Listview | Circle avatar [Video]. YouTube.           https://www.youtube.com/watch?v=_TNuEZSJVm8</a:t>
            </a:r>
          </a:p>
          <a:p>
            <a:pPr>
              <a:lnSpc>
                <a:spcPts val="3640"/>
              </a:lnSpc>
            </a:pPr>
            <a:endParaRPr lang="en-US" sz="260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1051631"/>
            <a:ext cx="4308835" cy="405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8"/>
              </a:lnSpc>
            </a:pPr>
            <a:r>
              <a:rPr lang="en-US" sz="2392">
                <a:solidFill>
                  <a:srgbClr val="FFFFFF"/>
                </a:solidFill>
                <a:latin typeface="Montserrat Classic Bold"/>
              </a:rPr>
              <a:t>CSM3114 - FRAMEWORK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210</Words>
  <Application>Microsoft Office PowerPoint</Application>
  <PresentationFormat>Custom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Montserrat Bold</vt:lpstr>
      <vt:lpstr>Montserrat Classic Bold</vt:lpstr>
      <vt:lpstr>Arial</vt:lpstr>
      <vt:lpstr>Canva Sans</vt:lpstr>
      <vt:lpstr>Barlow SemiCondensed Bold</vt:lpstr>
      <vt:lpstr>Montserrat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task</dc:title>
  <cp:lastModifiedBy>Muhammad Amier Hamzah</cp:lastModifiedBy>
  <cp:revision>2</cp:revision>
  <dcterms:created xsi:type="dcterms:W3CDTF">2006-08-16T00:00:00Z</dcterms:created>
  <dcterms:modified xsi:type="dcterms:W3CDTF">2024-01-07T10:05:10Z</dcterms:modified>
  <dc:identifier>DAF5KCfYOxE</dc:identifier>
</cp:coreProperties>
</file>