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0b38ce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0b38ce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0b38ce2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0b38ce2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0b38ce2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0b38ce2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3bd6fc0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3bd6fc0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3bd6fc0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3bd6fc0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V-477kyZzY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Computing Midterm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30475" y="3157300"/>
            <a:ext cx="4671000" cy="14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Franco Jimenez</a:t>
            </a:r>
            <a:endParaRPr sz="2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Muhaymin Abdul-Shakur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Franco Jimenez (50%)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Home page (index.php)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Yurts page (yurts.php)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These slides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Muhaymin Abdul-Shakur </a:t>
            </a:r>
            <a:r>
              <a:rPr lang="en" sz="2600"/>
              <a:t>(50%)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Activities page (activities.php)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Reservation page (reservation.php)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Comments page (comments.php)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Used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692925" y="1152475"/>
            <a:ext cx="4351800" cy="3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Software: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XAMPP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</a:t>
            </a:r>
            <a:r>
              <a:rPr lang="en" sz="1900"/>
              <a:t>pache Web Server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VScode</a:t>
            </a:r>
            <a:endParaRPr sz="19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Hardware: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Our </a:t>
            </a:r>
            <a:r>
              <a:rPr lang="en" sz="1900"/>
              <a:t>Laptops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implemented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11700" y="1531350"/>
            <a:ext cx="85206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Responsive web pages using Bootstrap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Dynamic web pages using PHP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Home page (index.php)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Yurts page (yurts.php)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Activities page (activities.php)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Reservation page (reservation.php)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Comments page (comments.php)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not implemented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11700" y="1531350"/>
            <a:ext cx="85206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Activities page (activities.php)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Full screen image view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Reservation page (reservation.php)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Table to show what user entered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live demo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https://www.youtube.com/watch?v=V-477kyZzYw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