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35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35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0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2B632E-5F21-49E3-AE67-6962FA67080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EFFEE6-024C-472F-AFCB-0FEBD41C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30vnuplsnU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Anharmonic Oscillator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Adrian Martin</a:t>
            </a:r>
          </a:p>
          <a:p>
            <a:r>
              <a:rPr lang="en-US" dirty="0" smtClean="0"/>
              <a:t>Computational Physics</a:t>
            </a:r>
          </a:p>
          <a:p>
            <a:r>
              <a:rPr lang="en-US" dirty="0" smtClean="0"/>
              <a:t>March 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435" y="233954"/>
            <a:ext cx="9692640" cy="96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Anharmonic vs Harmonic Oscillators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327922"/>
            <a:ext cx="4480560" cy="4351337"/>
          </a:xfrm>
        </p:spPr>
        <p:txBody>
          <a:bodyPr/>
          <a:lstStyle/>
          <a:p>
            <a:r>
              <a:rPr lang="en-US" sz="2000" dirty="0" smtClean="0"/>
              <a:t>Harmonic oscillators have potential function V(x) = x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Period does not vary based on amplitude</a:t>
            </a:r>
          </a:p>
          <a:p>
            <a:r>
              <a:rPr lang="en-US" sz="2000" dirty="0" smtClean="0"/>
              <a:t>Some systems are approximately harmonic under certain conditions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16755" y="1327922"/>
            <a:ext cx="4480560" cy="4351337"/>
          </a:xfrm>
        </p:spPr>
        <p:txBody>
          <a:bodyPr/>
          <a:lstStyle/>
          <a:p>
            <a:r>
              <a:rPr lang="en-US" sz="2000" dirty="0" smtClean="0"/>
              <a:t>Anharmonic oscillators can have any potential function besides </a:t>
            </a:r>
            <a:r>
              <a:rPr lang="en-US" sz="2000" dirty="0" smtClean="0"/>
              <a:t>V(x) =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e.g. V(x) = x</a:t>
            </a:r>
            <a:r>
              <a:rPr lang="en-US" sz="2000" baseline="30000" dirty="0" smtClean="0"/>
              <a:t>4</a:t>
            </a:r>
          </a:p>
          <a:p>
            <a:r>
              <a:rPr lang="en-US" sz="2000" dirty="0" smtClean="0"/>
              <a:t>Period depends on amplitude</a:t>
            </a:r>
          </a:p>
          <a:p>
            <a:r>
              <a:rPr lang="en-US" sz="2000" dirty="0" smtClean="0"/>
              <a:t>Most natural systems are </a:t>
            </a:r>
            <a:r>
              <a:rPr lang="en-US" sz="2000" dirty="0" err="1" smtClean="0"/>
              <a:t>anharmonic</a:t>
            </a:r>
            <a:endParaRPr lang="en-US" sz="2000" dirty="0"/>
          </a:p>
        </p:txBody>
      </p:sp>
      <p:pic>
        <p:nvPicPr>
          <p:cNvPr id="1029" name="Picture 5" descr="Image result for harmonic potential we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7" y="3607389"/>
            <a:ext cx="2684418" cy="307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74" y="3666084"/>
            <a:ext cx="4702201" cy="29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102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Modeling Period vs Amplitude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449859"/>
            <a:ext cx="9582666" cy="47271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Equation that relates period and amplitude: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Used Romberg integration in code</a:t>
            </a:r>
          </a:p>
          <a:p>
            <a:r>
              <a:rPr lang="en-US" sz="2800" dirty="0" smtClean="0"/>
              <a:t>Derived from: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056" t="12097" r="3007"/>
          <a:stretch/>
        </p:blipFill>
        <p:spPr>
          <a:xfrm>
            <a:off x="4029679" y="2135817"/>
            <a:ext cx="3199703" cy="845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89371"/>
          <a:stretch/>
        </p:blipFill>
        <p:spPr>
          <a:xfrm>
            <a:off x="4073470" y="4291205"/>
            <a:ext cx="3112120" cy="8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1" y="192765"/>
            <a:ext cx="10592047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Oscillators with potential functions V(x)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/>
            </a:r>
            <a:br>
              <a:rPr lang="en-US" baseline="300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92"/>
          <a:stretch/>
        </p:blipFill>
        <p:spPr>
          <a:xfrm>
            <a:off x="305144" y="953766"/>
            <a:ext cx="10921216" cy="56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16" y="31435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Pendulum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018" y="1584727"/>
            <a:ext cx="8595360" cy="435133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 pendulum swinging at large amplitudes is an example of an </a:t>
            </a:r>
            <a:r>
              <a:rPr lang="en-US" sz="2600" dirty="0" err="1" smtClean="0"/>
              <a:t>anharmonic</a:t>
            </a:r>
            <a:r>
              <a:rPr lang="en-US" sz="2600" dirty="0" smtClean="0"/>
              <a:t> oscillator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Boundary conditions: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26" y="2486275"/>
            <a:ext cx="2024262" cy="2729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42" y="3627220"/>
            <a:ext cx="2946685" cy="447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497" y="5380257"/>
            <a:ext cx="4292963" cy="38263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3018" y="5905216"/>
            <a:ext cx="10515600" cy="39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u="sng" dirty="0">
                <a:hlinkClick r:id="rId5"/>
              </a:rPr>
              <a:t>https://</a:t>
            </a:r>
            <a:r>
              <a:rPr lang="en-US" sz="1600" u="sng" dirty="0" smtClean="0">
                <a:hlinkClick r:id="rId5"/>
              </a:rPr>
              <a:t>www.youtube.com/watch?v=U30vnuplsnU</a:t>
            </a:r>
            <a:r>
              <a:rPr lang="en-US" sz="1600" u="sng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4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0" y="-4124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Modeling Pendulum Motion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81" y="913069"/>
            <a:ext cx="5910182" cy="5541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220" y="1394126"/>
            <a:ext cx="54665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Pendulum potential function:</a:t>
            </a:r>
          </a:p>
          <a:p>
            <a:r>
              <a:rPr lang="en-US" sz="2400" dirty="0" smtClean="0"/>
              <a:t>	V(x) = 1 – cos(x)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Harmonic Potential Function: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V(x) = x</a:t>
            </a:r>
            <a:r>
              <a:rPr lang="en-US" sz="2400" baseline="30000" dirty="0" smtClean="0"/>
              <a:t>2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the small angle approximation, </a:t>
            </a:r>
          </a:p>
          <a:p>
            <a:r>
              <a:rPr lang="en-US" sz="2400" dirty="0" smtClean="0"/>
              <a:t>cos(x) ≈ 1 +  x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at small angles</a:t>
            </a:r>
          </a:p>
        </p:txBody>
      </p:sp>
    </p:spTree>
    <p:extLst>
      <p:ext uri="{BB962C8B-B14F-4D97-AF65-F5344CB8AC3E}">
        <p14:creationId xmlns:p14="http://schemas.microsoft.com/office/powerpoint/2010/main" val="27515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Amore, P., Cervantes </a:t>
            </a:r>
            <a:r>
              <a:rPr lang="en-US" dirty="0" err="1"/>
              <a:t>Valdovinos</a:t>
            </a:r>
            <a:r>
              <a:rPr lang="en-US" dirty="0"/>
              <a:t>, M., Ornelas, G., &amp; </a:t>
            </a:r>
            <a:r>
              <a:rPr lang="en-US" dirty="0" err="1"/>
              <a:t>Zamudio</a:t>
            </a:r>
            <a:r>
              <a:rPr lang="en-US" dirty="0"/>
              <a:t> Barajas, S. (2007). The nonlinear pendulum: formulas for the large amplitude period. </a:t>
            </a:r>
            <a:r>
              <a:rPr lang="en-US" dirty="0" err="1"/>
              <a:t>Revista</a:t>
            </a:r>
            <a:r>
              <a:rPr lang="en-US" dirty="0"/>
              <a:t> </a:t>
            </a:r>
            <a:r>
              <a:rPr lang="en-US" dirty="0" err="1"/>
              <a:t>mexicana</a:t>
            </a:r>
            <a:r>
              <a:rPr lang="en-US" dirty="0"/>
              <a:t> de </a:t>
            </a:r>
            <a:r>
              <a:rPr lang="en-US" dirty="0" err="1"/>
              <a:t>física</a:t>
            </a:r>
            <a:r>
              <a:rPr lang="en-US" dirty="0"/>
              <a:t> E, 53(1), 106-111.</a:t>
            </a:r>
          </a:p>
        </p:txBody>
      </p:sp>
    </p:spTree>
    <p:extLst>
      <p:ext uri="{BB962C8B-B14F-4D97-AF65-F5344CB8AC3E}">
        <p14:creationId xmlns:p14="http://schemas.microsoft.com/office/powerpoint/2010/main" val="1175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137</TotalTime>
  <Words>169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Modeling the Anharmonic Oscillator</vt:lpstr>
      <vt:lpstr>Anharmonic vs Harmonic Oscillators</vt:lpstr>
      <vt:lpstr>Modeling Period vs Amplitude</vt:lpstr>
      <vt:lpstr>Oscillators with potential functions V(x) = xn </vt:lpstr>
      <vt:lpstr>The Pendulum</vt:lpstr>
      <vt:lpstr>Modeling Pendulum Motion</vt:lpstr>
      <vt:lpstr>Sources</vt:lpstr>
    </vt:vector>
  </TitlesOfParts>
  <Company>Pacific University - UIS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Anharmonic Oscillator</dc:title>
  <dc:creator>AutoBVT</dc:creator>
  <cp:lastModifiedBy>AutoBVT</cp:lastModifiedBy>
  <cp:revision>17</cp:revision>
  <dcterms:created xsi:type="dcterms:W3CDTF">2018-03-08T21:25:15Z</dcterms:created>
  <dcterms:modified xsi:type="dcterms:W3CDTF">2018-03-08T23:42:51Z</dcterms:modified>
</cp:coreProperties>
</file>