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72157-A232-196F-B677-962EBEA9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0148"/>
            <a:ext cx="9418320" cy="6292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plots are a comparison of both NDI and INDI  with noise added to the attitude rates (p, q,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Noise was added to the state vector going into the controller, using </a:t>
            </a:r>
            <a:r>
              <a:rPr lang="en-US" dirty="0" err="1">
                <a:solidFill>
                  <a:schemeClr val="tx1"/>
                </a:solidFill>
              </a:rPr>
              <a:t>randn</a:t>
            </a:r>
            <a:r>
              <a:rPr lang="en-US" dirty="0">
                <a:solidFill>
                  <a:schemeClr val="tx1"/>
                </a:solidFill>
              </a:rPr>
              <a:t>, as we discussed during our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Noise density (variance) range: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FuraCode Nerd Font Mono" panose="020B0409050000020004" pitchFamily="50" charset="0"/>
              </a:rPr>
              <a:t>[0, 1e-5, 1e-4, 1e-3]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Plots included for both ‘Guidance’ and ‘Rate’ control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NDI and INDI seem to struggle when the noise level is at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FuraCode Nerd Font Mono" panose="020B0409050000020004" pitchFamily="50" charset="0"/>
              </a:rPr>
              <a:t>1e-3 </a:t>
            </a:r>
            <a:r>
              <a:rPr lang="en-US" dirty="0">
                <a:solidFill>
                  <a:schemeClr val="tx1"/>
                </a:solidFill>
              </a:rPr>
              <a:t>I haven’t looked into why this happens in detail yet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3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rate comparison shows that both NDI and INDI have a noticeable drop in performance when the noise level is  1e-3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1277598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Angular Rates</a:t>
            </a:r>
          </a:p>
        </p:txBody>
      </p:sp>
    </p:spTree>
    <p:extLst>
      <p:ext uri="{BB962C8B-B14F-4D97-AF65-F5344CB8AC3E}">
        <p14:creationId xmlns:p14="http://schemas.microsoft.com/office/powerpoint/2010/main" val="22856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Angle errors are relatively small, even with the 1e-3 noise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noise degrades the </a:t>
            </a:r>
            <a:r>
              <a:rPr lang="en-US" dirty="0" err="1"/>
              <a:t>AoA</a:t>
            </a:r>
            <a:r>
              <a:rPr lang="en-US" dirty="0"/>
              <a:t> tracking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2783"/>
            <a:ext cx="11277598" cy="6035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Angles</a:t>
            </a:r>
          </a:p>
        </p:txBody>
      </p:sp>
    </p:spTree>
    <p:extLst>
      <p:ext uri="{BB962C8B-B14F-4D97-AF65-F5344CB8AC3E}">
        <p14:creationId xmlns:p14="http://schemas.microsoft.com/office/powerpoint/2010/main" val="320574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17783" y="100573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103393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 magnitude is much lower, albeit still very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17783" y="102732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7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5908883" cy="5117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17783" y="61328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10339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noisier compared to 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17783" y="55638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-1"/>
            <a:ext cx="5392310" cy="51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5E57F1-04F8-D46F-7320-C48A7597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3BF51A-2D0E-0DC8-B947-20FA6C7D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rate comparison shows that both NDI and INDI have a noticeable drop in performance when the noise level is  1e-3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7600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Angular Rates</a:t>
            </a:r>
          </a:p>
        </p:txBody>
      </p:sp>
    </p:spTree>
    <p:extLst>
      <p:ext uri="{BB962C8B-B14F-4D97-AF65-F5344CB8AC3E}">
        <p14:creationId xmlns:p14="http://schemas.microsoft.com/office/powerpoint/2010/main" val="186696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bank channel seems to be strongly affected by noise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1277598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Angles</a:t>
            </a:r>
          </a:p>
        </p:txBody>
      </p:sp>
    </p:spTree>
    <p:extLst>
      <p:ext uri="{BB962C8B-B14F-4D97-AF65-F5344CB8AC3E}">
        <p14:creationId xmlns:p14="http://schemas.microsoft.com/office/powerpoint/2010/main" val="137913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-1"/>
            <a:ext cx="5392310" cy="51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70CC6-B776-0BB7-2062-48AB838A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38371-A6D8-3284-0F66-5A9FD0F36148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</p:spTree>
    <p:extLst>
      <p:ext uri="{BB962C8B-B14F-4D97-AF65-F5344CB8AC3E}">
        <p14:creationId xmlns:p14="http://schemas.microsoft.com/office/powerpoint/2010/main" val="228215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5E57F1-04F8-D46F-7320-C48A7597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Guidance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3BF51A-2D0E-0DC8-B947-20FA6C7D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52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</TotalTime>
  <Words>576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FuraCode Nerd Font Mono</vt:lpstr>
      <vt:lpstr>Wingdings 2</vt:lpstr>
      <vt:lpstr>View</vt:lpstr>
      <vt:lpstr>PowerPoint Presentation</vt:lpstr>
      <vt:lpstr>Rate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Guidance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dole</dc:creator>
  <cp:lastModifiedBy>bob dole</cp:lastModifiedBy>
  <cp:revision>10</cp:revision>
  <dcterms:created xsi:type="dcterms:W3CDTF">2023-03-27T03:57:18Z</dcterms:created>
  <dcterms:modified xsi:type="dcterms:W3CDTF">2023-03-27T05:25:25Z</dcterms:modified>
</cp:coreProperties>
</file>