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19C7EE4-C81E-4883-A99F-760F5DC28E71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31F9D01-A359-456A-B5F5-5CC0424127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6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7EE4-C81E-4883-A99F-760F5DC28E71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9D01-A359-456A-B5F5-5CC0424127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13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19C7EE4-C81E-4883-A99F-760F5DC28E71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31F9D01-A359-456A-B5F5-5CC0424127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32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7EE4-C81E-4883-A99F-760F5DC28E71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9D01-A359-456A-B5F5-5CC0424127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8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19C7EE4-C81E-4883-A99F-760F5DC28E71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31F9D01-A359-456A-B5F5-5CC0424127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8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19C7EE4-C81E-4883-A99F-760F5DC28E71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31F9D01-A359-456A-B5F5-5CC0424127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94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19C7EE4-C81E-4883-A99F-760F5DC28E71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31F9D01-A359-456A-B5F5-5CC0424127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99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7EE4-C81E-4883-A99F-760F5DC28E71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9D01-A359-456A-B5F5-5CC0424127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942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19C7EE4-C81E-4883-A99F-760F5DC28E71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31F9D01-A359-456A-B5F5-5CC0424127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83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7EE4-C81E-4883-A99F-760F5DC28E71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9D01-A359-456A-B5F5-5CC0424127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68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19C7EE4-C81E-4883-A99F-760F5DC28E71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31F9D01-A359-456A-B5F5-5CC0424127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3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7EE4-C81E-4883-A99F-760F5DC28E71}" type="datetimeFigureOut">
              <a:rPr lang="es-ES" smtClean="0"/>
              <a:t>04/12/2019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9D01-A359-456A-B5F5-5CC0424127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56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1A46E-9A60-4973-8EA6-56B218BB5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PRESENTIACIÓN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F3343A-4CD5-4E27-BFB9-E919531C4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ADRIÁN MÍNGUEZ GRAÑA</a:t>
            </a:r>
          </a:p>
        </p:txBody>
      </p:sp>
    </p:spTree>
    <p:extLst>
      <p:ext uri="{BB962C8B-B14F-4D97-AF65-F5344CB8AC3E}">
        <p14:creationId xmlns:p14="http://schemas.microsoft.com/office/powerpoint/2010/main" val="311945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BB4E2-39AF-4EEF-9344-9BB6BB3D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0D688D-5D95-4B3C-83F7-5EA87732F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1355378"/>
            <a:ext cx="6281873" cy="5248622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PODER CREAR PROYECTOS MAVEN MULTIMÓDULO EN POCO TIEMPO</a:t>
            </a:r>
          </a:p>
          <a:p>
            <a:endParaRPr lang="es-ES" dirty="0"/>
          </a:p>
          <a:p>
            <a:r>
              <a:rPr lang="es-ES" dirty="0"/>
              <a:t>EVITAR UNA TAREA REPETITIVA</a:t>
            </a:r>
          </a:p>
          <a:p>
            <a:endParaRPr lang="es-ES" dirty="0"/>
          </a:p>
          <a:p>
            <a:r>
              <a:rPr lang="es-ES" dirty="0"/>
              <a:t>EMPLEAR LO VISTO EN CLASE A UN CASO DEL DÍA A DÍA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092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BB4E2-39AF-4EEF-9344-9BB6BB3D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0D688D-5D95-4B3C-83F7-5EA87732F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804689"/>
            <a:ext cx="6281873" cy="5248622"/>
          </a:xfrm>
        </p:spPr>
        <p:txBody>
          <a:bodyPr/>
          <a:lstStyle/>
          <a:p>
            <a:r>
              <a:rPr lang="es-ES" dirty="0"/>
              <a:t>CUALQUIERA CON CONOCIMIENTOS BÁSICOS DE MAVEN PUEDA UTILIZARLO</a:t>
            </a:r>
          </a:p>
          <a:p>
            <a:endParaRPr lang="es-ES" dirty="0"/>
          </a:p>
          <a:p>
            <a:r>
              <a:rPr lang="es-ES" dirty="0"/>
              <a:t>SE UTILICE PROGRAMANDO POCAS LÍNEAS</a:t>
            </a:r>
          </a:p>
          <a:p>
            <a:endParaRPr lang="es-ES" dirty="0"/>
          </a:p>
          <a:p>
            <a:r>
              <a:rPr lang="es-ES" dirty="0"/>
              <a:t>FUNCIONAMIENTO CORRECTO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451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13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65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6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7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8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9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0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1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Isosceles Triangle 16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65" name="Rectangle 164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B54A4D14-513F-4121-92D3-5CCB4689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6">
            <a:extLst>
              <a:ext uri="{FF2B5EF4-FFF2-40B4-BE49-F238E27FC236}">
                <a16:creationId xmlns:a16="http://schemas.microsoft.com/office/drawing/2014/main" id="{6C3411F1-AD17-499D-AFEF-2F300F6DF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7">
            <a:extLst>
              <a:ext uri="{FF2B5EF4-FFF2-40B4-BE49-F238E27FC236}">
                <a16:creationId xmlns:a16="http://schemas.microsoft.com/office/drawing/2014/main" id="{60BF2CBE-B1E9-4C42-89DC-C35E4E651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8">
            <a:extLst>
              <a:ext uri="{FF2B5EF4-FFF2-40B4-BE49-F238E27FC236}">
                <a16:creationId xmlns:a16="http://schemas.microsoft.com/office/drawing/2014/main" id="{72C95A87-DCDB-41C4-B774-744B3ECB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9">
            <a:extLst>
              <a:ext uri="{FF2B5EF4-FFF2-40B4-BE49-F238E27FC236}">
                <a16:creationId xmlns:a16="http://schemas.microsoft.com/office/drawing/2014/main" id="{BCB97515-32FF-43A6-A51C-B140193AB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10">
            <a:extLst>
              <a:ext uri="{FF2B5EF4-FFF2-40B4-BE49-F238E27FC236}">
                <a16:creationId xmlns:a16="http://schemas.microsoft.com/office/drawing/2014/main" id="{9C6379D3-7045-4B76-9409-6D23D753D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12">
            <a:extLst>
              <a:ext uri="{FF2B5EF4-FFF2-40B4-BE49-F238E27FC236}">
                <a16:creationId xmlns:a16="http://schemas.microsoft.com/office/drawing/2014/main" id="{61B1C1DE-4201-4989-BE65-41ADC2472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Freeform 14">
            <a:extLst>
              <a:ext uri="{FF2B5EF4-FFF2-40B4-BE49-F238E27FC236}">
                <a16:creationId xmlns:a16="http://schemas.microsoft.com/office/drawing/2014/main" id="{806398CC-D327-4E06-838C-31119BD56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Freeform 16">
            <a:extLst>
              <a:ext uri="{FF2B5EF4-FFF2-40B4-BE49-F238E27FC236}">
                <a16:creationId xmlns:a16="http://schemas.microsoft.com/office/drawing/2014/main" id="{70A741CC-E736-448A-A94E-5C8BB9711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Freeform 11">
            <a:extLst>
              <a:ext uri="{FF2B5EF4-FFF2-40B4-BE49-F238E27FC236}">
                <a16:creationId xmlns:a16="http://schemas.microsoft.com/office/drawing/2014/main" id="{7C324CDD-B30F-47DD-8627-E2171D5E8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Freeform 21">
            <a:extLst>
              <a:ext uri="{FF2B5EF4-FFF2-40B4-BE49-F238E27FC236}">
                <a16:creationId xmlns:a16="http://schemas.microsoft.com/office/drawing/2014/main" id="{79C8D19E-E3D6-45A6-BCA2-5918A37D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FBB4E2-39AF-4EEF-9344-9BB6BB3D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06" y="1477651"/>
            <a:ext cx="2929372" cy="2468207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3400">
                <a:solidFill>
                  <a:schemeClr val="tx2"/>
                </a:solidFill>
              </a:rPr>
              <a:t>METAMODELO</a:t>
            </a:r>
            <a:br>
              <a:rPr lang="en-US" sz="3400">
                <a:solidFill>
                  <a:schemeClr val="tx2"/>
                </a:solidFill>
              </a:rPr>
            </a:br>
            <a:endParaRPr lang="en-US" sz="3400">
              <a:solidFill>
                <a:schemeClr val="tx2"/>
              </a:solidFill>
            </a:endParaRPr>
          </a:p>
        </p:txBody>
      </p:sp>
      <p:sp>
        <p:nvSpPr>
          <p:cNvPr id="277" name="Freeform 22">
            <a:extLst>
              <a:ext uri="{FF2B5EF4-FFF2-40B4-BE49-F238E27FC236}">
                <a16:creationId xmlns:a16="http://schemas.microsoft.com/office/drawing/2014/main" id="{43280283-E04A-43CA-BFA1-F285486A2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Freeform 23">
            <a:extLst>
              <a:ext uri="{FF2B5EF4-FFF2-40B4-BE49-F238E27FC236}">
                <a16:creationId xmlns:a16="http://schemas.microsoft.com/office/drawing/2014/main" id="{38328CB6-0FC5-4AEA-BC7E-489267CB6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138AF5D2-3A9C-4E8F-B879-36865366A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5F737E-6C4C-42BC-8CBC-BB1805FC4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911" r="1814" b="2153"/>
          <a:stretch/>
        </p:blipFill>
        <p:spPr>
          <a:xfrm>
            <a:off x="453720" y="-14648"/>
            <a:ext cx="8094605" cy="678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1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BB4E2-39AF-4EEF-9344-9BB6BB3D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DEL LENGUAJE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7B9026-1477-4FC4-B468-35F7FF93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997" y="0"/>
            <a:ext cx="4421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3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1A46E-9A60-4973-8EA6-56B218BB5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F3343A-4CD5-4E27-BFB9-E919531C4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ADRIÁN MÍNGUEZ GRAÑA</a:t>
            </a:r>
          </a:p>
        </p:txBody>
      </p:sp>
    </p:spTree>
    <p:extLst>
      <p:ext uri="{BB962C8B-B14F-4D97-AF65-F5344CB8AC3E}">
        <p14:creationId xmlns:p14="http://schemas.microsoft.com/office/powerpoint/2010/main" val="168477295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54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PRESENTIACIÓN</vt:lpstr>
      <vt:lpstr>MOTIVACIÓN</vt:lpstr>
      <vt:lpstr>OBJETIVOS</vt:lpstr>
      <vt:lpstr>METAMODELO </vt:lpstr>
      <vt:lpstr>EJEMPLO DEL LENGUAJE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PRESENTIACIÓN</dc:title>
  <dc:creator>Adrián Mínguez Graña</dc:creator>
  <cp:lastModifiedBy>Adrián Mínguez Graña</cp:lastModifiedBy>
  <cp:revision>7</cp:revision>
  <dcterms:created xsi:type="dcterms:W3CDTF">2019-12-04T18:52:27Z</dcterms:created>
  <dcterms:modified xsi:type="dcterms:W3CDTF">2019-12-04T19:35:13Z</dcterms:modified>
</cp:coreProperties>
</file>