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Jigjiga City Traffic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Project Presentation – System Design, Implementation &amp; Testing</a:t>
            </a:r>
          </a:p>
          <a:p>
            <a:r>
              <a:t>Group: Sakariye, Hamse, Kalid, Kader, Rahma, Anab, Fuad</a:t>
            </a:r>
          </a:p>
          <a:p>
            <a:r>
              <a:t>Jigjiga University – Dept. of Computer Science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Testing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Unit Testing: Isolated module testing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Integration Testing: Verifies module interaction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User Acceptance Testing: Validated with end-users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Limited implementation time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Manual data migration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Network instability during 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Key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Functional prototype delivered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Intuitive UI/UX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Fast &amp; secure search capability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Improved record 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Future Work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Expand to other Ethiopian cities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Develop mobile version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Integrate real-time monitoring tools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Scalable solution for Jigjiga’s traffic issues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Addresses key inefficiencies and data issues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Promotes better stakeholder coordination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Thank you for your attention!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We welcome your questions and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Recap of 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General Objective: Web-based traffic management system for Jigjiga.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Target Users: Traffic police, administrators, and drivers.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Problems Addressed: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Manual record-keeping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Inefficiency and data loss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Poor accessibility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System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Purpose: Solve problems identified in analysis.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Design Goals: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Performance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Maintainability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Usability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Security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Reliability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System Architecture: 3-Tier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Presentation Tier: GUI for traffic police, admins, drivers.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Logic Tier: Processes input from UI, communicates with DB.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Data Access Tier: Interfaces with MySQL database.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(Insert diagram)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Deployment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Describes runtime setup of system components.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Includes: Web Server, Database, Admin, Police, Drivers.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(Insert Figure 30 from documentation)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Web Application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Modules: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Login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Dashboard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Driver Registration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Offense Tracking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Reporting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(Navigation Tree - Figure 31)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Implementation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Frontend: HTML, CSS, JavaScript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Backend: PHP, AJAX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Database: MySQL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Development: PhpStorm, XAMPP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User Interface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Login Page (Figure 32)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Dashboard (Figure 33)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Driver List &amp; Registration (Figures 34 &amp; 35)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Offense Reporting (Figures 36 &amp; 37)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Implementation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Centralized login system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Real-time offense reporting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Role-based access control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Data validation &amp; error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