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Jigjiga City Traffic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 – System Design, Implementation &amp; Testing</a:t>
            </a:r>
          </a:p>
          <a:p>
            <a:r>
              <a:t>Group Members: Sakariye, Hamse, Kalid, Kader, Rahma, Anab, Fuad</a:t>
            </a:r>
          </a:p>
          <a:p>
            <a:r>
              <a:t>Jigjiga University – Dept. of Computer Science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Testing: Individual functions tested independently.</a:t>
            </a:r>
          </a:p>
          <a:p>
            <a:r>
              <a:t>Integration Testing: Modules interaction verified.</a:t>
            </a:r>
          </a:p>
          <a:p>
            <a:r>
              <a:t>User Acceptance Testing: Validated with end-users.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Limited time for implementation.</a:t>
            </a:r>
          </a:p>
          <a:p>
            <a:r>
              <a:t>Manual data source migration.</a:t>
            </a:r>
          </a:p>
          <a:p>
            <a:r>
              <a:t>Network stability issues during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system prototype delivered.</a:t>
            </a:r>
          </a:p>
          <a:p>
            <a:r>
              <a:t>Intuitive user interface.</a:t>
            </a:r>
          </a:p>
          <a:p>
            <a:r>
              <a:t>Fast and secure record search.</a:t>
            </a:r>
          </a:p>
          <a:p>
            <a:r>
              <a:t>Improved information access and control.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 system to other Ethiopian cities.</a:t>
            </a:r>
          </a:p>
          <a:p>
            <a:r>
              <a:t>Develop mobile app version.</a:t>
            </a:r>
          </a:p>
          <a:p>
            <a:r>
              <a:t>Integrate real-time traffic monitoring tools.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scalable solution for Jigjiga traffic management.</a:t>
            </a:r>
          </a:p>
          <a:p>
            <a:r>
              <a:t>Addresses key inefficiencies and data issues.</a:t>
            </a:r>
          </a:p>
          <a:p>
            <a:r>
              <a:t>Promotes better coordination among stakeholders.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We welcome your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Objective: Develop a web-based traffic management system for Jigjiga.</a:t>
            </a:r>
          </a:p>
          <a:p>
            <a:r>
              <a:t>Target Users: Traffic police, transport administrators, drivers.</a:t>
            </a:r>
          </a:p>
          <a:p>
            <a:r>
              <a:t>Problems Addressed:</a:t>
            </a:r>
          </a:p>
          <a:p>
            <a:r>
              <a:t>- Manual record-keeping</a:t>
            </a:r>
          </a:p>
          <a:p>
            <a:r>
              <a:t>- Inefficiency and data loss</a:t>
            </a:r>
          </a:p>
          <a:p>
            <a:r>
              <a:t>- Poor accessibility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Solve problems identified in analysis.</a:t>
            </a:r>
          </a:p>
          <a:p>
            <a:r>
              <a:t>Design Goals:</a:t>
            </a:r>
          </a:p>
          <a:p>
            <a:r>
              <a:t>- Performance</a:t>
            </a:r>
          </a:p>
          <a:p>
            <a:r>
              <a:t>- Maintainability</a:t>
            </a:r>
          </a:p>
          <a:p>
            <a:r>
              <a:t>- Usability</a:t>
            </a:r>
          </a:p>
          <a:p>
            <a:r>
              <a:t>- Security</a:t>
            </a:r>
          </a:p>
          <a:p>
            <a:r>
              <a:t>- Reliability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Architecture: 3-Tier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Presentation Tier: GUI for traffic police, admins, drivers.</a:t>
            </a:r>
          </a:p>
          <a:p>
            <a:r>
              <a:t>Logic Tier: Handles all system operations.</a:t>
            </a:r>
          </a:p>
          <a:p>
            <a:r>
              <a:t>Data Access Tier: Interfaces with MySQL database.</a:t>
            </a:r>
          </a:p>
          <a:p>
            <a:r>
              <a:t>(Diagram to be inserted)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Describes runtime configuration of components.</a:t>
            </a:r>
          </a:p>
          <a:p>
            <a:r>
              <a:t>Includes: Web Server, Database, Admin, Police, Drivers.</a:t>
            </a:r>
          </a:p>
          <a:p>
            <a:r>
              <a:t>(Insert Figure 30 from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Modules include:</a:t>
            </a:r>
          </a:p>
          <a:p>
            <a:r>
              <a:t>- Login</a:t>
            </a:r>
          </a:p>
          <a:p>
            <a:r>
              <a:t>- Dashboard</a:t>
            </a:r>
          </a:p>
          <a:p>
            <a:r>
              <a:t>- Driver Registration</a:t>
            </a:r>
          </a:p>
          <a:p>
            <a:r>
              <a:t>- Offense Tracking</a:t>
            </a:r>
          </a:p>
          <a:p>
            <a:r>
              <a:t>- Reporting</a:t>
            </a:r>
          </a:p>
          <a:p>
            <a:r>
              <a:t>(Insert Navigation Tree - Figure 31)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</a:t>
            </a:r>
          </a:p>
          <a:p>
            <a:r>
              <a:t>Backend: PHP, AJAX</a:t>
            </a:r>
          </a:p>
          <a:p>
            <a:r>
              <a:t>Database: MySQL</a:t>
            </a:r>
          </a:p>
          <a:p>
            <a:r>
              <a:t>Development Tools: PhpStorm, XAMPP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Page (Fig. 32)</a:t>
            </a:r>
          </a:p>
          <a:p>
            <a:r>
              <a:t>Dashboard (Fig. 33)</a:t>
            </a:r>
          </a:p>
          <a:p>
            <a:r>
              <a:t>Driver List &amp; Registration (Fig. 34 &amp; 35)</a:t>
            </a:r>
          </a:p>
          <a:p>
            <a:r>
              <a:t>Offense Reporting (Fig. 36 &amp; 37)</a:t>
            </a:r>
          </a:p>
        </p:txBody>
      </p:sp>
      <p:pic>
        <p:nvPicPr>
          <p:cNvPr id="4" name="Picture 3" descr="log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051101"/>
          </a:xfrm>
          <a:prstGeom prst="rect">
            <a:avLst/>
          </a:prstGeom>
        </p:spPr>
      </p:pic>
      <p:pic>
        <p:nvPicPr>
          <p:cNvPr id="5" name="Picture 4" descr="dashboar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051101"/>
          </a:xfrm>
          <a:prstGeom prst="rect">
            <a:avLst/>
          </a:prstGeom>
        </p:spPr>
      </p:pic>
      <p:pic>
        <p:nvPicPr>
          <p:cNvPr id="6" name="Picture 5" descr="driver manager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"/>
            <a:ext cx="3657600" cy="2051101"/>
          </a:xfrm>
          <a:prstGeom prst="rect">
            <a:avLst/>
          </a:prstGeom>
        </p:spPr>
      </p:pic>
      <p:pic>
        <p:nvPicPr>
          <p:cNvPr id="7" name="Picture 6" descr="driver regist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572769"/>
          </a:xfrm>
          <a:prstGeom prst="rect">
            <a:avLst/>
          </a:prstGeom>
        </p:spPr>
      </p:pic>
      <p:pic>
        <p:nvPicPr>
          <p:cNvPr id="8" name="Picture 7" descr="offense repor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457200"/>
            <a:ext cx="3657600" cy="1716341"/>
          </a:xfrm>
          <a:prstGeom prst="rect">
            <a:avLst/>
          </a:prstGeom>
        </p:spPr>
      </p:pic>
      <p:pic>
        <p:nvPicPr>
          <p:cNvPr id="9" name="Picture 8" descr="offense regist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3657600"/>
            <a:ext cx="3657600" cy="24098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authentication system.</a:t>
            </a:r>
          </a:p>
          <a:p>
            <a:r>
              <a:t>Real-time offense reporting.</a:t>
            </a:r>
          </a:p>
          <a:p>
            <a:r>
              <a:t>Role-based access control.</a:t>
            </a:r>
          </a:p>
          <a:p>
            <a:r>
              <a:t>Data validation and error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