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Jigjiga City Traffic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Final Project Presentation – System Design, Implementation &amp; Testing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Group Members: Sakariye, Hamse, Kalid, Kader, Rahma, Anab, Fuad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Jigjiga University – Dept. of Computer Science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Testing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Unit Testing: Individual functions tested independently.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Integration Testing: Modules interaction verified.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User Acceptance Testing: Validated with end-users.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Limited time for implementation.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Manual data source migration.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Network stability issues during testing.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Key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Functional system prototype delivered.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Intuitive user interface.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Fast and secure record search.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Improved information access and control.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Future Work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Expand system to other Ethiopian cities.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Develop mobile app version.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Integrate real-time traffic monitoring tools.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Provides scalable solution for Jigjiga traffic management.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Addresses key inefficiencies and data issues.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Promotes better coordination among stakeholders.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Thank you for your attention!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We welcome your questions and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Recap of 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General Objective: Develop a web-based traffic management system for Jigjiga.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Target Users: Traffic police, transport administrators, drivers.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Problems Addressed: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Manual record-keeping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Inefficiency and data loss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Poor accessibility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System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Purpose: Solve problems identified in analysis.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Design Goals: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Performance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Maintainability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Usability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Security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Reliability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System Architecture: 3-Tier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Presentation Tier: GUI for traffic police, admins, drivers.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Logic Tier: Handles all system operations.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Data Access Tier: Interfaces with MySQL database.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(Diagram to be inserted)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rPr dirty="0"/>
              <a:t>Describes runtime configuration of components.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rPr dirty="0"/>
              <a:t>Includes: Web Server, Database, Admin, Police, Drivers.</a:t>
            </a:r>
            <a:endParaRPr lang="en-US" dirty="0"/>
          </a:p>
          <a:p>
            <a:pPr marL="0" indent="0">
              <a:buNone/>
              <a:defRPr sz="2000">
                <a:solidFill>
                  <a:srgbClr val="ECF0F1"/>
                </a:solidFill>
              </a:defRPr>
            </a:pPr>
            <a:endParaRPr dirty="0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09FDB420-B33F-900D-DBB6-A6F6B563A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3475" y="2575631"/>
            <a:ext cx="4168036" cy="37330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Web Application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Modules include: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Login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Dashboard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Driver Registration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Offense Tracking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- Reporting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(Insert Navigation Tree - Figure 31)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Implementation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Frontend: HTML, CSS, JavaScript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Backend: PHP, AJAX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Database: MySQL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Development Tools: PhpStorm, XAMPP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User Interface 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17FB5-48D2-65BB-8936-2841A929E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566" y="3677795"/>
            <a:ext cx="3266786" cy="183853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9ADBC0-6362-A058-8CCB-CA272B543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83" y="1655295"/>
            <a:ext cx="3266787" cy="1831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B1B05-4D51-146D-3DED-0FC9C8889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784" y="3684392"/>
            <a:ext cx="3266786" cy="18319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6202E1-48EB-1FEB-20BE-F29631848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566" y="1655295"/>
            <a:ext cx="3266787" cy="18319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Implementation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ECF0F1"/>
                </a:solidFill>
              </a:defRPr>
            </a:pPr>
            <a:r>
              <a:t>Centralized authentication system.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Real-time offense reporting.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Role-based access control.</a:t>
            </a:r>
          </a:p>
          <a:p>
            <a:pPr>
              <a:defRPr sz="2000">
                <a:solidFill>
                  <a:srgbClr val="ECF0F1"/>
                </a:solidFill>
              </a:defRPr>
            </a:pPr>
            <a:r>
              <a:t>Data validation and error handling.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364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Jigjiga City Traffic Management System</vt:lpstr>
      <vt:lpstr>Recap of Project Objectives</vt:lpstr>
      <vt:lpstr>System Design Overview</vt:lpstr>
      <vt:lpstr>System Architecture: 3-Tier</vt:lpstr>
      <vt:lpstr>Deployment Diagram</vt:lpstr>
      <vt:lpstr>Web Application Navigation</vt:lpstr>
      <vt:lpstr>Implementation Tools</vt:lpstr>
      <vt:lpstr>User Interface Snapshots</vt:lpstr>
      <vt:lpstr>Implementation Highlights</vt:lpstr>
      <vt:lpstr>Testing Approach</vt:lpstr>
      <vt:lpstr>Challenges Faced</vt:lpstr>
      <vt:lpstr>Key Achievements</vt:lpstr>
      <vt:lpstr>Future Work &amp; Recommendations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Professor -</cp:lastModifiedBy>
  <cp:revision>2</cp:revision>
  <dcterms:created xsi:type="dcterms:W3CDTF">2013-01-27T09:14:16Z</dcterms:created>
  <dcterms:modified xsi:type="dcterms:W3CDTF">2025-05-18T20:02:31Z</dcterms:modified>
  <cp:category/>
</cp:coreProperties>
</file>