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Java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ICS3U - Advanced Placement computer science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288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Everything (for now) is in a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it?</a:t>
            </a:r>
          </a:p>
          <a:p>
            <a:r>
              <a:rPr lang="en-CA" dirty="0" smtClean="0"/>
              <a:t>How do you create one?</a:t>
            </a:r>
          </a:p>
          <a:p>
            <a:r>
              <a:rPr lang="en-CA" dirty="0" smtClean="0"/>
              <a:t>The main method.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139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Naming conventions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Purpose and examples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320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Errors and warnings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Similarities and Difference</a:t>
            </a:r>
          </a:p>
          <a:p>
            <a:r>
              <a:rPr lang="en-CA" dirty="0" smtClean="0"/>
              <a:t>How does eclipse display and react to these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696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java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Indentation, case sensitive, semi colons and braces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895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console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it and where do we see it in Eclipse?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130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Displaying to the console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the line of code we can use to display to the console?</a:t>
            </a:r>
          </a:p>
          <a:p>
            <a:r>
              <a:rPr lang="en-CA" dirty="0" smtClean="0"/>
              <a:t>How many </a:t>
            </a:r>
            <a:r>
              <a:rPr lang="en-CA" dirty="0" smtClean="0"/>
              <a:t>different </a:t>
            </a:r>
            <a:r>
              <a:rPr lang="en-CA" dirty="0" smtClean="0"/>
              <a:t>ways can we display to the console?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331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and the 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83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Compiler and the interpreter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are they?</a:t>
            </a:r>
          </a:p>
          <a:p>
            <a:r>
              <a:rPr lang="en-CA" dirty="0" smtClean="0"/>
              <a:t>Give an example of each.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219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Eclipse </a:t>
            </a:r>
            <a:r>
              <a:rPr lang="en-CA" dirty="0" smtClean="0"/>
              <a:t>- NEON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makes it special?</a:t>
            </a:r>
          </a:p>
          <a:p>
            <a:r>
              <a:rPr lang="en-CA" dirty="0" smtClean="0"/>
              <a:t>Where should I put it?</a:t>
            </a:r>
          </a:p>
          <a:p>
            <a:r>
              <a:rPr lang="en-CA" dirty="0" smtClean="0"/>
              <a:t>What does it do?</a:t>
            </a:r>
          </a:p>
          <a:p>
            <a:r>
              <a:rPr lang="en-CA" dirty="0" smtClean="0"/>
              <a:t>How is it different the </a:t>
            </a:r>
            <a:r>
              <a:rPr lang="en-CA" dirty="0" err="1" smtClean="0"/>
              <a:t>the</a:t>
            </a:r>
            <a:r>
              <a:rPr lang="en-CA" dirty="0" smtClean="0"/>
              <a:t> SDK/JDK?</a:t>
            </a:r>
          </a:p>
          <a:p>
            <a:r>
              <a:rPr lang="en-CA" dirty="0" smtClean="0"/>
              <a:t>What if I get a loaner?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660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Eclipse perspectives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it?</a:t>
            </a:r>
          </a:p>
          <a:p>
            <a:r>
              <a:rPr lang="en-CA" dirty="0" smtClean="0"/>
              <a:t>What are some examples I would use this year?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269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view?</a:t>
            </a:r>
          </a:p>
          <a:p>
            <a:r>
              <a:rPr lang="en-CA" dirty="0" smtClean="0"/>
              <a:t>Where can I add more views?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197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Workspaces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are they?</a:t>
            </a:r>
          </a:p>
          <a:p>
            <a:r>
              <a:rPr lang="en-CA" dirty="0" smtClean="0"/>
              <a:t>How do I switch workspaces?</a:t>
            </a:r>
          </a:p>
          <a:p>
            <a:r>
              <a:rPr lang="en-CA" dirty="0" smtClean="0"/>
              <a:t>How can I find out the folder it is in </a:t>
            </a:r>
            <a:r>
              <a:rPr lang="en-CA" smtClean="0"/>
              <a:t>from Eclipse?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53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your first java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do you do it?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563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package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it?</a:t>
            </a:r>
          </a:p>
          <a:p>
            <a:r>
              <a:rPr lang="en-CA" dirty="0" smtClean="0"/>
              <a:t>How do we create one?</a:t>
            </a:r>
          </a:p>
          <a:p>
            <a:r>
              <a:rPr lang="en-CA" dirty="0" smtClean="0"/>
              <a:t>What does it look like outside of Eclipse?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7281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588</TotalTime>
  <Words>247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Introduction to Java programming</vt:lpstr>
      <vt:lpstr>Java and the ide</vt:lpstr>
      <vt:lpstr>Compiler and the interpreter</vt:lpstr>
      <vt:lpstr>Eclipse - NEON</vt:lpstr>
      <vt:lpstr>Eclipse perspectives</vt:lpstr>
      <vt:lpstr>The views</vt:lpstr>
      <vt:lpstr>Java Workspaces</vt:lpstr>
      <vt:lpstr>Creating your first java project</vt:lpstr>
      <vt:lpstr>The package </vt:lpstr>
      <vt:lpstr>Everything (for now) is in a class</vt:lpstr>
      <vt:lpstr>Naming conventions</vt:lpstr>
      <vt:lpstr>Errors and warnings</vt:lpstr>
      <vt:lpstr>Basic java syntax</vt:lpstr>
      <vt:lpstr>The console</vt:lpstr>
      <vt:lpstr>Displaying to the console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Kevin DesLauriers</dc:creator>
  <cp:lastModifiedBy>Kevin DesLauriers</cp:lastModifiedBy>
  <cp:revision>9</cp:revision>
  <dcterms:created xsi:type="dcterms:W3CDTF">2014-09-08T00:36:42Z</dcterms:created>
  <dcterms:modified xsi:type="dcterms:W3CDTF">2016-09-07T13:36:21Z</dcterms:modified>
</cp:coreProperties>
</file>