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Презентация к проекту</a:t>
            </a:r>
            <a:r>
              <a:rPr lang="kk-KZ" dirty="0" smtClean="0"/>
              <a:t> </a:t>
            </a:r>
            <a:r>
              <a:rPr lang="en-US" dirty="0" smtClean="0"/>
              <a:t>“</a:t>
            </a:r>
            <a:r>
              <a:rPr lang="ru-RU" dirty="0" err="1" smtClean="0"/>
              <a:t>яндекс</a:t>
            </a:r>
            <a:r>
              <a:rPr lang="ru-RU" dirty="0" smtClean="0"/>
              <a:t> навигация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29017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Подготовил</a:t>
            </a:r>
            <a:r>
              <a:rPr lang="ru-RU" dirty="0"/>
              <a:t>и</a:t>
            </a:r>
            <a:r>
              <a:rPr lang="ru-RU" dirty="0" smtClean="0"/>
              <a:t> ученик </a:t>
            </a:r>
            <a:r>
              <a:rPr lang="ru-RU" dirty="0" err="1" smtClean="0"/>
              <a:t>яндекс</a:t>
            </a:r>
            <a:r>
              <a:rPr lang="ru-RU" dirty="0" smtClean="0"/>
              <a:t> лицея</a:t>
            </a:r>
            <a:endParaRPr lang="kk-KZ" dirty="0" smtClean="0"/>
          </a:p>
          <a:p>
            <a:r>
              <a:rPr lang="ru-RU" dirty="0" err="1" smtClean="0"/>
              <a:t>Кусаинов</a:t>
            </a:r>
            <a:r>
              <a:rPr lang="ru-RU" dirty="0" smtClean="0"/>
              <a:t> </a:t>
            </a:r>
            <a:r>
              <a:rPr lang="ru-RU" dirty="0" err="1" smtClean="0"/>
              <a:t>Алимжан</a:t>
            </a:r>
            <a:endParaRPr lang="ru-RU" dirty="0" smtClean="0"/>
          </a:p>
          <a:p>
            <a:r>
              <a:rPr lang="ru-RU" dirty="0" err="1" smtClean="0"/>
              <a:t>Махмут</a:t>
            </a:r>
            <a:r>
              <a:rPr lang="ru-RU" dirty="0" smtClean="0"/>
              <a:t> Санжар</a:t>
            </a:r>
          </a:p>
        </p:txBody>
      </p:sp>
    </p:spTree>
    <p:extLst>
      <p:ext uri="{BB962C8B-B14F-4D97-AF65-F5344CB8AC3E}">
        <p14:creationId xmlns:p14="http://schemas.microsoft.com/office/powerpoint/2010/main" val="428818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80" y="2015732"/>
            <a:ext cx="4201076" cy="38198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Наш проект состоит из 150 строк</a:t>
            </a:r>
            <a:r>
              <a:rPr lang="en-US" dirty="0" smtClean="0"/>
              <a:t>. </a:t>
            </a:r>
            <a:r>
              <a:rPr lang="ru-RU" dirty="0"/>
              <a:t> </a:t>
            </a:r>
            <a:r>
              <a:rPr lang="ru-RU" dirty="0" smtClean="0"/>
              <a:t>Это был самый трудный в реализации проект</a:t>
            </a:r>
            <a:r>
              <a:rPr lang="en-US" dirty="0" smtClean="0"/>
              <a:t>, </a:t>
            </a:r>
            <a:r>
              <a:rPr lang="ru-RU" dirty="0" smtClean="0"/>
              <a:t>так как возникло очень много различных ошибок</a:t>
            </a:r>
            <a:r>
              <a:rPr lang="en-US" dirty="0"/>
              <a:t>,</a:t>
            </a:r>
            <a:r>
              <a:rPr lang="kk-KZ" dirty="0" smtClean="0"/>
              <a:t> </a:t>
            </a:r>
            <a:r>
              <a:rPr lang="en-US" dirty="0" smtClean="0"/>
              <a:t>c </a:t>
            </a:r>
            <a:r>
              <a:rPr lang="ru-RU" dirty="0" smtClean="0"/>
              <a:t>которыми мы раньше не сталкивались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872" t="2531" r="67483" b="53886"/>
          <a:stretch/>
        </p:blipFill>
        <p:spPr>
          <a:xfrm>
            <a:off x="6165362" y="2015732"/>
            <a:ext cx="4001103" cy="32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3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80" y="2015732"/>
            <a:ext cx="3920520" cy="3450613"/>
          </a:xfrm>
        </p:spPr>
        <p:txBody>
          <a:bodyPr/>
          <a:lstStyle/>
          <a:p>
            <a:pPr marL="0" indent="0">
              <a:buNone/>
            </a:pPr>
            <a:r>
              <a:rPr lang="kk-KZ" dirty="0" smtClean="0"/>
              <a:t>В коде мы использовали </a:t>
            </a:r>
            <a:r>
              <a:rPr lang="en-US" dirty="0" smtClean="0"/>
              <a:t>5 </a:t>
            </a:r>
            <a:r>
              <a:rPr lang="ru-RU" dirty="0" smtClean="0"/>
              <a:t>библиотек и 3 модуля</a:t>
            </a:r>
            <a:r>
              <a:rPr lang="en-US" dirty="0" smtClean="0"/>
              <a:t>, </a:t>
            </a:r>
            <a:r>
              <a:rPr lang="ru-RU" dirty="0" smtClean="0"/>
              <a:t>отвечающие за стабильность работы кода</a:t>
            </a:r>
            <a:r>
              <a:rPr lang="en-US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460" t="12716" r="82699" b="70917"/>
          <a:stretch/>
        </p:blipFill>
        <p:spPr>
          <a:xfrm>
            <a:off x="5899330" y="2015732"/>
            <a:ext cx="5165019" cy="320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9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4600086" cy="3387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Мы доработали обычные Яндекс карты</a:t>
            </a:r>
            <a:r>
              <a:rPr lang="en-US" dirty="0" smtClean="0"/>
              <a:t>. </a:t>
            </a:r>
            <a:r>
              <a:rPr lang="ru-RU" dirty="0" smtClean="0"/>
              <a:t>В последствии чего появились новые функции</a:t>
            </a:r>
            <a:r>
              <a:rPr lang="en-US" dirty="0" smtClean="0"/>
              <a:t>, </a:t>
            </a:r>
            <a:r>
              <a:rPr lang="ru-RU" dirty="0" smtClean="0"/>
              <a:t>например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 помощью клавиш </a:t>
            </a:r>
            <a:r>
              <a:rPr lang="en-US" dirty="0" smtClean="0"/>
              <a:t>“1”, “2”, “3”</a:t>
            </a:r>
            <a:r>
              <a:rPr lang="ru-RU" dirty="0"/>
              <a:t> </a:t>
            </a:r>
            <a:r>
              <a:rPr lang="ru-RU" dirty="0" smtClean="0"/>
              <a:t>можно переключать карты</a:t>
            </a:r>
            <a:r>
              <a:rPr lang="en-US" dirty="0" smtClean="0"/>
              <a:t>. </a:t>
            </a:r>
            <a:r>
              <a:rPr lang="ru-RU" dirty="0" smtClean="0"/>
              <a:t>С помощью стрелок можно перемещаться по карте</a:t>
            </a:r>
            <a:r>
              <a:rPr lang="en-US" dirty="0" smtClean="0"/>
              <a:t>. </a:t>
            </a:r>
            <a:r>
              <a:rPr lang="ru-RU" dirty="0" smtClean="0"/>
              <a:t>С помощью мыши можно ставить метку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980" t="2593" r="67187" b="52778"/>
          <a:stretch/>
        </p:blipFill>
        <p:spPr>
          <a:xfrm>
            <a:off x="6870435" y="2059436"/>
            <a:ext cx="4184419" cy="340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4791279" cy="366186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Это был самый сложный проект</a:t>
            </a:r>
            <a:r>
              <a:rPr lang="en-US" dirty="0" smtClean="0"/>
              <a:t>.</a:t>
            </a:r>
            <a:r>
              <a:rPr lang="ru-RU" dirty="0" smtClean="0"/>
              <a:t>  Мы очень рады</a:t>
            </a:r>
            <a:r>
              <a:rPr lang="en-US" dirty="0" smtClean="0"/>
              <a:t>, </a:t>
            </a:r>
            <a:r>
              <a:rPr lang="kk-KZ" dirty="0" smtClean="0"/>
              <a:t>что получили коласальный опыт в сфере программирования</a:t>
            </a:r>
            <a:r>
              <a:rPr lang="en-US" dirty="0" smtClean="0"/>
              <a:t>. </a:t>
            </a:r>
            <a:r>
              <a:rPr lang="ru-RU" dirty="0" smtClean="0"/>
              <a:t>Мы уверены</a:t>
            </a:r>
            <a:r>
              <a:rPr lang="en-US" dirty="0" smtClean="0"/>
              <a:t>, </a:t>
            </a:r>
            <a:r>
              <a:rPr lang="ru-RU" dirty="0" smtClean="0"/>
              <a:t>что в будущем это очень сильно нам пригодится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Ð²ÑÐ²Ð¾Ð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48" y="2184804"/>
            <a:ext cx="3810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804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26</TotalTime>
  <Words>143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Презентация к проекту “яндекс навигация”</vt:lpstr>
      <vt:lpstr>Реализация</vt:lpstr>
      <vt:lpstr>реализация</vt:lpstr>
      <vt:lpstr>Описание проекта</vt:lpstr>
      <vt:lpstr>Вывод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проекту “яндекс навигация”</dc:title>
  <dc:creator>FizMat</dc:creator>
  <cp:lastModifiedBy>FizMat</cp:lastModifiedBy>
  <cp:revision>3</cp:revision>
  <dcterms:created xsi:type="dcterms:W3CDTF">2019-04-30T03:59:29Z</dcterms:created>
  <dcterms:modified xsi:type="dcterms:W3CDTF">2019-04-30T04:26:06Z</dcterms:modified>
</cp:coreProperties>
</file>