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Lobster"/>
      <p:regular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Lobst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f240c9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f240c9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f240c91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f240c91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7075" y="0"/>
            <a:ext cx="91440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Lobster"/>
                <a:ea typeface="Lobster"/>
                <a:cs typeface="Lobster"/>
                <a:sym typeface="Lobster"/>
              </a:rPr>
              <a:t>Форум Санжара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4150" y="768175"/>
            <a:ext cx="9144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Lobster"/>
                <a:ea typeface="Lobster"/>
                <a:cs typeface="Lobster"/>
                <a:sym typeface="Lobster"/>
              </a:rPr>
              <a:t>Цель проекта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Lobster"/>
                <a:ea typeface="Lobster"/>
                <a:cs typeface="Lobster"/>
                <a:sym typeface="Lobster"/>
              </a:rPr>
              <a:t>Создать единую платформу для коммуникации всех пользователей сети.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610450" y="4192475"/>
            <a:ext cx="3547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Автор проекта: Махмут Санжар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0" y="2176100"/>
            <a:ext cx="91440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Lobster"/>
                <a:ea typeface="Lobster"/>
                <a:cs typeface="Lobster"/>
                <a:sym typeface="Lobster"/>
              </a:rPr>
              <a:t>Flask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Lobster"/>
                <a:ea typeface="Lobster"/>
                <a:cs typeface="Lobster"/>
                <a:sym typeface="Lobster"/>
              </a:rPr>
              <a:t>Для создания данного веб-сайта испо</a:t>
            </a:r>
            <a:r>
              <a:rPr lang="ru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льзовался микрофреймворк под    названием Flask.</a:t>
            </a:r>
            <a:endParaRPr sz="24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7075" y="-7075"/>
            <a:ext cx="432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Классы</a:t>
            </a:r>
            <a:endParaRPr sz="36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class LoginForm(FlaskForm):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для авторизации пользователя.</a:t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EditForm(FlaskForm):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для редактирования данных пользователя</a:t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class DB: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база данных</a:t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class NewsModel():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модель новостей</a:t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class RegForm(FlaskForm):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регистрационная форма</a:t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class CommentForm(FlaskForm):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формад для комменитирования</a:t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class CommentsModel():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модель комментирования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и т.д.</a:t>
            </a:r>
            <a:endParaRPr sz="18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329875" y="-2975"/>
            <a:ext cx="4814100" cy="5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Lobster"/>
                <a:ea typeface="Lobster"/>
                <a:cs typeface="Lobster"/>
                <a:sym typeface="Lobster"/>
              </a:rPr>
              <a:t>Библиотеки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latin typeface="Lobster"/>
                <a:ea typeface="Lobster"/>
                <a:cs typeface="Lobster"/>
                <a:sym typeface="Lobster"/>
              </a:rPr>
              <a:t>Все библиотеки, которые использовались при создании данного проекта:</a:t>
            </a:r>
            <a:endParaRPr sz="1800" u="sng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import sqlite3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import os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import datetime</a:t>
            </a:r>
            <a:br>
              <a:rPr lang="ru" sz="1800">
                <a:latin typeface="Lobster"/>
                <a:ea typeface="Lobster"/>
                <a:cs typeface="Lobster"/>
                <a:sym typeface="Lobster"/>
              </a:rPr>
            </a:b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from flask_wtf import FlaskForm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from wtforms import StringField, SubmitField, TextAreaField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from wtforms.validators import DataRequired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from wtforms.fields.html5 import URLField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from wtforms import PasswordField, BooleanField, SubmitField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from flask import Flask, url_for, render_template, request, redirect, session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