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Bree Serif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BreeSerif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529ad26a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529ad26a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529ad26a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529ad26a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529ad26a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529ad26a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529ad26a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529ad26a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0" y="762000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MORTAL KOMBAT 12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5030300" y="4369200"/>
            <a:ext cx="41136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Создатели проекта: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Махмут Санжар и Макаров Артём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0" y="38"/>
            <a:ext cx="91440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Цель проекта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-7125" y="598413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Целью проекта является создание готовой игры для пользователей персональных компьютеров.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-7125" y="1578588"/>
            <a:ext cx="91440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Библиотеки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43" name="Google Shape;143;p14"/>
          <p:cNvSpPr txBox="1"/>
          <p:nvPr/>
        </p:nvSpPr>
        <p:spPr>
          <a:xfrm>
            <a:off x="-7125" y="2140764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24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В данном проекте мы использовали такие библиотеки, как:</a:t>
            </a:r>
            <a:endParaRPr sz="2400"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44" name="Google Shape;144;p14"/>
          <p:cNvPicPr preferRelativeResize="0"/>
          <p:nvPr/>
        </p:nvPicPr>
        <p:blipFill rotWithShape="1">
          <a:blip r:embed="rId3">
            <a:alphaModFix/>
          </a:blip>
          <a:srcRect b="0" l="0" r="68598" t="0"/>
          <a:stretch/>
        </p:blipFill>
        <p:spPr>
          <a:xfrm>
            <a:off x="304800" y="2724275"/>
            <a:ext cx="21595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4"/>
          <p:cNvSpPr txBox="1"/>
          <p:nvPr/>
        </p:nvSpPr>
        <p:spPr>
          <a:xfrm>
            <a:off x="-7125" y="3480875"/>
            <a:ext cx="9006600" cy="16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Модуль pygame мы используем для того, чтобы написать код игры и </a:t>
            </a: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мультимедиа  приложения.</a:t>
            </a:r>
            <a:endParaRPr sz="1800">
              <a:solidFill>
                <a:schemeClr val="lt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Модуль os нам нужен для работы с операционной системой.</a:t>
            </a:r>
            <a:b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ru" sz="1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А модуль random нам нужен для того, чтобы генерировать случайных персонажей.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0" y="-200"/>
            <a:ext cx="9144000" cy="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Структура и особенности приложения</a:t>
            </a:r>
            <a:endParaRPr sz="30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46399"/>
            <a:ext cx="3300175" cy="40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44850"/>
            <a:ext cx="3300175" cy="402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 txBox="1"/>
          <p:nvPr/>
        </p:nvSpPr>
        <p:spPr>
          <a:xfrm>
            <a:off x="3530400" y="608450"/>
            <a:ext cx="54831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Здесь мы объявляем класс Scorpion в котором инициализируем все образы и звуки данного персонажа для дальнейшего использования.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3530525" y="1893425"/>
            <a:ext cx="54831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Также объявляем другой класс Sub_zero в котором инициализируем все образы и звуки данного персонажа для дальнейшего использования.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71750"/>
            <a:ext cx="8667750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5"/>
          <p:cNvSpPr txBox="1"/>
          <p:nvPr/>
        </p:nvSpPr>
        <p:spPr>
          <a:xfrm>
            <a:off x="152475" y="3588150"/>
            <a:ext cx="86676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В данном случае мы объявляем функцию game_loop в которой будет проходить основной процесс игры, т.е. файтинг. В нём мы позволяем пользователям управлять своими персонажами и взаимодействовать друг с другом.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500" y="237300"/>
            <a:ext cx="23336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2900725" y="237300"/>
            <a:ext cx="59430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Здесь мы объявляем переменные для дальнейшего использования, а также запускаем цикл самого приложения. В данном цикле мы реализуем переходы между сценами(меню) приложения, выбор персонажей, выбор карт и прочее. </a:t>
            </a:r>
            <a:endParaRPr sz="18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0" y="2419350"/>
            <a:ext cx="9144000" cy="27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FFFFF"/>
                </a:solidFill>
                <a:latin typeface="Bree Serif"/>
                <a:ea typeface="Bree Serif"/>
                <a:cs typeface="Bree Serif"/>
                <a:sym typeface="Bree Serif"/>
              </a:rPr>
              <a:t>Для заключения хотим сказать, что процесс реализации проекта был очень занимательным и информативным. Во время создания этой игры мы проверяли наши знания в практике и повторили пройденный материал. Есть разные способы доработки нашего проекта, одними из которых являются создание новых персонажей, комбинаций, карт, добавление новых звуков, игра против компьютера(AI) и т.д.</a:t>
            </a:r>
            <a:endParaRPr sz="2400">
              <a:solidFill>
                <a:srgbClr val="FFFFFF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500" y="152400"/>
            <a:ext cx="867501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