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Montserrat"/>
      <p:regular r:id="rId11"/>
      <p:bold r:id="rId12"/>
      <p:italic r:id="rId13"/>
      <p:boldItalic r:id="rId14"/>
    </p:embeddedFont>
    <p:embeddedFont>
      <p:font typeface="Lato"/>
      <p:regular r:id="rId15"/>
      <p:bold r:id="rId16"/>
      <p:italic r:id="rId17"/>
      <p:boldItalic r:id="rId18"/>
    </p:embeddedFont>
    <p:embeddedFont>
      <p:font typeface="Bree Serif"/>
      <p:regular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-regular.fntdata"/><Relationship Id="rId10" Type="http://schemas.openxmlformats.org/officeDocument/2006/relationships/slide" Target="slides/slide5.xml"/><Relationship Id="rId13" Type="http://schemas.openxmlformats.org/officeDocument/2006/relationships/font" Target="fonts/Montserrat-italic.fntdata"/><Relationship Id="rId12" Type="http://schemas.openxmlformats.org/officeDocument/2006/relationships/font" Target="fonts/Montserrat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regular.fntdata"/><Relationship Id="rId14" Type="http://schemas.openxmlformats.org/officeDocument/2006/relationships/font" Target="fonts/Montserrat-boldItalic.fntdata"/><Relationship Id="rId17" Type="http://schemas.openxmlformats.org/officeDocument/2006/relationships/font" Target="fonts/Lato-italic.fntdata"/><Relationship Id="rId16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BreeSerif-regular.fntdata"/><Relationship Id="rId6" Type="http://schemas.openxmlformats.org/officeDocument/2006/relationships/slide" Target="slides/slide1.xml"/><Relationship Id="rId18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529ad26a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5529ad26a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529ad26a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5529ad26a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5529ad26a2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5529ad26a2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5529ad26a2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5529ad26a2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6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/>
        </p:nvSpPr>
        <p:spPr>
          <a:xfrm>
            <a:off x="0" y="762000"/>
            <a:ext cx="9144000" cy="12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MORTAL KOMBAT 12</a:t>
            </a:r>
            <a:endParaRPr sz="3000">
              <a:solidFill>
                <a:srgbClr val="FFFFFF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135" name="Google Shape;135;p13"/>
          <p:cNvSpPr txBox="1"/>
          <p:nvPr/>
        </p:nvSpPr>
        <p:spPr>
          <a:xfrm>
            <a:off x="5030300" y="4369200"/>
            <a:ext cx="4113600" cy="77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Авторы проекта: </a:t>
            </a:r>
            <a:endParaRPr sz="1800">
              <a:solidFill>
                <a:srgbClr val="FFFFFF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Махмут Санжар и Макаров Артём</a:t>
            </a:r>
            <a:endParaRPr sz="1800">
              <a:solidFill>
                <a:srgbClr val="FFFFFF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/>
        </p:nvSpPr>
        <p:spPr>
          <a:xfrm>
            <a:off x="0" y="38"/>
            <a:ext cx="9144000" cy="5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Цель проекта</a:t>
            </a:r>
            <a:endParaRPr sz="3000">
              <a:solidFill>
                <a:srgbClr val="FFFFFF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141" name="Google Shape;141;p14"/>
          <p:cNvSpPr txBox="1"/>
          <p:nvPr/>
        </p:nvSpPr>
        <p:spPr>
          <a:xfrm>
            <a:off x="-7125" y="598413"/>
            <a:ext cx="9144000" cy="9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Целью проекта является создание готовой игры для пользователей персональных компьютеров.</a:t>
            </a:r>
            <a:endParaRPr sz="2400">
              <a:solidFill>
                <a:srgbClr val="FFFFFF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142" name="Google Shape;142;p14"/>
          <p:cNvSpPr txBox="1"/>
          <p:nvPr/>
        </p:nvSpPr>
        <p:spPr>
          <a:xfrm>
            <a:off x="-7125" y="1578588"/>
            <a:ext cx="91440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Библиотеки</a:t>
            </a:r>
            <a:endParaRPr sz="3000">
              <a:solidFill>
                <a:srgbClr val="FFFFFF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143" name="Google Shape;143;p14"/>
          <p:cNvSpPr txBox="1"/>
          <p:nvPr/>
        </p:nvSpPr>
        <p:spPr>
          <a:xfrm>
            <a:off x="-7125" y="2140764"/>
            <a:ext cx="9144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 sz="2400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rPr>
              <a:t>В данном проекте мы использовали такие библиотеки, как:</a:t>
            </a:r>
            <a:endParaRPr sz="2400">
              <a:latin typeface="Bree Serif"/>
              <a:ea typeface="Bree Serif"/>
              <a:cs typeface="Bree Serif"/>
              <a:sym typeface="Bree Serif"/>
            </a:endParaRPr>
          </a:p>
        </p:txBody>
      </p:sp>
      <p:pic>
        <p:nvPicPr>
          <p:cNvPr id="144" name="Google Shape;144;p14"/>
          <p:cNvPicPr preferRelativeResize="0"/>
          <p:nvPr/>
        </p:nvPicPr>
        <p:blipFill rotWithShape="1">
          <a:blip r:embed="rId3">
            <a:alphaModFix/>
          </a:blip>
          <a:srcRect b="0" l="0" r="68598" t="0"/>
          <a:stretch/>
        </p:blipFill>
        <p:spPr>
          <a:xfrm>
            <a:off x="304800" y="2724275"/>
            <a:ext cx="2159500" cy="68580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14"/>
          <p:cNvSpPr txBox="1"/>
          <p:nvPr/>
        </p:nvSpPr>
        <p:spPr>
          <a:xfrm>
            <a:off x="-7125" y="3480875"/>
            <a:ext cx="9006600" cy="16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rPr>
              <a:t>Модуль pygame мы используем для того, чтобы написать код игры и </a:t>
            </a:r>
            <a:r>
              <a:rPr lang="ru" sz="1800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rPr>
              <a:t>мультимедиа  приложения.</a:t>
            </a:r>
            <a:endParaRPr sz="1800">
              <a:solidFill>
                <a:schemeClr val="lt1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 sz="1800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rPr>
              <a:t>Модуль os нам нужен для работы с операционной системой.</a:t>
            </a:r>
            <a:br>
              <a:rPr lang="ru" sz="1800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rPr>
            </a:br>
            <a:r>
              <a:rPr lang="ru" sz="1800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rPr>
              <a:t>А модуль random нам нужен для того, чтобы генерировать случайных персонажей.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5"/>
          <p:cNvSpPr txBox="1"/>
          <p:nvPr/>
        </p:nvSpPr>
        <p:spPr>
          <a:xfrm>
            <a:off x="0" y="-200"/>
            <a:ext cx="9144000" cy="5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Структура и особенности приложения</a:t>
            </a:r>
            <a:endParaRPr sz="3000">
              <a:solidFill>
                <a:srgbClr val="FFFFFF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  <p:pic>
        <p:nvPicPr>
          <p:cNvPr id="151" name="Google Shape;15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46399"/>
            <a:ext cx="3300175" cy="402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044850"/>
            <a:ext cx="3300175" cy="402775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15"/>
          <p:cNvSpPr txBox="1"/>
          <p:nvPr/>
        </p:nvSpPr>
        <p:spPr>
          <a:xfrm>
            <a:off x="3530400" y="608450"/>
            <a:ext cx="5483100" cy="9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Здесь мы объявляем класс Scorpion в котором инициализируем все образы и звуки данного персонажа для дальнейшего использования. </a:t>
            </a:r>
            <a:endParaRPr sz="1800">
              <a:solidFill>
                <a:srgbClr val="FFFFFF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154" name="Google Shape;154;p15"/>
          <p:cNvSpPr txBox="1"/>
          <p:nvPr/>
        </p:nvSpPr>
        <p:spPr>
          <a:xfrm>
            <a:off x="3530525" y="1893425"/>
            <a:ext cx="5483100" cy="159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Также объявляем другой класс Sub_zero в котором инициализируем все образы и звуки данного персонажа для дальнейшего использования.</a:t>
            </a:r>
            <a:endParaRPr sz="1800">
              <a:solidFill>
                <a:srgbClr val="FFFFFF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  <p:pic>
        <p:nvPicPr>
          <p:cNvPr id="155" name="Google Shape;155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3271750"/>
            <a:ext cx="8667750" cy="257175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15"/>
          <p:cNvSpPr txBox="1"/>
          <p:nvPr/>
        </p:nvSpPr>
        <p:spPr>
          <a:xfrm>
            <a:off x="152475" y="3588150"/>
            <a:ext cx="8667600" cy="10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В данном случае мы объявляем функцию game_loop в которой будет проходить основной процесс игры, т.е. файтинг. В нём мы позволяем пользователям управлять своими персонажами и взаимодействовать друг с другом.</a:t>
            </a:r>
            <a:endParaRPr sz="1800">
              <a:solidFill>
                <a:srgbClr val="FFFFFF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Google Shape;16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0500" y="237300"/>
            <a:ext cx="2333625" cy="2295525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16"/>
          <p:cNvSpPr txBox="1"/>
          <p:nvPr/>
        </p:nvSpPr>
        <p:spPr>
          <a:xfrm>
            <a:off x="2900725" y="237300"/>
            <a:ext cx="5943000" cy="22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Здесь мы объявляем переменные для дальнейшего использования, а также запускаем цикл самого приложения. В данном цикле мы реализуем переходы между сценами(меню) приложения, выбор персонажей, выбор карт и прочее. </a:t>
            </a:r>
            <a:endParaRPr sz="1800">
              <a:solidFill>
                <a:srgbClr val="FFFFFF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163" name="Google Shape;163;p16"/>
          <p:cNvSpPr txBox="1"/>
          <p:nvPr/>
        </p:nvSpPr>
        <p:spPr>
          <a:xfrm>
            <a:off x="0" y="2419350"/>
            <a:ext cx="9144000" cy="27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Для заключения хотим сказать, что процесс реализации проекта был очень занимательным и информативным. Во время создания этой игры мы проверяли наши знания в практике и повторили пройденный материал. Есть разные способы доработки нашего проекта, одними из которых являются создание новых персонажей, комбинаций, карт, добавление новых звуков, игра против компьютера(AI) и т.д.</a:t>
            </a:r>
            <a:endParaRPr sz="2400">
              <a:solidFill>
                <a:srgbClr val="FFFFFF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500" y="152400"/>
            <a:ext cx="8675012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