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2D724-3B13-4207-9811-A8873F476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96A941-99CA-44F2-8951-9C23DD8D2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D0415-DF91-43DC-80DC-A69D71F2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C349F-1FA6-444D-B757-030C579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5727FE-CB9F-4969-87C0-0013D7BC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D1AF9-993A-49F9-9A4A-48EF9AF2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F14279-2483-49A5-B545-6EECF0349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8185C-EA0C-482F-8589-AB961E0B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65E3A-55CB-4A6C-A086-9732481B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7B9EB-33CE-4E67-8E45-F336F4E1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2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19565B-8E40-474B-A616-210BED9F4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55B7DB-812D-4CB4-8397-C73F12B02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58D327-AD1A-4533-88BC-2CD5D081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1E24B-089A-46ED-8D30-E07890E7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D7C23-5BBF-4FE2-8310-DB26DBE9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78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05C49-266A-4B0F-A7C2-7D35BBB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F35E9-49D2-455F-849E-C7035DF5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F8684-8B43-442D-8E66-4CC6071B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62412-38E8-4B98-97D0-B1284C16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FB1E92-4470-4C0A-86AB-76C81B47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7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73850-E2F4-4CD1-9CA7-650DF9D3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FC319C-E3E0-4AFC-B899-900BB8D4B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A01A2-4290-4D48-97F5-2B2BFD4B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7C903-86CA-469B-8B30-93A59CD2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4789F-ABCD-44A2-9A56-ED28823E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1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1CB3E-2150-43AC-A6D1-71AAC2A0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E9EED-B4D3-4562-8E19-95CC1E2E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BB7D1F-AD93-4C0C-A636-C72393FB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CAF5F9-9A04-471E-B145-65A15BFF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9684C-40C2-41A7-BBF8-B2E783E1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093B93-680D-48A8-B3EE-A28C93D1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98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0D89-90B9-4FA1-8704-25EC79B6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5F94E-F557-4ACA-8341-B4336D0A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E76F16-523C-4C37-A227-91346289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000C6A-3405-4479-871A-D02646311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2760CF-1EE4-49AC-A268-2D1F28254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441178-2352-448F-B0D3-5C7B4416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FD7D18-3BDD-4D46-AF98-0B8495BF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46751B-D6FC-4D92-93E5-C59383A5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7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9EED4-77A2-49F6-8623-46985CEB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F5985-0472-48C1-8C22-9B386839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BD9118-FCFC-4009-936E-AC76227D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877C38-4465-4A38-A255-E850F31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2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B75D22-94B2-4517-A0AE-A94B5394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30CBB6-98FB-4514-8C27-20FBC643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13477-AF62-485F-B6F7-1F90F7A3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6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D67A4-83A8-4141-B5AB-F999B6DA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966DA-EE54-4B8D-BE85-F395AC13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171E4A-FCCA-4B13-9A97-3CC78E7DE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BB3E74-32B2-48BD-A5C0-858C0A5D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9B5B29-7CF7-4ED7-8594-C190F2BC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FC9F98-862D-458D-9B3C-7E69EEC2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8FCEE-BFF6-45F6-99BE-A51BC7D5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F38081-8572-4C44-A256-CF2DC984E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8B2C5-CE05-4453-8327-7304733C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CBC297-C78E-4B89-8EFE-3BC7D9DF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FE3EE5-D0E7-4E16-8FA6-52AC84D8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FFE1F3-64D0-4802-AE35-989250CB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7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F2110-BF04-4EFC-ABEB-29C9614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D499F-FBD3-4A1D-9409-23662469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DA151-F5EA-4C71-8923-07E5C0BA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3154-8C91-48A5-9F4B-471C0B6D395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2692C-4331-4113-B3D5-B783270F9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3A6192-8259-4CEF-AA9B-E327F19B4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9B98D-E888-43FD-941B-6DF960131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MegaPolls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E94DB0-C219-4EA8-91DE-2EEA75BE9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©️ </a:t>
            </a:r>
            <a:r>
              <a:rPr lang="en-US" dirty="0" err="1"/>
              <a:t>aNOOBisTheGod</a:t>
            </a:r>
            <a:r>
              <a:rPr lang="en-US" dirty="0"/>
              <a:t>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3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675E3-980A-43C0-BF30-EB2945B3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соль?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9D6C1-8E28-4469-B534-D6EF3BD2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Веб сайт был разработан для модернизации таких соц. сетей как </a:t>
            </a:r>
            <a:r>
              <a:rPr lang="en-US" dirty="0"/>
              <a:t>WhatsApp </a:t>
            </a:r>
            <a:r>
              <a:rPr lang="ru-RU" dirty="0"/>
              <a:t>и </a:t>
            </a:r>
            <a:r>
              <a:rPr lang="en-US" dirty="0"/>
              <a:t>Discord</a:t>
            </a:r>
            <a:r>
              <a:rPr lang="ru-RU" dirty="0"/>
              <a:t>, где, в отличие от </a:t>
            </a:r>
            <a:r>
              <a:rPr lang="en-US" dirty="0"/>
              <a:t>Telegram</a:t>
            </a:r>
            <a:r>
              <a:rPr lang="ru-RU" dirty="0"/>
              <a:t>, нельзя создавать опросы прямо в приложении, что заставляет использовать сторонние утилиты типа </a:t>
            </a:r>
            <a:r>
              <a:rPr lang="ru-RU" dirty="0" err="1"/>
              <a:t>гугл</a:t>
            </a:r>
            <a:r>
              <a:rPr lang="ru-RU" dirty="0"/>
              <a:t> форм. Но </a:t>
            </a:r>
            <a:r>
              <a:rPr lang="ru-RU" dirty="0" err="1"/>
              <a:t>гугл</a:t>
            </a:r>
            <a:r>
              <a:rPr lang="ru-RU" dirty="0"/>
              <a:t> формы – довольно обширный проект, поэтому я посчитал, что можно сделать его максимально упрощенную форму</a:t>
            </a:r>
            <a:r>
              <a:rPr lang="en-US" dirty="0"/>
              <a:t>:</a:t>
            </a:r>
            <a:r>
              <a:rPr lang="ru-RU" dirty="0"/>
              <a:t> сайт, где можно легко и быстро создать опрос, а потом посмотреть его результаты. Проект сейчас на начальной стадии, ибо в опросы можно добавлять бесконечное кол-во фич, пока их немного, но в будущем сайт будет развиваться.</a:t>
            </a:r>
          </a:p>
        </p:txBody>
      </p:sp>
      <p:pic>
        <p:nvPicPr>
          <p:cNvPr id="5124" name="Picture 4" descr="Salt - Free food icons">
            <a:extLst>
              <a:ext uri="{FF2B5EF4-FFF2-40B4-BE49-F238E27FC236}">
                <a16:creationId xmlns:a16="http://schemas.microsoft.com/office/drawing/2014/main" id="{7E6328B5-7616-4C6C-9540-35A30CA5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133" y="13255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85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A0860-C2EA-4BAB-B9C6-6CB09DB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Заметочки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E373A-FB7F-44D5-A01F-B560E2B2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не смог придумать, как можно реализовать 500+ строк </a:t>
            </a:r>
            <a:r>
              <a:rPr lang="ru-RU" dirty="0" err="1"/>
              <a:t>бэкэнда</a:t>
            </a:r>
            <a:r>
              <a:rPr lang="ru-RU" dirty="0"/>
              <a:t> на </a:t>
            </a:r>
            <a:r>
              <a:rPr lang="en-US" dirty="0"/>
              <a:t>Python</a:t>
            </a:r>
            <a:r>
              <a:rPr lang="ru-RU" dirty="0"/>
              <a:t> при этом сохранив главную фишку – простоту, поэтому в проекте примерно </a:t>
            </a:r>
            <a:r>
              <a:rPr lang="en-US" dirty="0"/>
              <a:t>200 </a:t>
            </a:r>
            <a:r>
              <a:rPr lang="ru-RU" dirty="0"/>
              <a:t>строк на </a:t>
            </a:r>
            <a:r>
              <a:rPr lang="en-US" dirty="0"/>
              <a:t>Python.</a:t>
            </a:r>
            <a:r>
              <a:rPr lang="ru-RU" dirty="0"/>
              <a:t> Красивый дизайн и фишки, для которых не нужно взаимодействовать с БД реализованы через </a:t>
            </a:r>
            <a:r>
              <a:rPr lang="en-US" dirty="0"/>
              <a:t>JS.</a:t>
            </a:r>
            <a:endParaRPr lang="ru-RU" dirty="0"/>
          </a:p>
          <a:p>
            <a:r>
              <a:rPr lang="ru-RU" dirty="0"/>
              <a:t>У проекта есть </a:t>
            </a:r>
            <a:r>
              <a:rPr lang="ru-RU" dirty="0" err="1"/>
              <a:t>кастомный</a:t>
            </a:r>
            <a:r>
              <a:rPr lang="ru-RU" dirty="0"/>
              <a:t> домен(который я выклянчил у </a:t>
            </a:r>
            <a:r>
              <a:rPr lang="ru-RU" dirty="0" err="1"/>
              <a:t>гитхаба</a:t>
            </a:r>
            <a:r>
              <a:rPr lang="ru-RU" dirty="0"/>
              <a:t> на год) – </a:t>
            </a:r>
            <a:r>
              <a:rPr lang="en-US" dirty="0" err="1"/>
              <a:t>megapolls.anoobis.wtf</a:t>
            </a:r>
            <a:r>
              <a:rPr lang="ru-RU" dirty="0"/>
              <a:t>, который настраивался потом и кровью через </a:t>
            </a:r>
            <a:r>
              <a:rPr lang="en-US" dirty="0" err="1"/>
              <a:t>cloudflare</a:t>
            </a:r>
            <a:r>
              <a:rPr lang="ru-RU" dirty="0"/>
              <a:t>, потому что бесплатная версия </a:t>
            </a:r>
            <a:r>
              <a:rPr lang="en-US" dirty="0"/>
              <a:t>Heroku SSL </a:t>
            </a:r>
            <a:r>
              <a:rPr lang="ru-RU" dirty="0"/>
              <a:t>не предоставляет. Но зато теперь у меня есть статистика сайта, за первую неделю было 250+ посещений.</a:t>
            </a:r>
          </a:p>
        </p:txBody>
      </p:sp>
      <p:pic>
        <p:nvPicPr>
          <p:cNvPr id="3074" name="Picture 2" descr="Notes Svg Png Icon Free Download (#18374) - OnlineWebFonts.COM">
            <a:extLst>
              <a:ext uri="{FF2B5EF4-FFF2-40B4-BE49-F238E27FC236}">
                <a16:creationId xmlns:a16="http://schemas.microsoft.com/office/drawing/2014/main" id="{E0306EF7-A0B3-4FE6-B7F3-85BD42AD7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146" y="297127"/>
            <a:ext cx="1191654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7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3F72F-611F-4A5C-B45F-40A2A98B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01267" cy="372533"/>
          </a:xfrm>
        </p:spPr>
        <p:txBody>
          <a:bodyPr>
            <a:normAutofit/>
          </a:bodyPr>
          <a:lstStyle/>
          <a:p>
            <a:r>
              <a:rPr lang="ru-RU" sz="2000" dirty="0"/>
              <a:t>Собственно, статистика с </a:t>
            </a:r>
            <a:r>
              <a:rPr lang="en-US" sz="2000" dirty="0" err="1"/>
              <a:t>cloudflare</a:t>
            </a:r>
            <a:endParaRPr lang="ru-RU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12D184-51F9-4DBD-B652-09CCC9087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87" y="301624"/>
            <a:ext cx="9022425" cy="6443442"/>
          </a:xfrm>
        </p:spPr>
      </p:pic>
      <p:pic>
        <p:nvPicPr>
          <p:cNvPr id="4098" name="Picture 2" descr="Stats Glyph Black Icon 512272 Vector Art at Vecteezy">
            <a:extLst>
              <a:ext uri="{FF2B5EF4-FFF2-40B4-BE49-F238E27FC236}">
                <a16:creationId xmlns:a16="http://schemas.microsoft.com/office/drawing/2014/main" id="{014F1C76-A5F9-46CA-B542-8D42EF3CB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934" y="186266"/>
            <a:ext cx="1325562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5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3BCD7-5172-4494-932A-61658038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страниц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DB04B-7D21-469A-84D6-A82B9FD6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Не считаю, что нужно вставлять какие-либо картинки, ибо вы сами можете посмотреть что нужно</a:t>
            </a:r>
            <a:r>
              <a:rPr lang="en-US" dirty="0"/>
              <a:t> (</a:t>
            </a:r>
            <a:r>
              <a:rPr lang="ru-RU" dirty="0"/>
              <a:t>и еще потыкать на кнопочки) просто введя ссылку в браузер.</a:t>
            </a:r>
          </a:p>
          <a:p>
            <a:r>
              <a:rPr lang="ru-RU" dirty="0"/>
              <a:t>Главная страница – </a:t>
            </a:r>
            <a:r>
              <a:rPr lang="en-US" dirty="0"/>
              <a:t>/</a:t>
            </a:r>
          </a:p>
          <a:p>
            <a:r>
              <a:rPr lang="ru-RU" dirty="0"/>
              <a:t>Страница с созданием аккаунта и входом в существующий – </a:t>
            </a:r>
            <a:r>
              <a:rPr lang="en-US" dirty="0"/>
              <a:t>/</a:t>
            </a:r>
            <a:r>
              <a:rPr lang="en-US" dirty="0" err="1"/>
              <a:t>create_account</a:t>
            </a:r>
            <a:endParaRPr lang="en-US" dirty="0"/>
          </a:p>
          <a:p>
            <a:r>
              <a:rPr lang="ru-RU" dirty="0"/>
              <a:t>Страница с самим аккаунтом, где можно из него выйти(в будущем будут еще фичи) - </a:t>
            </a:r>
            <a:r>
              <a:rPr lang="en-US" dirty="0"/>
              <a:t>/account</a:t>
            </a:r>
          </a:p>
          <a:p>
            <a:r>
              <a:rPr lang="ru-RU" dirty="0"/>
              <a:t>Страница с созданием опросов </a:t>
            </a:r>
            <a:r>
              <a:rPr lang="en-US" dirty="0"/>
              <a:t>- /</a:t>
            </a:r>
            <a:r>
              <a:rPr lang="en-US" dirty="0" err="1"/>
              <a:t>create_poll</a:t>
            </a:r>
            <a:endParaRPr lang="en-US" dirty="0"/>
          </a:p>
          <a:p>
            <a:r>
              <a:rPr lang="ru-RU" dirty="0"/>
              <a:t>Страница с опросом - </a:t>
            </a:r>
            <a:r>
              <a:rPr lang="en-US" dirty="0"/>
              <a:t>/</a:t>
            </a:r>
            <a:r>
              <a:rPr lang="en-US" dirty="0" err="1"/>
              <a:t>poll?poll</a:t>
            </a:r>
            <a:r>
              <a:rPr lang="en-US" dirty="0"/>
              <a:t>={poll.id}</a:t>
            </a:r>
            <a:endParaRPr lang="ru-RU" dirty="0"/>
          </a:p>
        </p:txBody>
      </p:sp>
      <p:pic>
        <p:nvPicPr>
          <p:cNvPr id="2050" name="Picture 2" descr="pages Icon - Download pages Icon 55209 | Noun Project">
            <a:extLst>
              <a:ext uri="{FF2B5EF4-FFF2-40B4-BE49-F238E27FC236}">
                <a16:creationId xmlns:a16="http://schemas.microsoft.com/office/drawing/2014/main" id="{FE3C4743-E395-4EBD-A36D-F30AD273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0" y="230188"/>
            <a:ext cx="146050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09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1291A-2CCB-4277-88EF-D91E9367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5B8E2-6F4C-4D96-B0C5-F4CE875A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сайта находится в открытом доступе на </a:t>
            </a:r>
            <a:r>
              <a:rPr lang="en-US" dirty="0" err="1"/>
              <a:t>Github</a:t>
            </a:r>
            <a:r>
              <a:rPr lang="ru-RU" dirty="0"/>
              <a:t>, при каждом </a:t>
            </a:r>
            <a:r>
              <a:rPr lang="ru-RU" dirty="0" err="1"/>
              <a:t>пуше</a:t>
            </a:r>
            <a:r>
              <a:rPr lang="ru-RU" dirty="0"/>
              <a:t> в </a:t>
            </a:r>
            <a:r>
              <a:rPr lang="en-US" dirty="0"/>
              <a:t>main </a:t>
            </a:r>
            <a:r>
              <a:rPr lang="ru-RU" dirty="0"/>
              <a:t>создается </a:t>
            </a:r>
            <a:r>
              <a:rPr lang="en-US" dirty="0"/>
              <a:t>.exe </a:t>
            </a:r>
            <a:r>
              <a:rPr lang="ru-RU" dirty="0" err="1"/>
              <a:t>билд</a:t>
            </a:r>
            <a:r>
              <a:rPr lang="en-US" dirty="0"/>
              <a:t>(</a:t>
            </a:r>
            <a:r>
              <a:rPr lang="ru-RU" dirty="0"/>
              <a:t>который вы можете скачать, положить в папку и запустить сайт на своем ПК) и сайт автоматически публикуется на </a:t>
            </a:r>
            <a:r>
              <a:rPr lang="en-US" dirty="0"/>
              <a:t>Heroku.</a:t>
            </a:r>
            <a:r>
              <a:rPr lang="ru-RU" dirty="0"/>
              <a:t> Если есть желание – можете </a:t>
            </a:r>
            <a:r>
              <a:rPr lang="ru-RU" dirty="0" err="1"/>
              <a:t>форкаться</a:t>
            </a:r>
            <a:r>
              <a:rPr lang="ru-RU" dirty="0"/>
              <a:t> и пробовать вносить свои изменения, все </a:t>
            </a:r>
            <a:r>
              <a:rPr lang="en-US" dirty="0"/>
              <a:t>PR </a:t>
            </a:r>
            <a:r>
              <a:rPr lang="ru-RU" dirty="0"/>
              <a:t>будут рассмотрены.</a:t>
            </a:r>
          </a:p>
          <a:p>
            <a:r>
              <a:rPr lang="ru-RU" dirty="0"/>
              <a:t>В главном </a:t>
            </a:r>
            <a:r>
              <a:rPr lang="en-US" dirty="0"/>
              <a:t>Python </a:t>
            </a:r>
            <a:r>
              <a:rPr lang="ru-RU" dirty="0"/>
              <a:t>файле я ко всем строкам написал комментарии, так что с понятием кода проблем возникать не должно.</a:t>
            </a:r>
          </a:p>
          <a:p>
            <a:r>
              <a:rPr lang="ru-RU" dirty="0"/>
              <a:t> В будущем планирую сделать мобильное приложение</a:t>
            </a:r>
            <a:r>
              <a:rPr lang="en-US" dirty="0"/>
              <a:t>(</a:t>
            </a:r>
            <a:r>
              <a:rPr lang="ru-RU" dirty="0"/>
              <a:t>на </a:t>
            </a:r>
            <a:r>
              <a:rPr lang="en-US" dirty="0"/>
              <a:t>Flutter)</a:t>
            </a:r>
            <a:r>
              <a:rPr lang="ru-RU" dirty="0"/>
              <a:t> под сайт, так что проект скорее всего будет развиваться.</a:t>
            </a:r>
          </a:p>
        </p:txBody>
      </p:sp>
      <p:pic>
        <p:nvPicPr>
          <p:cNvPr id="1032" name="Picture 8" descr="Логотип github – Бесплатные иконки: социальные медиа">
            <a:extLst>
              <a:ext uri="{FF2B5EF4-FFF2-40B4-BE49-F238E27FC236}">
                <a16:creationId xmlns:a16="http://schemas.microsoft.com/office/drawing/2014/main" id="{571C56E4-B5EB-4EC2-93FB-87A73CA4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689" y="305855"/>
            <a:ext cx="1442508" cy="144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, type, flutter Free Icon - Icon-Icons.com">
            <a:extLst>
              <a:ext uri="{FF2B5EF4-FFF2-40B4-BE49-F238E27FC236}">
                <a16:creationId xmlns:a16="http://schemas.microsoft.com/office/drawing/2014/main" id="{F706AAD2-5E5B-4BB7-B4E4-A138CB3D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829" y="400575"/>
            <a:ext cx="1253067" cy="125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D5810F-B20A-48C9-A99C-70D9AFF88D47}"/>
              </a:ext>
            </a:extLst>
          </p:cNvPr>
          <p:cNvSpPr txBox="1"/>
          <p:nvPr/>
        </p:nvSpPr>
        <p:spPr>
          <a:xfrm>
            <a:off x="8395709" y="642387"/>
            <a:ext cx="3516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8903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3C511-3F27-44C1-9E5F-BB7C089E8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dirty="0"/>
              <a:t>Спасибо за внимание</a:t>
            </a:r>
            <a:r>
              <a:rPr lang="ru-RU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A106BD-F37C-4964-B72A-36F832437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05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414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MegaPolls</vt:lpstr>
      <vt:lpstr>В чем соль?</vt:lpstr>
      <vt:lpstr>Заметочки</vt:lpstr>
      <vt:lpstr>Собственно, статистика с cloudflare</vt:lpstr>
      <vt:lpstr>Обзор страниц</vt:lpstr>
      <vt:lpstr>Дальнейшее развитие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MegaPolls</dc:title>
  <dc:creator>Новожилов Василий</dc:creator>
  <cp:lastModifiedBy>Новожилов Василий</cp:lastModifiedBy>
  <cp:revision>4</cp:revision>
  <dcterms:created xsi:type="dcterms:W3CDTF">2022-04-17T09:49:22Z</dcterms:created>
  <dcterms:modified xsi:type="dcterms:W3CDTF">2022-04-24T07:20:56Z</dcterms:modified>
</cp:coreProperties>
</file>