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36854-20BF-45E5-9795-43F67F828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2B865-BC5E-40E2-893C-1F71BAEBC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236B8-E9FD-4349-867B-C4A62FF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4A565-6C6A-4AED-B767-13D9456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68625-5A86-4C14-AFE5-45EA4A89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8A38-6374-4F4E-A07D-B453291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6D22A3-8AB7-492C-8A92-351EFFB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DF0CB-A42F-49D5-8706-8AC951A7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C84ED-04A2-4DCC-8A92-0B54A409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77EB5-B0EE-44FA-B9BF-A212887D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227438-BCEA-4B09-8398-67014A1DE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1EF8E-41C4-47F1-B147-CA30FAC0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95936-CBBC-4974-8060-9B64FFFD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DF7D8-7B54-402A-B9CA-64B7D002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1CA4C-12DE-4AAF-A5DC-4AAC6755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8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DC29-3B06-4508-90A5-A9F96011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84DE9-98DF-4808-9562-1962BF40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648C6-8909-4477-8E02-7AF8FAE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C6ECF-4BF9-4D0B-B796-DD01A18E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AA153-CF5E-4A27-A5E1-AE603C7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5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F7B33-9523-4CEB-B8FF-EE9AE72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CDEFD-6DC9-4C4E-9053-99083146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77FD7-D1C1-4AD4-9DC6-79821E1C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A35B3-F700-4481-9406-3141C7C9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2895-01DA-403F-A1C4-08095C99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7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35B21-3F8B-4275-8CD6-80940017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98071-2CAF-40A4-9728-DB76D331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D0F15-513A-4AE5-ADB9-640E61DD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F48C8-8CBC-4F6F-A615-D657DED8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65BCC-884A-4238-93EB-06282CB3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67683-A9A6-404A-B6D2-78A15D7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6F14B-0C1E-4DE8-9F9E-F6327F20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0D210C-AC4E-4DDF-BB84-81603ACB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AF3894-7E0F-4AE3-A32A-4B661520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970046-4B82-411F-89D6-DC52B684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04B7EE-12B2-4A14-A1CD-2FEA0CB7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F0F9D5-93AA-478F-A88E-802804C3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559C72-0A0B-443B-A901-C721E616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0AC8BB-B50E-43B8-8EF5-C00835B6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DB02-B8FE-4B6E-8A63-5E1B9009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83CEF6-A113-4C6F-88C5-1D063C5D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10C580-E834-4146-B8BD-2F20EAA4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7CFD02-8CC4-4AC6-87D8-2AD57646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5B3745-3F43-4517-99FE-79BF900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D1F6ED-700D-47C2-A8EE-FD1CF591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8A60FD-0A01-4DD3-B061-6108AF52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6DB2D-A890-4C92-BCE6-99442387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F4E13-EFC9-41F1-AF1B-83E1D99C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7B898-1942-402E-B0B7-6083EE53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D1F15-BA54-4005-80B4-6B3040D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5F3FB-2C51-4700-B94B-317B31FC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AAA34D-C34A-47CB-B073-87FA43D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2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559E5-CF52-4B37-A2F6-2B2B68F6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3A103D-06DA-4FCA-B76A-F97D5FC93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279E5-5696-444D-9CB6-01847192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572522-9BCA-4FCF-8F59-911622FD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063A34-1E79-4D66-AFB5-06EE4C9C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E01B57-370B-4C85-8A0E-1412C68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AC411-14FD-4249-97F4-6DF69F9A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E56933-0888-4C20-AABB-76F1FEAB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2BD5B-FB3D-49FC-A12A-5E5CA68BE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C62C-3C34-4B7F-B3D7-03C6A9782C1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49C74-4021-4B11-806F-A56F1BAD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9F2C0-8682-4E67-BC9A-1964F641A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9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oobisthegod.github.io/site/projects/pyqt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B8A5-570A-4D01-A0C4-5EF420705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application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EC4BAD-9940-4EED-B01D-903FD8D7F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SchoolHelper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2312E-D637-49F6-9AFF-5FF06A7E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01996-7C1D-400D-8A96-D6D2AF19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8 классе(год назад) у меня появился такой мега предмет как химия, который мне капец не нравился, тогда я немного увлекался программированием и сделал программу, которая открывает браузер, вбивает нужные уравнения и </a:t>
            </a:r>
            <a:r>
              <a:rPr lang="ru-RU" dirty="0" err="1"/>
              <a:t>скринит</a:t>
            </a:r>
            <a:r>
              <a:rPr lang="ru-RU" dirty="0"/>
              <a:t> ответ, это сократило время деланья домашки на 40</a:t>
            </a:r>
            <a:r>
              <a:rPr lang="en-US" dirty="0"/>
              <a:t>%</a:t>
            </a:r>
            <a:r>
              <a:rPr lang="ru-RU" dirty="0"/>
              <a:t>, потом я начал усовершенствовать эту программу, убрал скриншоты и сделал все с консолью, на сегодняшний день она используется в моем </a:t>
            </a:r>
            <a:r>
              <a:rPr lang="ru-RU" dirty="0" err="1"/>
              <a:t>телеграм</a:t>
            </a:r>
            <a:r>
              <a:rPr lang="ru-RU" dirty="0"/>
              <a:t> боте, </a:t>
            </a:r>
            <a:r>
              <a:rPr lang="ru-RU" dirty="0" err="1"/>
              <a:t>дискорд</a:t>
            </a:r>
            <a:r>
              <a:rPr lang="ru-RU" dirty="0"/>
              <a:t> боте и версия на другом языке в мобильном приложении. И использую я ее довольно часто</a:t>
            </a:r>
          </a:p>
        </p:txBody>
      </p:sp>
    </p:spTree>
    <p:extLst>
      <p:ext uri="{BB962C8B-B14F-4D97-AF65-F5344CB8AC3E}">
        <p14:creationId xmlns:p14="http://schemas.microsoft.com/office/powerpoint/2010/main" val="307822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6EF1-4948-4E1D-891B-44F5524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Тогда я подумал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979E3-09FE-4F50-BD34-56E82BE1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это уж настолько удобно, то добавлю-ка я и другие предметы в приложение(потому что в ботов смысла нет, браузером проще), и добавил математику и информатику, что опять же неплохо так сокращало время деланья домашки(по информатике особенно). Поэтому когда речи зашла про проект, я подумал, что было бы прикольно сделать десктопную версию этого приложения потому что почему бы и нет, и собственно вот…</a:t>
            </a:r>
          </a:p>
        </p:txBody>
      </p:sp>
    </p:spTree>
    <p:extLst>
      <p:ext uri="{BB962C8B-B14F-4D97-AF65-F5344CB8AC3E}">
        <p14:creationId xmlns:p14="http://schemas.microsoft.com/office/powerpoint/2010/main" val="37148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9FD0A-A923-472C-A43B-B75C522F7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Вопросы, которые могли возникнуть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432BD5-C4E8-4C22-9DC7-F0EB05303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То есть они возникли у меня самого, потом можете задать свои, если хотите)</a:t>
            </a:r>
          </a:p>
        </p:txBody>
      </p:sp>
    </p:spTree>
    <p:extLst>
      <p:ext uri="{BB962C8B-B14F-4D97-AF65-F5344CB8AC3E}">
        <p14:creationId xmlns:p14="http://schemas.microsoft.com/office/powerpoint/2010/main" val="9263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2B3F-4148-4345-900F-E44DB82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кой нужно приложение, которое использует интернет, если есть браузер</a:t>
            </a:r>
            <a:r>
              <a:rPr lang="en-US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D27BB-018C-478D-8B2E-FA2A9E4E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Не все ф-</a:t>
            </a:r>
            <a:r>
              <a:rPr lang="ru-RU" dirty="0" err="1"/>
              <a:t>ции</a:t>
            </a:r>
            <a:r>
              <a:rPr lang="ru-RU" dirty="0"/>
              <a:t> используют интернет</a:t>
            </a:r>
          </a:p>
          <a:p>
            <a:pPr marL="514350" indent="-514350">
              <a:buAutoNum type="arabicPeriod"/>
            </a:pPr>
            <a:r>
              <a:rPr lang="ru-RU" dirty="0"/>
              <a:t>Лично я не смог найти на первых страницах хрома калькулятор цепочек реакции, только сайты, которые считают ее отдельные звенья</a:t>
            </a:r>
          </a:p>
          <a:p>
            <a:pPr marL="514350" indent="-514350">
              <a:buAutoNum type="arabicPeriod"/>
            </a:pPr>
            <a:r>
              <a:rPr lang="ru-RU" dirty="0"/>
              <a:t>Результаты ф-</a:t>
            </a:r>
            <a:r>
              <a:rPr lang="ru-RU" dirty="0" err="1"/>
              <a:t>ций</a:t>
            </a:r>
            <a:r>
              <a:rPr lang="ru-RU" dirty="0"/>
              <a:t>, использующих интернет сами сохраняются и, если вы решали какое-то уравнение, то сможете его найти без интернета</a:t>
            </a:r>
          </a:p>
          <a:p>
            <a:pPr marL="514350" indent="-514350">
              <a:buAutoNum type="arabicPeriod"/>
            </a:pPr>
            <a:r>
              <a:rPr lang="ru-RU" dirty="0"/>
              <a:t>Папку с приложением можно закрепить на рабочем столе и для людей с низкой скоростью печати удобнее будет воспользоваться им, нежели что-то печатать</a:t>
            </a:r>
          </a:p>
        </p:txBody>
      </p:sp>
    </p:spTree>
    <p:extLst>
      <p:ext uri="{BB962C8B-B14F-4D97-AF65-F5344CB8AC3E}">
        <p14:creationId xmlns:p14="http://schemas.microsoft.com/office/powerpoint/2010/main" val="319556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6279C-8455-419D-816A-8D7F60A4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таблица при входе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61D93-A01D-40C1-9006-915A6D43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Нужно было сделать несколько таблиц, собственно вот</a:t>
            </a:r>
          </a:p>
          <a:p>
            <a:pPr marL="514350" indent="-514350">
              <a:buAutoNum type="arabicPeriod"/>
            </a:pPr>
            <a:r>
              <a:rPr lang="ru-RU" dirty="0"/>
              <a:t>Если предполагать, что приложение будет распространяться, то можно удалить ф-</a:t>
            </a:r>
            <a:r>
              <a:rPr lang="ru-RU" dirty="0" err="1"/>
              <a:t>цию</a:t>
            </a:r>
            <a:r>
              <a:rPr lang="ru-RU" dirty="0"/>
              <a:t> получения </a:t>
            </a:r>
            <a:r>
              <a:rPr lang="ru-RU" dirty="0" err="1"/>
              <a:t>айпи</a:t>
            </a:r>
            <a:r>
              <a:rPr lang="ru-RU" dirty="0"/>
              <a:t>, немного переделать таблицы с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ru-RU" dirty="0"/>
              <a:t>и закинуть на хостинг, можно будет смотреть кто и когда зашел в приложение, мне кажется прикольно</a:t>
            </a:r>
          </a:p>
        </p:txBody>
      </p:sp>
    </p:spTree>
    <p:extLst>
      <p:ext uri="{BB962C8B-B14F-4D97-AF65-F5344CB8AC3E}">
        <p14:creationId xmlns:p14="http://schemas.microsoft.com/office/powerpoint/2010/main" val="1919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61557-C85A-4B73-BFC6-39B19E1FB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94F63-4B61-4ACA-8785-3A15EE5B3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для пояснительной записки, я не удержался и сделал сайт, то есть не сделал, а просто написал там данные отсюда, кому интересно – ссылка есть в самом проекте, на </a:t>
            </a:r>
            <a:r>
              <a:rPr lang="ru-RU" dirty="0" err="1"/>
              <a:t>гитхабе</a:t>
            </a:r>
            <a:r>
              <a:rPr lang="ru-RU" dirty="0"/>
              <a:t> и вот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https://anoobisthegod.github.io/site/projects/pyqt.html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089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388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PyQt application</vt:lpstr>
      <vt:lpstr>Немного истории</vt:lpstr>
      <vt:lpstr>Тогда я подумал</vt:lpstr>
      <vt:lpstr>Вопросы, которые могли возникнуть</vt:lpstr>
      <vt:lpstr>На кой нужно приложение, которое использует интернет, если есть браузер?</vt:lpstr>
      <vt:lpstr>Зачем таблица при входе?</vt:lpstr>
      <vt:lpstr>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app</dc:title>
  <dc:creator>Новожилов Василий</dc:creator>
  <cp:lastModifiedBy>Новожилов Василий</cp:lastModifiedBy>
  <cp:revision>3</cp:revision>
  <dcterms:created xsi:type="dcterms:W3CDTF">2021-11-09T10:27:20Z</dcterms:created>
  <dcterms:modified xsi:type="dcterms:W3CDTF">2021-11-09T10:49:21Z</dcterms:modified>
</cp:coreProperties>
</file>