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5" r:id="rId8"/>
    <p:sldId id="266" r:id="rId9"/>
    <p:sldId id="267" r:id="rId10"/>
    <p:sldId id="268" r:id="rId11"/>
    <p:sldId id="269"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58BF7-CDD0-4964-9B57-1D80643D83C7}" v="3" dt="2025-04-15T16:22:03.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 POKHRIYAL" userId="35e4ed1e-7b00-4a3b-a186-d533a12a65af" providerId="ADAL" clId="{8F958BF7-CDD0-4964-9B57-1D80643D83C7}"/>
    <pc:docChg chg="undo custSel addSld modSld">
      <pc:chgData name="ANUJ POKHRIYAL" userId="35e4ed1e-7b00-4a3b-a186-d533a12a65af" providerId="ADAL" clId="{8F958BF7-CDD0-4964-9B57-1D80643D83C7}" dt="2025-04-15T16:37:44.264" v="165" actId="20577"/>
      <pc:docMkLst>
        <pc:docMk/>
      </pc:docMkLst>
      <pc:sldChg chg="modSp mod">
        <pc:chgData name="ANUJ POKHRIYAL" userId="35e4ed1e-7b00-4a3b-a186-d533a12a65af" providerId="ADAL" clId="{8F958BF7-CDD0-4964-9B57-1D80643D83C7}" dt="2025-04-15T16:08:01.590" v="45" actId="207"/>
        <pc:sldMkLst>
          <pc:docMk/>
          <pc:sldMk cId="213741721" sldId="256"/>
        </pc:sldMkLst>
        <pc:spChg chg="mod">
          <ac:chgData name="ANUJ POKHRIYAL" userId="35e4ed1e-7b00-4a3b-a186-d533a12a65af" providerId="ADAL" clId="{8F958BF7-CDD0-4964-9B57-1D80643D83C7}" dt="2025-04-15T16:05:15.300" v="20" actId="20577"/>
          <ac:spMkLst>
            <pc:docMk/>
            <pc:sldMk cId="213741721" sldId="256"/>
            <ac:spMk id="2" creationId="{B73AE03A-9CE9-026C-CFB7-DF54C39180AA}"/>
          </ac:spMkLst>
        </pc:spChg>
        <pc:spChg chg="mod">
          <ac:chgData name="ANUJ POKHRIYAL" userId="35e4ed1e-7b00-4a3b-a186-d533a12a65af" providerId="ADAL" clId="{8F958BF7-CDD0-4964-9B57-1D80643D83C7}" dt="2025-04-15T16:08:01.590" v="45" actId="207"/>
          <ac:spMkLst>
            <pc:docMk/>
            <pc:sldMk cId="213741721" sldId="256"/>
            <ac:spMk id="3" creationId="{CC981DBF-FB80-1982-3E29-EA7B1A5B1CC9}"/>
          </ac:spMkLst>
        </pc:spChg>
      </pc:sldChg>
      <pc:sldChg chg="modSp mod">
        <pc:chgData name="ANUJ POKHRIYAL" userId="35e4ed1e-7b00-4a3b-a186-d533a12a65af" providerId="ADAL" clId="{8F958BF7-CDD0-4964-9B57-1D80643D83C7}" dt="2025-04-15T16:09:19.672" v="59"/>
        <pc:sldMkLst>
          <pc:docMk/>
          <pc:sldMk cId="3529999691" sldId="257"/>
        </pc:sldMkLst>
        <pc:spChg chg="mod">
          <ac:chgData name="ANUJ POKHRIYAL" userId="35e4ed1e-7b00-4a3b-a186-d533a12a65af" providerId="ADAL" clId="{8F958BF7-CDD0-4964-9B57-1D80643D83C7}" dt="2025-04-15T16:09:19.672" v="59"/>
          <ac:spMkLst>
            <pc:docMk/>
            <pc:sldMk cId="3529999691" sldId="257"/>
            <ac:spMk id="3" creationId="{43FF8CC1-CE5D-EB90-2E80-6A752112B532}"/>
          </ac:spMkLst>
        </pc:spChg>
      </pc:sldChg>
      <pc:sldChg chg="addSp delSp modSp new mod setBg">
        <pc:chgData name="ANUJ POKHRIYAL" userId="35e4ed1e-7b00-4a3b-a186-d533a12a65af" providerId="ADAL" clId="{8F958BF7-CDD0-4964-9B57-1D80643D83C7}" dt="2025-04-15T16:22:25.922" v="117" actId="26606"/>
        <pc:sldMkLst>
          <pc:docMk/>
          <pc:sldMk cId="258292638" sldId="267"/>
        </pc:sldMkLst>
        <pc:spChg chg="mod">
          <ac:chgData name="ANUJ POKHRIYAL" userId="35e4ed1e-7b00-4a3b-a186-d533a12a65af" providerId="ADAL" clId="{8F958BF7-CDD0-4964-9B57-1D80643D83C7}" dt="2025-04-15T16:22:25.922" v="117" actId="26606"/>
          <ac:spMkLst>
            <pc:docMk/>
            <pc:sldMk cId="258292638" sldId="267"/>
            <ac:spMk id="2" creationId="{9165E160-3417-C074-AF6B-AEF78184E0BB}"/>
          </ac:spMkLst>
        </pc:spChg>
        <pc:spChg chg="del">
          <ac:chgData name="ANUJ POKHRIYAL" userId="35e4ed1e-7b00-4a3b-a186-d533a12a65af" providerId="ADAL" clId="{8F958BF7-CDD0-4964-9B57-1D80643D83C7}" dt="2025-04-15T16:22:03.037" v="106"/>
          <ac:spMkLst>
            <pc:docMk/>
            <pc:sldMk cId="258292638" sldId="267"/>
            <ac:spMk id="3" creationId="{A0A8BC5D-EB6C-E12A-23B8-04AF502A796F}"/>
          </ac:spMkLst>
        </pc:spChg>
        <pc:spChg chg="add">
          <ac:chgData name="ANUJ POKHRIYAL" userId="35e4ed1e-7b00-4a3b-a186-d533a12a65af" providerId="ADAL" clId="{8F958BF7-CDD0-4964-9B57-1D80643D83C7}" dt="2025-04-15T16:21:34.382" v="105"/>
          <ac:spMkLst>
            <pc:docMk/>
            <pc:sldMk cId="258292638" sldId="267"/>
            <ac:spMk id="4" creationId="{53CE46AB-2BB3-4D29-A7C8-C8C114369B71}"/>
          </ac:spMkLst>
        </pc:spChg>
        <pc:spChg chg="add">
          <ac:chgData name="ANUJ POKHRIYAL" userId="35e4ed1e-7b00-4a3b-a186-d533a12a65af" providerId="ADAL" clId="{8F958BF7-CDD0-4964-9B57-1D80643D83C7}" dt="2025-04-15T16:21:34.382" v="105"/>
          <ac:spMkLst>
            <pc:docMk/>
            <pc:sldMk cId="258292638" sldId="267"/>
            <ac:spMk id="6" creationId="{7BB947C4-C2E8-1D68-6819-59B0DF25D354}"/>
          </ac:spMkLst>
        </pc:spChg>
        <pc:spChg chg="add">
          <ac:chgData name="ANUJ POKHRIYAL" userId="35e4ed1e-7b00-4a3b-a186-d533a12a65af" providerId="ADAL" clId="{8F958BF7-CDD0-4964-9B57-1D80643D83C7}" dt="2025-04-15T16:21:34.382" v="105"/>
          <ac:spMkLst>
            <pc:docMk/>
            <pc:sldMk cId="258292638" sldId="267"/>
            <ac:spMk id="7" creationId="{C0E142C2-A146-2372-9B5F-04B2412F3631}"/>
          </ac:spMkLst>
        </pc:spChg>
        <pc:spChg chg="add">
          <ac:chgData name="ANUJ POKHRIYAL" userId="35e4ed1e-7b00-4a3b-a186-d533a12a65af" providerId="ADAL" clId="{8F958BF7-CDD0-4964-9B57-1D80643D83C7}" dt="2025-04-15T16:21:34.382" v="105"/>
          <ac:spMkLst>
            <pc:docMk/>
            <pc:sldMk cId="258292638" sldId="267"/>
            <ac:spMk id="8" creationId="{D7F049DC-380A-5608-2457-930ACF2E6674}"/>
          </ac:spMkLst>
        </pc:spChg>
        <pc:spChg chg="add">
          <ac:chgData name="ANUJ POKHRIYAL" userId="35e4ed1e-7b00-4a3b-a186-d533a12a65af" providerId="ADAL" clId="{8F958BF7-CDD0-4964-9B57-1D80643D83C7}" dt="2025-04-15T16:21:34.382" v="105"/>
          <ac:spMkLst>
            <pc:docMk/>
            <pc:sldMk cId="258292638" sldId="267"/>
            <ac:spMk id="9" creationId="{5CE60A14-C910-B383-5CC3-4CE14671DC39}"/>
          </ac:spMkLst>
        </pc:spChg>
        <pc:spChg chg="add">
          <ac:chgData name="ANUJ POKHRIYAL" userId="35e4ed1e-7b00-4a3b-a186-d533a12a65af" providerId="ADAL" clId="{8F958BF7-CDD0-4964-9B57-1D80643D83C7}" dt="2025-04-15T16:21:34.382" v="105"/>
          <ac:spMkLst>
            <pc:docMk/>
            <pc:sldMk cId="258292638" sldId="267"/>
            <ac:spMk id="10" creationId="{09E94028-4D5F-2D40-2432-061A70BE42D0}"/>
          </ac:spMkLst>
        </pc:spChg>
        <pc:spChg chg="add">
          <ac:chgData name="ANUJ POKHRIYAL" userId="35e4ed1e-7b00-4a3b-a186-d533a12a65af" providerId="ADAL" clId="{8F958BF7-CDD0-4964-9B57-1D80643D83C7}" dt="2025-04-15T16:21:34.382" v="105"/>
          <ac:spMkLst>
            <pc:docMk/>
            <pc:sldMk cId="258292638" sldId="267"/>
            <ac:spMk id="12" creationId="{6F4EC905-AD4F-6D58-79A3-31953F695662}"/>
          </ac:spMkLst>
        </pc:spChg>
        <pc:spChg chg="add">
          <ac:chgData name="ANUJ POKHRIYAL" userId="35e4ed1e-7b00-4a3b-a186-d533a12a65af" providerId="ADAL" clId="{8F958BF7-CDD0-4964-9B57-1D80643D83C7}" dt="2025-04-15T16:21:34.382" v="105"/>
          <ac:spMkLst>
            <pc:docMk/>
            <pc:sldMk cId="258292638" sldId="267"/>
            <ac:spMk id="14" creationId="{6C5515B6-3AFA-C885-1723-D0713EC590A2}"/>
          </ac:spMkLst>
        </pc:spChg>
        <pc:spChg chg="add">
          <ac:chgData name="ANUJ POKHRIYAL" userId="35e4ed1e-7b00-4a3b-a186-d533a12a65af" providerId="ADAL" clId="{8F958BF7-CDD0-4964-9B57-1D80643D83C7}" dt="2025-04-15T16:21:34.382" v="105"/>
          <ac:spMkLst>
            <pc:docMk/>
            <pc:sldMk cId="258292638" sldId="267"/>
            <ac:spMk id="15" creationId="{761829A4-BA84-921D-20FF-E3C42F4B043F}"/>
          </ac:spMkLst>
        </pc:spChg>
        <pc:spChg chg="add">
          <ac:chgData name="ANUJ POKHRIYAL" userId="35e4ed1e-7b00-4a3b-a186-d533a12a65af" providerId="ADAL" clId="{8F958BF7-CDD0-4964-9B57-1D80643D83C7}" dt="2025-04-15T16:21:34.382" v="105"/>
          <ac:spMkLst>
            <pc:docMk/>
            <pc:sldMk cId="258292638" sldId="267"/>
            <ac:spMk id="16" creationId="{183B1B21-2C02-4556-69A2-B3339FA68F67}"/>
          </ac:spMkLst>
        </pc:spChg>
        <pc:spChg chg="add del">
          <ac:chgData name="ANUJ POKHRIYAL" userId="35e4ed1e-7b00-4a3b-a186-d533a12a65af" providerId="ADAL" clId="{8F958BF7-CDD0-4964-9B57-1D80643D83C7}" dt="2025-04-15T16:22:22.787" v="114" actId="26606"/>
          <ac:spMkLst>
            <pc:docMk/>
            <pc:sldMk cId="258292638" sldId="267"/>
            <ac:spMk id="21" creationId="{4367957D-4C4C-EC1A-98FD-672A184B8779}"/>
          </ac:spMkLst>
        </pc:spChg>
        <pc:spChg chg="add del">
          <ac:chgData name="ANUJ POKHRIYAL" userId="35e4ed1e-7b00-4a3b-a186-d533a12a65af" providerId="ADAL" clId="{8F958BF7-CDD0-4964-9B57-1D80643D83C7}" dt="2025-04-15T16:22:11.111" v="108" actId="26606"/>
          <ac:spMkLst>
            <pc:docMk/>
            <pc:sldMk cId="258292638" sldId="267"/>
            <ac:spMk id="22" creationId="{9F4444CE-BC8D-4D61-B303-4C05614E62AB}"/>
          </ac:spMkLst>
        </pc:spChg>
        <pc:spChg chg="add del">
          <ac:chgData name="ANUJ POKHRIYAL" userId="35e4ed1e-7b00-4a3b-a186-d533a12a65af" providerId="ADAL" clId="{8F958BF7-CDD0-4964-9B57-1D80643D83C7}" dt="2025-04-15T16:22:11.111" v="108" actId="26606"/>
          <ac:spMkLst>
            <pc:docMk/>
            <pc:sldMk cId="258292638" sldId="267"/>
            <ac:spMk id="24" creationId="{73772B81-181F-48B7-8826-4D9686D15DF5}"/>
          </ac:spMkLst>
        </pc:spChg>
        <pc:spChg chg="add del">
          <ac:chgData name="ANUJ POKHRIYAL" userId="35e4ed1e-7b00-4a3b-a186-d533a12a65af" providerId="ADAL" clId="{8F958BF7-CDD0-4964-9B57-1D80643D83C7}" dt="2025-04-15T16:22:22.787" v="114" actId="26606"/>
          <ac:spMkLst>
            <pc:docMk/>
            <pc:sldMk cId="258292638" sldId="267"/>
            <ac:spMk id="25" creationId="{A65AC7D1-EAA9-48F5-B509-60A7F50BF703}"/>
          </ac:spMkLst>
        </pc:spChg>
        <pc:spChg chg="add del">
          <ac:chgData name="ANUJ POKHRIYAL" userId="35e4ed1e-7b00-4a3b-a186-d533a12a65af" providerId="ADAL" clId="{8F958BF7-CDD0-4964-9B57-1D80643D83C7}" dt="2025-04-15T16:22:11.111" v="108" actId="26606"/>
          <ac:spMkLst>
            <pc:docMk/>
            <pc:sldMk cId="258292638" sldId="267"/>
            <ac:spMk id="26" creationId="{B2205F6E-03C6-4E92-877C-E2482F6599AA}"/>
          </ac:spMkLst>
        </pc:spChg>
        <pc:spChg chg="add del">
          <ac:chgData name="ANUJ POKHRIYAL" userId="35e4ed1e-7b00-4a3b-a186-d533a12a65af" providerId="ADAL" clId="{8F958BF7-CDD0-4964-9B57-1D80643D83C7}" dt="2025-04-15T16:22:22.787" v="114" actId="26606"/>
          <ac:spMkLst>
            <pc:docMk/>
            <pc:sldMk cId="258292638" sldId="267"/>
            <ac:spMk id="27" creationId="{D6320AF9-619A-4175-865B-5663E1AEF4C5}"/>
          </ac:spMkLst>
        </pc:spChg>
        <pc:spChg chg="add del">
          <ac:chgData name="ANUJ POKHRIYAL" userId="35e4ed1e-7b00-4a3b-a186-d533a12a65af" providerId="ADAL" clId="{8F958BF7-CDD0-4964-9B57-1D80643D83C7}" dt="2025-04-15T16:22:13.974" v="110" actId="26606"/>
          <ac:spMkLst>
            <pc:docMk/>
            <pc:sldMk cId="258292638" sldId="267"/>
            <ac:spMk id="28" creationId="{9F4444CE-BC8D-4D61-B303-4C05614E62AB}"/>
          </ac:spMkLst>
        </pc:spChg>
        <pc:spChg chg="add del">
          <ac:chgData name="ANUJ POKHRIYAL" userId="35e4ed1e-7b00-4a3b-a186-d533a12a65af" providerId="ADAL" clId="{8F958BF7-CDD0-4964-9B57-1D80643D83C7}" dt="2025-04-15T16:22:13.974" v="110" actId="26606"/>
          <ac:spMkLst>
            <pc:docMk/>
            <pc:sldMk cId="258292638" sldId="267"/>
            <ac:spMk id="29" creationId="{73772B81-181F-48B7-8826-4D9686D15DF5}"/>
          </ac:spMkLst>
        </pc:spChg>
        <pc:spChg chg="add del">
          <ac:chgData name="ANUJ POKHRIYAL" userId="35e4ed1e-7b00-4a3b-a186-d533a12a65af" providerId="ADAL" clId="{8F958BF7-CDD0-4964-9B57-1D80643D83C7}" dt="2025-04-15T16:22:13.974" v="110" actId="26606"/>
          <ac:spMkLst>
            <pc:docMk/>
            <pc:sldMk cId="258292638" sldId="267"/>
            <ac:spMk id="30" creationId="{B2205F6E-03C6-4E92-877C-E2482F6599AA}"/>
          </ac:spMkLst>
        </pc:spChg>
        <pc:spChg chg="add del">
          <ac:chgData name="ANUJ POKHRIYAL" userId="35e4ed1e-7b00-4a3b-a186-d533a12a65af" providerId="ADAL" clId="{8F958BF7-CDD0-4964-9B57-1D80643D83C7}" dt="2025-04-15T16:22:22.787" v="114" actId="26606"/>
          <ac:spMkLst>
            <pc:docMk/>
            <pc:sldMk cId="258292638" sldId="267"/>
            <ac:spMk id="33" creationId="{7E018740-5C2B-4A41-AC1A-7E68D1EC1954}"/>
          </ac:spMkLst>
        </pc:spChg>
        <pc:spChg chg="add del">
          <ac:chgData name="ANUJ POKHRIYAL" userId="35e4ed1e-7b00-4a3b-a186-d533a12a65af" providerId="ADAL" clId="{8F958BF7-CDD0-4964-9B57-1D80643D83C7}" dt="2025-04-15T16:22:22.787" v="114" actId="26606"/>
          <ac:spMkLst>
            <pc:docMk/>
            <pc:sldMk cId="258292638" sldId="267"/>
            <ac:spMk id="35" creationId="{166F75A4-C475-4941-8EE2-B80A06A2C1BB}"/>
          </ac:spMkLst>
        </pc:spChg>
        <pc:spChg chg="add del">
          <ac:chgData name="ANUJ POKHRIYAL" userId="35e4ed1e-7b00-4a3b-a186-d533a12a65af" providerId="ADAL" clId="{8F958BF7-CDD0-4964-9B57-1D80643D83C7}" dt="2025-04-15T16:22:22.787" v="114" actId="26606"/>
          <ac:spMkLst>
            <pc:docMk/>
            <pc:sldMk cId="258292638" sldId="267"/>
            <ac:spMk id="37" creationId="{A032553A-72E8-4B0D-8405-FF9771C9AF05}"/>
          </ac:spMkLst>
        </pc:spChg>
        <pc:spChg chg="add del">
          <ac:chgData name="ANUJ POKHRIYAL" userId="35e4ed1e-7b00-4a3b-a186-d533a12a65af" providerId="ADAL" clId="{8F958BF7-CDD0-4964-9B57-1D80643D83C7}" dt="2025-04-15T16:22:22.787" v="114" actId="26606"/>
          <ac:spMkLst>
            <pc:docMk/>
            <pc:sldMk cId="258292638" sldId="267"/>
            <ac:spMk id="39" creationId="{765800AC-C3B9-498E-87BC-29FAE4C76B21}"/>
          </ac:spMkLst>
        </pc:spChg>
        <pc:spChg chg="add del">
          <ac:chgData name="ANUJ POKHRIYAL" userId="35e4ed1e-7b00-4a3b-a186-d533a12a65af" providerId="ADAL" clId="{8F958BF7-CDD0-4964-9B57-1D80643D83C7}" dt="2025-04-15T16:22:22.787" v="114" actId="26606"/>
          <ac:spMkLst>
            <pc:docMk/>
            <pc:sldMk cId="258292638" sldId="267"/>
            <ac:spMk id="41" creationId="{1F9D6ACB-2FF4-49F9-978A-E0D5327FC635}"/>
          </ac:spMkLst>
        </pc:spChg>
        <pc:spChg chg="add del">
          <ac:chgData name="ANUJ POKHRIYAL" userId="35e4ed1e-7b00-4a3b-a186-d533a12a65af" providerId="ADAL" clId="{8F958BF7-CDD0-4964-9B57-1D80643D83C7}" dt="2025-04-15T16:22:22.787" v="114" actId="26606"/>
          <ac:spMkLst>
            <pc:docMk/>
            <pc:sldMk cId="258292638" sldId="267"/>
            <ac:spMk id="43" creationId="{A5EC319D-0FEA-4B95-A3EA-01E35672C95B}"/>
          </ac:spMkLst>
        </pc:spChg>
        <pc:graphicFrameChg chg="add del mod modGraphic">
          <ac:chgData name="ANUJ POKHRIYAL" userId="35e4ed1e-7b00-4a3b-a186-d533a12a65af" providerId="ADAL" clId="{8F958BF7-CDD0-4964-9B57-1D80643D83C7}" dt="2025-04-15T16:22:25.922" v="117" actId="26606"/>
          <ac:graphicFrameMkLst>
            <pc:docMk/>
            <pc:sldMk cId="258292638" sldId="267"/>
            <ac:graphicFrameMk id="17" creationId="{9CCDC25E-0DB8-D630-1C21-810B859BC78F}"/>
          </ac:graphicFrameMkLst>
        </pc:graphicFrameChg>
        <pc:graphicFrameChg chg="add del">
          <ac:chgData name="ANUJ POKHRIYAL" userId="35e4ed1e-7b00-4a3b-a186-d533a12a65af" providerId="ADAL" clId="{8F958BF7-CDD0-4964-9B57-1D80643D83C7}" dt="2025-04-15T16:22:25.910" v="116" actId="26606"/>
          <ac:graphicFrameMkLst>
            <pc:docMk/>
            <pc:sldMk cId="258292638" sldId="267"/>
            <ac:graphicFrameMk id="45" creationId="{9CCDC25E-0DB8-D630-1C21-810B859BC78F}"/>
          </ac:graphicFrameMkLst>
        </pc:graphicFrameChg>
        <pc:graphicFrameChg chg="add">
          <ac:chgData name="ANUJ POKHRIYAL" userId="35e4ed1e-7b00-4a3b-a186-d533a12a65af" providerId="ADAL" clId="{8F958BF7-CDD0-4964-9B57-1D80643D83C7}" dt="2025-04-15T16:22:25.922" v="117" actId="26606"/>
          <ac:graphicFrameMkLst>
            <pc:docMk/>
            <pc:sldMk cId="258292638" sldId="267"/>
            <ac:graphicFrameMk id="47" creationId="{9CCDC25E-0DB8-D630-1C21-810B859BC78F}"/>
          </ac:graphicFrameMkLst>
        </pc:graphicFrameChg>
      </pc:sldChg>
      <pc:sldChg chg="modSp new mod">
        <pc:chgData name="ANUJ POKHRIYAL" userId="35e4ed1e-7b00-4a3b-a186-d533a12a65af" providerId="ADAL" clId="{8F958BF7-CDD0-4964-9B57-1D80643D83C7}" dt="2025-04-15T16:36:42.487" v="155" actId="14100"/>
        <pc:sldMkLst>
          <pc:docMk/>
          <pc:sldMk cId="2382728863" sldId="268"/>
        </pc:sldMkLst>
        <pc:spChg chg="mod">
          <ac:chgData name="ANUJ POKHRIYAL" userId="35e4ed1e-7b00-4a3b-a186-d533a12a65af" providerId="ADAL" clId="{8F958BF7-CDD0-4964-9B57-1D80643D83C7}" dt="2025-04-15T16:36:09.654" v="147" actId="1076"/>
          <ac:spMkLst>
            <pc:docMk/>
            <pc:sldMk cId="2382728863" sldId="268"/>
            <ac:spMk id="2" creationId="{4CF61F02-B1A6-F0C6-3047-B1E57CC91E44}"/>
          </ac:spMkLst>
        </pc:spChg>
        <pc:spChg chg="mod">
          <ac:chgData name="ANUJ POKHRIYAL" userId="35e4ed1e-7b00-4a3b-a186-d533a12a65af" providerId="ADAL" clId="{8F958BF7-CDD0-4964-9B57-1D80643D83C7}" dt="2025-04-15T16:36:42.487" v="155" actId="14100"/>
          <ac:spMkLst>
            <pc:docMk/>
            <pc:sldMk cId="2382728863" sldId="268"/>
            <ac:spMk id="3" creationId="{8FEEB897-64B7-BA5E-6471-64713F0D6E34}"/>
          </ac:spMkLst>
        </pc:spChg>
      </pc:sldChg>
      <pc:sldChg chg="modSp new mod">
        <pc:chgData name="ANUJ POKHRIYAL" userId="35e4ed1e-7b00-4a3b-a186-d533a12a65af" providerId="ADAL" clId="{8F958BF7-CDD0-4964-9B57-1D80643D83C7}" dt="2025-04-15T16:37:44.264" v="165" actId="20577"/>
        <pc:sldMkLst>
          <pc:docMk/>
          <pc:sldMk cId="4267353535" sldId="269"/>
        </pc:sldMkLst>
        <pc:spChg chg="mod">
          <ac:chgData name="ANUJ POKHRIYAL" userId="35e4ed1e-7b00-4a3b-a186-d533a12a65af" providerId="ADAL" clId="{8F958BF7-CDD0-4964-9B57-1D80643D83C7}" dt="2025-04-15T16:37:16.568" v="160" actId="1076"/>
          <ac:spMkLst>
            <pc:docMk/>
            <pc:sldMk cId="4267353535" sldId="269"/>
            <ac:spMk id="2" creationId="{6CC002DB-BCF1-A196-44D1-65509E03D4EA}"/>
          </ac:spMkLst>
        </pc:spChg>
        <pc:spChg chg="mod">
          <ac:chgData name="ANUJ POKHRIYAL" userId="35e4ed1e-7b00-4a3b-a186-d533a12a65af" providerId="ADAL" clId="{8F958BF7-CDD0-4964-9B57-1D80643D83C7}" dt="2025-04-15T16:37:44.264" v="165" actId="20577"/>
          <ac:spMkLst>
            <pc:docMk/>
            <pc:sldMk cId="4267353535" sldId="269"/>
            <ac:spMk id="3" creationId="{BC9752B4-3F95-79B5-1D06-9E0DF821C0E1}"/>
          </ac:spMkLst>
        </pc:spChg>
      </pc:sldChg>
    </pc:docChg>
  </pc:docChgLst>
  <pc:docChgLst>
    <pc:chgData name="ANUJ POKHRIYAL" userId="35e4ed1e-7b00-4a3b-a186-d533a12a65af" providerId="ADAL" clId="{E4274C05-0146-4260-B531-245ED72F6470}"/>
    <pc:docChg chg="undo custSel addSld delSld modSld">
      <pc:chgData name="ANUJ POKHRIYAL" userId="35e4ed1e-7b00-4a3b-a186-d533a12a65af" providerId="ADAL" clId="{E4274C05-0146-4260-B531-245ED72F6470}" dt="2025-01-18T04:35:30.261" v="355" actId="26606"/>
      <pc:docMkLst>
        <pc:docMk/>
      </pc:docMkLst>
      <pc:sldChg chg="addSp delSp modSp new mod setBg">
        <pc:chgData name="ANUJ POKHRIYAL" userId="35e4ed1e-7b00-4a3b-a186-d533a12a65af" providerId="ADAL" clId="{E4274C05-0146-4260-B531-245ED72F6470}" dt="2025-01-17T16:40:21.426" v="150" actId="113"/>
        <pc:sldMkLst>
          <pc:docMk/>
          <pc:sldMk cId="213741721" sldId="256"/>
        </pc:sldMkLst>
        <pc:spChg chg="mod">
          <ac:chgData name="ANUJ POKHRIYAL" userId="35e4ed1e-7b00-4a3b-a186-d533a12a65af" providerId="ADAL" clId="{E4274C05-0146-4260-B531-245ED72F6470}" dt="2025-01-17T16:40:21.426" v="150" actId="113"/>
          <ac:spMkLst>
            <pc:docMk/>
            <pc:sldMk cId="213741721" sldId="256"/>
            <ac:spMk id="2" creationId="{B73AE03A-9CE9-026C-CFB7-DF54C39180AA}"/>
          </ac:spMkLst>
        </pc:spChg>
        <pc:spChg chg="mod">
          <ac:chgData name="ANUJ POKHRIYAL" userId="35e4ed1e-7b00-4a3b-a186-d533a12a65af" providerId="ADAL" clId="{E4274C05-0146-4260-B531-245ED72F6470}" dt="2025-01-17T16:40:11.101" v="148" actId="1076"/>
          <ac:spMkLst>
            <pc:docMk/>
            <pc:sldMk cId="213741721" sldId="256"/>
            <ac:spMk id="3" creationId="{CC981DBF-FB80-1982-3E29-EA7B1A5B1CC9}"/>
          </ac:spMkLst>
        </pc:spChg>
        <pc:picChg chg="add">
          <ac:chgData name="ANUJ POKHRIYAL" userId="35e4ed1e-7b00-4a3b-a186-d533a12a65af" providerId="ADAL" clId="{E4274C05-0146-4260-B531-245ED72F6470}" dt="2025-01-17T16:38:28.508" v="98" actId="26606"/>
          <ac:picMkLst>
            <pc:docMk/>
            <pc:sldMk cId="213741721" sldId="256"/>
            <ac:picMk id="27" creationId="{70009763-F5FF-0CD7-0543-A022CCFF7B08}"/>
          </ac:picMkLst>
        </pc:picChg>
      </pc:sldChg>
      <pc:sldChg chg="addSp delSp modSp new mod setBg setClrOvrMap delDesignElem">
        <pc:chgData name="ANUJ POKHRIYAL" userId="35e4ed1e-7b00-4a3b-a186-d533a12a65af" providerId="ADAL" clId="{E4274C05-0146-4260-B531-245ED72F6470}" dt="2025-01-17T16:44:45.983" v="192"/>
        <pc:sldMkLst>
          <pc:docMk/>
          <pc:sldMk cId="3529999691" sldId="257"/>
        </pc:sldMkLst>
        <pc:spChg chg="mod">
          <ac:chgData name="ANUJ POKHRIYAL" userId="35e4ed1e-7b00-4a3b-a186-d533a12a65af" providerId="ADAL" clId="{E4274C05-0146-4260-B531-245ED72F6470}" dt="2025-01-17T16:43:05.728" v="166" actId="26606"/>
          <ac:spMkLst>
            <pc:docMk/>
            <pc:sldMk cId="3529999691" sldId="257"/>
            <ac:spMk id="2" creationId="{EFB54BBB-3FAD-1B37-D0AD-EE102BAF8AF5}"/>
          </ac:spMkLst>
        </pc:spChg>
        <pc:spChg chg="mod">
          <ac:chgData name="ANUJ POKHRIYAL" userId="35e4ed1e-7b00-4a3b-a186-d533a12a65af" providerId="ADAL" clId="{E4274C05-0146-4260-B531-245ED72F6470}" dt="2025-01-17T16:43:05.728" v="166" actId="26606"/>
          <ac:spMkLst>
            <pc:docMk/>
            <pc:sldMk cId="3529999691" sldId="257"/>
            <ac:spMk id="3" creationId="{43FF8CC1-CE5D-EB90-2E80-6A752112B532}"/>
          </ac:spMkLst>
        </pc:spChg>
      </pc:sldChg>
      <pc:sldChg chg="addSp delSp modSp new mod setBg setClrOvrMap delDesignElem">
        <pc:chgData name="ANUJ POKHRIYAL" userId="35e4ed1e-7b00-4a3b-a186-d533a12a65af" providerId="ADAL" clId="{E4274C05-0146-4260-B531-245ED72F6470}" dt="2025-01-17T16:45:48.640" v="206"/>
        <pc:sldMkLst>
          <pc:docMk/>
          <pc:sldMk cId="2777603213" sldId="258"/>
        </pc:sldMkLst>
        <pc:spChg chg="mod">
          <ac:chgData name="ANUJ POKHRIYAL" userId="35e4ed1e-7b00-4a3b-a186-d533a12a65af" providerId="ADAL" clId="{E4274C05-0146-4260-B531-245ED72F6470}" dt="2025-01-17T16:44:52.828" v="195" actId="26606"/>
          <ac:spMkLst>
            <pc:docMk/>
            <pc:sldMk cId="2777603213" sldId="258"/>
            <ac:spMk id="2" creationId="{DC04F57D-FC9A-AA6E-C30E-EF90D8AD0216}"/>
          </ac:spMkLst>
        </pc:spChg>
        <pc:spChg chg="add mod">
          <ac:chgData name="ANUJ POKHRIYAL" userId="35e4ed1e-7b00-4a3b-a186-d533a12a65af" providerId="ADAL" clId="{E4274C05-0146-4260-B531-245ED72F6470}" dt="2025-01-17T16:44:59.411" v="197" actId="20577"/>
          <ac:spMkLst>
            <pc:docMk/>
            <pc:sldMk cId="2777603213" sldId="258"/>
            <ac:spMk id="15" creationId="{D19C0103-B4FE-2E3C-A17B-5EB33D2ED1B0}"/>
          </ac:spMkLst>
        </pc:spChg>
        <pc:picChg chg="add">
          <ac:chgData name="ANUJ POKHRIYAL" userId="35e4ed1e-7b00-4a3b-a186-d533a12a65af" providerId="ADAL" clId="{E4274C05-0146-4260-B531-245ED72F6470}" dt="2025-01-17T16:44:52.828" v="195" actId="26606"/>
          <ac:picMkLst>
            <pc:docMk/>
            <pc:sldMk cId="2777603213" sldId="258"/>
            <ac:picMk id="16" creationId="{01DD6577-39BC-1D1D-94B5-366A8F5C5810}"/>
          </ac:picMkLst>
        </pc:picChg>
      </pc:sldChg>
      <pc:sldChg chg="addSp delSp modSp new mod setBg setClrOvrMap delDesignElem">
        <pc:chgData name="ANUJ POKHRIYAL" userId="35e4ed1e-7b00-4a3b-a186-d533a12a65af" providerId="ADAL" clId="{E4274C05-0146-4260-B531-245ED72F6470}" dt="2025-01-17T16:47:54.456" v="237"/>
        <pc:sldMkLst>
          <pc:docMk/>
          <pc:sldMk cId="185839449" sldId="259"/>
        </pc:sldMkLst>
        <pc:spChg chg="mod">
          <ac:chgData name="ANUJ POKHRIYAL" userId="35e4ed1e-7b00-4a3b-a186-d533a12a65af" providerId="ADAL" clId="{E4274C05-0146-4260-B531-245ED72F6470}" dt="2025-01-17T16:46:59.546" v="231" actId="26606"/>
          <ac:spMkLst>
            <pc:docMk/>
            <pc:sldMk cId="185839449" sldId="259"/>
            <ac:spMk id="2" creationId="{9C4AECAD-7B56-D7BD-D214-02FB87DD83DF}"/>
          </ac:spMkLst>
        </pc:spChg>
        <pc:graphicFrameChg chg="add mod">
          <ac:chgData name="ANUJ POKHRIYAL" userId="35e4ed1e-7b00-4a3b-a186-d533a12a65af" providerId="ADAL" clId="{E4274C05-0146-4260-B531-245ED72F6470}" dt="2025-01-17T16:47:05.263" v="232"/>
          <ac:graphicFrameMkLst>
            <pc:docMk/>
            <pc:sldMk cId="185839449" sldId="259"/>
            <ac:graphicFrameMk id="45" creationId="{1DFB20D9-214E-6E32-B6AB-0E7F984413F6}"/>
          </ac:graphicFrameMkLst>
        </pc:graphicFrameChg>
      </pc:sldChg>
      <pc:sldChg chg="addSp delSp modSp new mod setBg setClrOvrMap delDesignElem">
        <pc:chgData name="ANUJ POKHRIYAL" userId="35e4ed1e-7b00-4a3b-a186-d533a12a65af" providerId="ADAL" clId="{E4274C05-0146-4260-B531-245ED72F6470}" dt="2025-01-18T04:35:26.152" v="354"/>
        <pc:sldMkLst>
          <pc:docMk/>
          <pc:sldMk cId="383371604" sldId="260"/>
        </pc:sldMkLst>
        <pc:spChg chg="mod">
          <ac:chgData name="ANUJ POKHRIYAL" userId="35e4ed1e-7b00-4a3b-a186-d533a12a65af" providerId="ADAL" clId="{E4274C05-0146-4260-B531-245ED72F6470}" dt="2025-01-18T04:35:26.152" v="354"/>
          <ac:spMkLst>
            <pc:docMk/>
            <pc:sldMk cId="383371604" sldId="260"/>
            <ac:spMk id="2" creationId="{9415B94B-A89F-640A-87A5-3F74D1513F40}"/>
          </ac:spMkLst>
        </pc:spChg>
        <pc:spChg chg="mod">
          <ac:chgData name="ANUJ POKHRIYAL" userId="35e4ed1e-7b00-4a3b-a186-d533a12a65af" providerId="ADAL" clId="{E4274C05-0146-4260-B531-245ED72F6470}" dt="2025-01-18T04:35:26.152" v="354"/>
          <ac:spMkLst>
            <pc:docMk/>
            <pc:sldMk cId="383371604" sldId="260"/>
            <ac:spMk id="3" creationId="{6EDBE860-8791-F1B2-048F-456F54CC26ED}"/>
          </ac:spMkLst>
        </pc:spChg>
      </pc:sldChg>
      <pc:sldChg chg="addSp delSp modSp new mod setBg delDesignElem">
        <pc:chgData name="ANUJ POKHRIYAL" userId="35e4ed1e-7b00-4a3b-a186-d533a12a65af" providerId="ADAL" clId="{E4274C05-0146-4260-B531-245ED72F6470}" dt="2025-01-17T16:50:51.504" v="253"/>
        <pc:sldMkLst>
          <pc:docMk/>
          <pc:sldMk cId="1853824813" sldId="261"/>
        </pc:sldMkLst>
        <pc:spChg chg="mod">
          <ac:chgData name="ANUJ POKHRIYAL" userId="35e4ed1e-7b00-4a3b-a186-d533a12a65af" providerId="ADAL" clId="{E4274C05-0146-4260-B531-245ED72F6470}" dt="2025-01-17T16:49:36.470" v="247" actId="207"/>
          <ac:spMkLst>
            <pc:docMk/>
            <pc:sldMk cId="1853824813" sldId="261"/>
            <ac:spMk id="2" creationId="{ACEEEC78-1DBF-413F-E223-B4C426B80854}"/>
          </ac:spMkLst>
        </pc:spChg>
        <pc:picChg chg="add mod">
          <ac:chgData name="ANUJ POKHRIYAL" userId="35e4ed1e-7b00-4a3b-a186-d533a12a65af" providerId="ADAL" clId="{E4274C05-0146-4260-B531-245ED72F6470}" dt="2025-01-17T16:49:31.554" v="246" actId="1076"/>
          <ac:picMkLst>
            <pc:docMk/>
            <pc:sldMk cId="1853824813" sldId="261"/>
            <ac:picMk id="4" creationId="{9671CE3D-2E9B-A08C-BF58-3370F90E3D7F}"/>
          </ac:picMkLst>
        </pc:picChg>
      </pc:sldChg>
      <pc:sldChg chg="addSp delSp modSp new mod setBg delDesignElem">
        <pc:chgData name="ANUJ POKHRIYAL" userId="35e4ed1e-7b00-4a3b-a186-d533a12a65af" providerId="ADAL" clId="{E4274C05-0146-4260-B531-245ED72F6470}" dt="2025-01-17T16:51:43.360" v="261"/>
        <pc:sldMkLst>
          <pc:docMk/>
          <pc:sldMk cId="2109183651" sldId="262"/>
        </pc:sldMkLst>
        <pc:spChg chg="mod">
          <ac:chgData name="ANUJ POKHRIYAL" userId="35e4ed1e-7b00-4a3b-a186-d533a12a65af" providerId="ADAL" clId="{E4274C05-0146-4260-B531-245ED72F6470}" dt="2025-01-17T16:51:02.773" v="254" actId="26606"/>
          <ac:spMkLst>
            <pc:docMk/>
            <pc:sldMk cId="2109183651" sldId="262"/>
            <ac:spMk id="2" creationId="{BAD2D402-7F0B-71D4-F81C-6D3D67338621}"/>
          </ac:spMkLst>
        </pc:spChg>
        <pc:spChg chg="mod">
          <ac:chgData name="ANUJ POKHRIYAL" userId="35e4ed1e-7b00-4a3b-a186-d533a12a65af" providerId="ADAL" clId="{E4274C05-0146-4260-B531-245ED72F6470}" dt="2025-01-17T16:51:02.773" v="254" actId="26606"/>
          <ac:spMkLst>
            <pc:docMk/>
            <pc:sldMk cId="2109183651" sldId="262"/>
            <ac:spMk id="3" creationId="{9E2A3EB6-6079-CBA8-E121-FE0891BDD940}"/>
          </ac:spMkLst>
        </pc:spChg>
        <pc:picChg chg="add">
          <ac:chgData name="ANUJ POKHRIYAL" userId="35e4ed1e-7b00-4a3b-a186-d533a12a65af" providerId="ADAL" clId="{E4274C05-0146-4260-B531-245ED72F6470}" dt="2025-01-17T16:51:02.773" v="254" actId="26606"/>
          <ac:picMkLst>
            <pc:docMk/>
            <pc:sldMk cId="2109183651" sldId="262"/>
            <ac:picMk id="5" creationId="{FED0EA24-12B9-5F2C-FAEE-BA185119DAD9}"/>
          </ac:picMkLst>
        </pc:picChg>
      </pc:sldChg>
      <pc:sldChg chg="addSp delSp modSp new mod setBg setClrOvrMap delDesignElem">
        <pc:chgData name="ANUJ POKHRIYAL" userId="35e4ed1e-7b00-4a3b-a186-d533a12a65af" providerId="ADAL" clId="{E4274C05-0146-4260-B531-245ED72F6470}" dt="2025-01-18T04:32:30.127" v="325" actId="1076"/>
        <pc:sldMkLst>
          <pc:docMk/>
          <pc:sldMk cId="919641214" sldId="263"/>
        </pc:sldMkLst>
        <pc:spChg chg="mod">
          <ac:chgData name="ANUJ POKHRIYAL" userId="35e4ed1e-7b00-4a3b-a186-d533a12a65af" providerId="ADAL" clId="{E4274C05-0146-4260-B531-245ED72F6470}" dt="2025-01-18T04:32:30.127" v="325" actId="1076"/>
          <ac:spMkLst>
            <pc:docMk/>
            <pc:sldMk cId="919641214" sldId="263"/>
            <ac:spMk id="2" creationId="{4496919F-ED50-2FC5-72AE-F2ADFDD9FD2B}"/>
          </ac:spMkLst>
        </pc:spChg>
        <pc:spChg chg="mod">
          <ac:chgData name="ANUJ POKHRIYAL" userId="35e4ed1e-7b00-4a3b-a186-d533a12a65af" providerId="ADAL" clId="{E4274C05-0146-4260-B531-245ED72F6470}" dt="2025-01-17T16:53:03.247" v="274" actId="403"/>
          <ac:spMkLst>
            <pc:docMk/>
            <pc:sldMk cId="919641214" sldId="263"/>
            <ac:spMk id="3" creationId="{9332703B-628F-7E33-F12A-D183D86E7374}"/>
          </ac:spMkLst>
        </pc:spChg>
        <pc:picChg chg="add">
          <ac:chgData name="ANUJ POKHRIYAL" userId="35e4ed1e-7b00-4a3b-a186-d533a12a65af" providerId="ADAL" clId="{E4274C05-0146-4260-B531-245ED72F6470}" dt="2025-01-17T16:52:08.845" v="265" actId="26606"/>
          <ac:picMkLst>
            <pc:docMk/>
            <pc:sldMk cId="919641214" sldId="263"/>
            <ac:picMk id="5" creationId="{F1896C7C-7206-927C-F13E-AEB54FC1BBBA}"/>
          </ac:picMkLst>
        </pc:picChg>
      </pc:sldChg>
      <pc:sldChg chg="addSp delSp modSp new mod setBg delDesignElem">
        <pc:chgData name="ANUJ POKHRIYAL" userId="35e4ed1e-7b00-4a3b-a186-d533a12a65af" providerId="ADAL" clId="{E4274C05-0146-4260-B531-245ED72F6470}" dt="2025-01-18T04:34:44.485" v="337"/>
        <pc:sldMkLst>
          <pc:docMk/>
          <pc:sldMk cId="780203276" sldId="264"/>
        </pc:sldMkLst>
        <pc:picChg chg="add mod">
          <ac:chgData name="ANUJ POKHRIYAL" userId="35e4ed1e-7b00-4a3b-a186-d533a12a65af" providerId="ADAL" clId="{E4274C05-0146-4260-B531-245ED72F6470}" dt="2025-01-17T16:54:31.294" v="321" actId="26606"/>
          <ac:picMkLst>
            <pc:docMk/>
            <pc:sldMk cId="780203276" sldId="264"/>
            <ac:picMk id="1026" creationId="{FE8ACA5B-50DD-B01C-D6E2-453E42B5DDCF}"/>
          </ac:picMkLst>
        </pc:picChg>
      </pc:sldChg>
      <pc:sldChg chg="addSp delSp modSp new mod setBg setClrOvrMap delDesignElem">
        <pc:chgData name="ANUJ POKHRIYAL" userId="35e4ed1e-7b00-4a3b-a186-d533a12a65af" providerId="ADAL" clId="{E4274C05-0146-4260-B531-245ED72F6470}" dt="2025-01-18T04:35:30.261" v="355" actId="26606"/>
        <pc:sldMkLst>
          <pc:docMk/>
          <pc:sldMk cId="881364045" sldId="265"/>
        </pc:sldMkLst>
        <pc:spChg chg="mod">
          <ac:chgData name="ANUJ POKHRIYAL" userId="35e4ed1e-7b00-4a3b-a186-d533a12a65af" providerId="ADAL" clId="{E4274C05-0146-4260-B531-245ED72F6470}" dt="2025-01-18T04:35:20.512" v="352" actId="20577"/>
          <ac:spMkLst>
            <pc:docMk/>
            <pc:sldMk cId="881364045" sldId="265"/>
            <ac:spMk id="2" creationId="{3E759CCD-E479-57D6-D0B1-AF6A7D9A28F7}"/>
          </ac:spMkLst>
        </pc:spChg>
        <pc:spChg chg="mod">
          <ac:chgData name="ANUJ POKHRIYAL" userId="35e4ed1e-7b00-4a3b-a186-d533a12a65af" providerId="ADAL" clId="{E4274C05-0146-4260-B531-245ED72F6470}" dt="2025-01-18T04:35:08.694" v="339" actId="20577"/>
          <ac:spMkLst>
            <pc:docMk/>
            <pc:sldMk cId="881364045" sldId="265"/>
            <ac:spMk id="3" creationId="{26B8574A-B539-D0C5-9918-E42A6CE28685}"/>
          </ac:spMkLst>
        </pc:spChg>
        <pc:spChg chg="add">
          <ac:chgData name="ANUJ POKHRIYAL" userId="35e4ed1e-7b00-4a3b-a186-d533a12a65af" providerId="ADAL" clId="{E4274C05-0146-4260-B531-245ED72F6470}" dt="2025-01-18T04:35:30.261" v="355" actId="26606"/>
          <ac:spMkLst>
            <pc:docMk/>
            <pc:sldMk cId="881364045" sldId="265"/>
            <ac:spMk id="5" creationId="{A65AC7D1-EAA9-48F5-B509-60A7F50BF703}"/>
          </ac:spMkLst>
        </pc:spChg>
        <pc:spChg chg="add">
          <ac:chgData name="ANUJ POKHRIYAL" userId="35e4ed1e-7b00-4a3b-a186-d533a12a65af" providerId="ADAL" clId="{E4274C05-0146-4260-B531-245ED72F6470}" dt="2025-01-18T04:35:30.261" v="355" actId="26606"/>
          <ac:spMkLst>
            <pc:docMk/>
            <pc:sldMk cId="881364045" sldId="265"/>
            <ac:spMk id="6" creationId="{D6320AF9-619A-4175-865B-5663E1AEF4C5}"/>
          </ac:spMkLst>
        </pc:spChg>
        <pc:spChg chg="add">
          <ac:chgData name="ANUJ POKHRIYAL" userId="35e4ed1e-7b00-4a3b-a186-d533a12a65af" providerId="ADAL" clId="{E4274C05-0146-4260-B531-245ED72F6470}" dt="2025-01-18T04:35:30.261" v="355" actId="26606"/>
          <ac:spMkLst>
            <pc:docMk/>
            <pc:sldMk cId="881364045" sldId="265"/>
            <ac:spMk id="11" creationId="{7E018740-5C2B-4A41-AC1A-7E68D1EC1954}"/>
          </ac:spMkLst>
        </pc:spChg>
        <pc:spChg chg="add">
          <ac:chgData name="ANUJ POKHRIYAL" userId="35e4ed1e-7b00-4a3b-a186-d533a12a65af" providerId="ADAL" clId="{E4274C05-0146-4260-B531-245ED72F6470}" dt="2025-01-18T04:35:30.261" v="355" actId="26606"/>
          <ac:spMkLst>
            <pc:docMk/>
            <pc:sldMk cId="881364045" sldId="265"/>
            <ac:spMk id="13" creationId="{166F75A4-C475-4941-8EE2-B80A06A2C1BB}"/>
          </ac:spMkLst>
        </pc:spChg>
        <pc:spChg chg="add">
          <ac:chgData name="ANUJ POKHRIYAL" userId="35e4ed1e-7b00-4a3b-a186-d533a12a65af" providerId="ADAL" clId="{E4274C05-0146-4260-B531-245ED72F6470}" dt="2025-01-18T04:35:30.261" v="355" actId="26606"/>
          <ac:spMkLst>
            <pc:docMk/>
            <pc:sldMk cId="881364045" sldId="265"/>
            <ac:spMk id="15" creationId="{A032553A-72E8-4B0D-8405-FF9771C9AF05}"/>
          </ac:spMkLst>
        </pc:spChg>
        <pc:spChg chg="add">
          <ac:chgData name="ANUJ POKHRIYAL" userId="35e4ed1e-7b00-4a3b-a186-d533a12a65af" providerId="ADAL" clId="{E4274C05-0146-4260-B531-245ED72F6470}" dt="2025-01-18T04:35:30.261" v="355" actId="26606"/>
          <ac:spMkLst>
            <pc:docMk/>
            <pc:sldMk cId="881364045" sldId="265"/>
            <ac:spMk id="17" creationId="{765800AC-C3B9-498E-87BC-29FAE4C76B21}"/>
          </ac:spMkLst>
        </pc:spChg>
        <pc:spChg chg="add">
          <ac:chgData name="ANUJ POKHRIYAL" userId="35e4ed1e-7b00-4a3b-a186-d533a12a65af" providerId="ADAL" clId="{E4274C05-0146-4260-B531-245ED72F6470}" dt="2025-01-18T04:35:30.261" v="355" actId="26606"/>
          <ac:spMkLst>
            <pc:docMk/>
            <pc:sldMk cId="881364045" sldId="265"/>
            <ac:spMk id="19" creationId="{1F9D6ACB-2FF4-49F9-978A-E0D5327FC635}"/>
          </ac:spMkLst>
        </pc:spChg>
        <pc:spChg chg="add">
          <ac:chgData name="ANUJ POKHRIYAL" userId="35e4ed1e-7b00-4a3b-a186-d533a12a65af" providerId="ADAL" clId="{E4274C05-0146-4260-B531-245ED72F6470}" dt="2025-01-18T04:35:30.261" v="355" actId="26606"/>
          <ac:spMkLst>
            <pc:docMk/>
            <pc:sldMk cId="881364045" sldId="265"/>
            <ac:spMk id="21" creationId="{142BFA2A-77A0-4F60-A32A-685681C84889}"/>
          </ac:spMkLst>
        </pc:spChg>
        <pc:cxnChg chg="add">
          <ac:chgData name="ANUJ POKHRIYAL" userId="35e4ed1e-7b00-4a3b-a186-d533a12a65af" providerId="ADAL" clId="{E4274C05-0146-4260-B531-245ED72F6470}" dt="2025-01-18T04:35:30.261" v="355" actId="26606"/>
          <ac:cxnSpMkLst>
            <pc:docMk/>
            <pc:sldMk cId="881364045" sldId="265"/>
            <ac:cxnSpMk id="7" creationId="{063B6EC6-D752-4EE7-908B-F8F19E8C7FEA}"/>
          </ac:cxnSpMkLst>
        </pc:cxnChg>
        <pc:cxnChg chg="add">
          <ac:chgData name="ANUJ POKHRIYAL" userId="35e4ed1e-7b00-4a3b-a186-d533a12a65af" providerId="ADAL" clId="{E4274C05-0146-4260-B531-245ED72F6470}" dt="2025-01-18T04:35:30.261" v="355" actId="26606"/>
          <ac:cxnSpMkLst>
            <pc:docMk/>
            <pc:sldMk cId="881364045" sldId="265"/>
            <ac:cxnSpMk id="9" creationId="{EFECD4E8-AD3E-4228-82A2-9461958EA94D}"/>
          </ac:cxnSpMkLst>
        </pc:cxnChg>
      </pc:sldChg>
      <pc:sldChg chg="addSp delSp modSp new del mod setBg setClrOvrMap delDesignElem">
        <pc:chgData name="ANUJ POKHRIYAL" userId="35e4ed1e-7b00-4a3b-a186-d533a12a65af" providerId="ADAL" clId="{E4274C05-0146-4260-B531-245ED72F6470}" dt="2025-01-17T16:54:34.908" v="322" actId="47"/>
        <pc:sldMkLst>
          <pc:docMk/>
          <pc:sldMk cId="3218154617" sldId="265"/>
        </pc:sldMkLst>
      </pc:sldChg>
      <pc:sldChg chg="addSp delSp modSp new mod setBg delDesignElem">
        <pc:chgData name="ANUJ POKHRIYAL" userId="35e4ed1e-7b00-4a3b-a186-d533a12a65af" providerId="ADAL" clId="{E4274C05-0146-4260-B531-245ED72F6470}" dt="2025-01-18T04:34:44.485" v="337"/>
        <pc:sldMkLst>
          <pc:docMk/>
          <pc:sldMk cId="2522814078" sldId="266"/>
        </pc:sldMkLst>
        <pc:picChg chg="add mod">
          <ac:chgData name="ANUJ POKHRIYAL" userId="35e4ed1e-7b00-4a3b-a186-d533a12a65af" providerId="ADAL" clId="{E4274C05-0146-4260-B531-245ED72F6470}" dt="2025-01-18T04:33:24.649" v="332" actId="1076"/>
          <ac:picMkLst>
            <pc:docMk/>
            <pc:sldMk cId="2522814078" sldId="266"/>
            <ac:picMk id="1026" creationId="{D1EA256F-981B-AEE8-F8B7-FAC60973A29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BCF0E14-0DA9-4733-9862-EEEC725DA0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A39211-E77E-4137-8CCC-4B7BE6B8B339}">
      <dgm:prSet/>
      <dgm:spPr/>
      <dgm:t>
        <a:bodyPr/>
        <a:lstStyle/>
        <a:p>
          <a:r>
            <a:rPr lang="en-US" dirty="0"/>
            <a:t>The scope of our project is presently specific. Both the sender and the receiver must have this software installed on their systems to encrypt/decrypt and compress/decompress the files transmitted between them. This includes all the users who want to interact electronically, whether it is through emails, e-commerce, etc. through internet in order to keep their private information confidential. </a:t>
          </a:r>
        </a:p>
      </dgm:t>
    </dgm:pt>
    <dgm:pt modelId="{9B3387B0-6DBF-4D5F-997F-D67615C11578}" type="parTrans" cxnId="{A7C5D4B0-81B2-4EF2-AD99-1E420FE14B69}">
      <dgm:prSet/>
      <dgm:spPr/>
      <dgm:t>
        <a:bodyPr/>
        <a:lstStyle/>
        <a:p>
          <a:endParaRPr lang="en-US"/>
        </a:p>
      </dgm:t>
    </dgm:pt>
    <dgm:pt modelId="{3DE3C8D3-149B-40F5-B9B8-6A44AC191F73}" type="sibTrans" cxnId="{A7C5D4B0-81B2-4EF2-AD99-1E420FE14B69}">
      <dgm:prSet/>
      <dgm:spPr/>
      <dgm:t>
        <a:bodyPr/>
        <a:lstStyle/>
        <a:p>
          <a:endParaRPr lang="en-US"/>
        </a:p>
      </dgm:t>
    </dgm:pt>
    <dgm:pt modelId="{55B2E402-1273-4E73-9176-09078FA80CAE}">
      <dgm:prSet/>
      <dgm:spPr/>
      <dgm:t>
        <a:bodyPr/>
        <a:lstStyle/>
        <a:p>
          <a:r>
            <a:rPr lang="en-US"/>
            <a:t>➔Each step is clearly stated and user will not face any ambiguity in using the software. </a:t>
          </a:r>
        </a:p>
      </dgm:t>
    </dgm:pt>
    <dgm:pt modelId="{C710048A-4493-464F-A846-B230722C4D2E}" type="parTrans" cxnId="{309DEC30-AB8A-4F5F-962C-F04F13E2D491}">
      <dgm:prSet/>
      <dgm:spPr/>
      <dgm:t>
        <a:bodyPr/>
        <a:lstStyle/>
        <a:p>
          <a:endParaRPr lang="en-US"/>
        </a:p>
      </dgm:t>
    </dgm:pt>
    <dgm:pt modelId="{77E0018B-003F-4110-AAB8-A2A012B6529D}" type="sibTrans" cxnId="{309DEC30-AB8A-4F5F-962C-F04F13E2D491}">
      <dgm:prSet/>
      <dgm:spPr/>
      <dgm:t>
        <a:bodyPr/>
        <a:lstStyle/>
        <a:p>
          <a:endParaRPr lang="en-US"/>
        </a:p>
      </dgm:t>
    </dgm:pt>
    <dgm:pt modelId="{31809CB3-276C-4B9A-878C-E8EC822A2299}">
      <dgm:prSet/>
      <dgm:spPr/>
      <dgm:t>
        <a:bodyPr/>
        <a:lstStyle/>
        <a:p>
          <a:r>
            <a:rPr lang="en-US"/>
            <a:t>➔The software provides clarity in its functionality even to naïve users. </a:t>
          </a:r>
        </a:p>
      </dgm:t>
    </dgm:pt>
    <dgm:pt modelId="{AD42901F-A0A4-4898-B5F1-D39271E26ADD}" type="parTrans" cxnId="{A37F7393-4A7E-40D5-A669-F023374EB50F}">
      <dgm:prSet/>
      <dgm:spPr/>
      <dgm:t>
        <a:bodyPr/>
        <a:lstStyle/>
        <a:p>
          <a:endParaRPr lang="en-US"/>
        </a:p>
      </dgm:t>
    </dgm:pt>
    <dgm:pt modelId="{4548F5A5-E74A-47C2-B81C-4EEAC0AB7A41}" type="sibTrans" cxnId="{A37F7393-4A7E-40D5-A669-F023374EB50F}">
      <dgm:prSet/>
      <dgm:spPr/>
      <dgm:t>
        <a:bodyPr/>
        <a:lstStyle/>
        <a:p>
          <a:endParaRPr lang="en-US"/>
        </a:p>
      </dgm:t>
    </dgm:pt>
    <dgm:pt modelId="{6A3D3F1F-C2AC-4401-ACB3-05A8F1A8616F}">
      <dgm:prSet/>
      <dgm:spPr/>
      <dgm:t>
        <a:bodyPr/>
        <a:lstStyle/>
        <a:p>
          <a:r>
            <a:rPr lang="en-US"/>
            <a:t>➔No complexity is involved.</a:t>
          </a:r>
        </a:p>
      </dgm:t>
    </dgm:pt>
    <dgm:pt modelId="{AFE1888B-6CDA-408F-A60B-148925F64540}" type="parTrans" cxnId="{F926D355-6ACB-4F45-B3DA-255114897947}">
      <dgm:prSet/>
      <dgm:spPr/>
      <dgm:t>
        <a:bodyPr/>
        <a:lstStyle/>
        <a:p>
          <a:endParaRPr lang="en-US"/>
        </a:p>
      </dgm:t>
    </dgm:pt>
    <dgm:pt modelId="{E66E8DD3-B9DB-4A29-8903-737FDEDD6FAD}" type="sibTrans" cxnId="{F926D355-6ACB-4F45-B3DA-255114897947}">
      <dgm:prSet/>
      <dgm:spPr/>
      <dgm:t>
        <a:bodyPr/>
        <a:lstStyle/>
        <a:p>
          <a:endParaRPr lang="en-US"/>
        </a:p>
      </dgm:t>
    </dgm:pt>
    <dgm:pt modelId="{583B60AF-5990-48C2-A0B2-7170AC283FE9}" type="pres">
      <dgm:prSet presAssocID="{0BCF0E14-0DA9-4733-9862-EEEC725DA02D}" presName="root" presStyleCnt="0">
        <dgm:presLayoutVars>
          <dgm:dir/>
          <dgm:resizeHandles val="exact"/>
        </dgm:presLayoutVars>
      </dgm:prSet>
      <dgm:spPr/>
    </dgm:pt>
    <dgm:pt modelId="{F3F53C77-4BA1-478A-8481-87CCE026C225}" type="pres">
      <dgm:prSet presAssocID="{BAA39211-E77E-4137-8CCC-4B7BE6B8B339}" presName="compNode" presStyleCnt="0"/>
      <dgm:spPr/>
    </dgm:pt>
    <dgm:pt modelId="{82A88CD7-5673-4117-A420-DB27C3A9FF7C}" type="pres">
      <dgm:prSet presAssocID="{BAA39211-E77E-4137-8CCC-4B7BE6B8B339}" presName="bgRect" presStyleLbl="bgShp" presStyleIdx="0" presStyleCnt="4"/>
      <dgm:spPr/>
    </dgm:pt>
    <dgm:pt modelId="{9E3F1B83-B914-4D44-9479-F4AD608D3A09}" type="pres">
      <dgm:prSet presAssocID="{BAA39211-E77E-4137-8CCC-4B7BE6B8B3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E7980C-6C56-4902-B5E2-2A16237F8C31}" type="pres">
      <dgm:prSet presAssocID="{BAA39211-E77E-4137-8CCC-4B7BE6B8B339}" presName="spaceRect" presStyleCnt="0"/>
      <dgm:spPr/>
    </dgm:pt>
    <dgm:pt modelId="{B19481E7-69AB-4439-8DE4-8E0990D9BEDD}" type="pres">
      <dgm:prSet presAssocID="{BAA39211-E77E-4137-8CCC-4B7BE6B8B339}" presName="parTx" presStyleLbl="revTx" presStyleIdx="0" presStyleCnt="4" custScaleY="126723">
        <dgm:presLayoutVars>
          <dgm:chMax val="0"/>
          <dgm:chPref val="0"/>
        </dgm:presLayoutVars>
      </dgm:prSet>
      <dgm:spPr/>
    </dgm:pt>
    <dgm:pt modelId="{7DD45A4E-600A-4266-BD43-27499ED7028C}" type="pres">
      <dgm:prSet presAssocID="{3DE3C8D3-149B-40F5-B9B8-6A44AC191F73}" presName="sibTrans" presStyleCnt="0"/>
      <dgm:spPr/>
    </dgm:pt>
    <dgm:pt modelId="{4A259BBB-620E-4834-B99C-2908EAE2C6D9}" type="pres">
      <dgm:prSet presAssocID="{55B2E402-1273-4E73-9176-09078FA80CAE}" presName="compNode" presStyleCnt="0"/>
      <dgm:spPr/>
    </dgm:pt>
    <dgm:pt modelId="{D3BE23B4-82F5-42AB-8F6B-8B0144B61E24}" type="pres">
      <dgm:prSet presAssocID="{55B2E402-1273-4E73-9176-09078FA80CAE}" presName="bgRect" presStyleLbl="bgShp" presStyleIdx="1" presStyleCnt="4"/>
      <dgm:spPr/>
    </dgm:pt>
    <dgm:pt modelId="{3D248FCB-618D-48AB-BAD4-2E71C85BFDF4}" type="pres">
      <dgm:prSet presAssocID="{55B2E402-1273-4E73-9176-09078FA80C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3A829E8B-7B49-4BF6-919F-279C43D5F47D}" type="pres">
      <dgm:prSet presAssocID="{55B2E402-1273-4E73-9176-09078FA80CAE}" presName="spaceRect" presStyleCnt="0"/>
      <dgm:spPr/>
    </dgm:pt>
    <dgm:pt modelId="{C641A795-8171-47DE-AF90-B9389FAA442C}" type="pres">
      <dgm:prSet presAssocID="{55B2E402-1273-4E73-9176-09078FA80CAE}" presName="parTx" presStyleLbl="revTx" presStyleIdx="1" presStyleCnt="4">
        <dgm:presLayoutVars>
          <dgm:chMax val="0"/>
          <dgm:chPref val="0"/>
        </dgm:presLayoutVars>
      </dgm:prSet>
      <dgm:spPr/>
    </dgm:pt>
    <dgm:pt modelId="{89BE0425-539F-48E9-B1E9-DFC112093B81}" type="pres">
      <dgm:prSet presAssocID="{77E0018B-003F-4110-AAB8-A2A012B6529D}" presName="sibTrans" presStyleCnt="0"/>
      <dgm:spPr/>
    </dgm:pt>
    <dgm:pt modelId="{AE80EA96-3D70-46D7-99B8-0C511323CF86}" type="pres">
      <dgm:prSet presAssocID="{31809CB3-276C-4B9A-878C-E8EC822A2299}" presName="compNode" presStyleCnt="0"/>
      <dgm:spPr/>
    </dgm:pt>
    <dgm:pt modelId="{24C7F9D2-7F34-4ABE-8F04-437C462F6016}" type="pres">
      <dgm:prSet presAssocID="{31809CB3-276C-4B9A-878C-E8EC822A2299}" presName="bgRect" presStyleLbl="bgShp" presStyleIdx="2" presStyleCnt="4"/>
      <dgm:spPr/>
    </dgm:pt>
    <dgm:pt modelId="{E6A3E963-11BB-4923-A85C-79DB6070CC2E}" type="pres">
      <dgm:prSet presAssocID="{31809CB3-276C-4B9A-878C-E8EC822A22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31D2451-5482-4019-9CC7-FB46BFA1623E}" type="pres">
      <dgm:prSet presAssocID="{31809CB3-276C-4B9A-878C-E8EC822A2299}" presName="spaceRect" presStyleCnt="0"/>
      <dgm:spPr/>
    </dgm:pt>
    <dgm:pt modelId="{246F64C7-D7F5-499F-B437-5E0B2ABB49EA}" type="pres">
      <dgm:prSet presAssocID="{31809CB3-276C-4B9A-878C-E8EC822A2299}" presName="parTx" presStyleLbl="revTx" presStyleIdx="2" presStyleCnt="4">
        <dgm:presLayoutVars>
          <dgm:chMax val="0"/>
          <dgm:chPref val="0"/>
        </dgm:presLayoutVars>
      </dgm:prSet>
      <dgm:spPr/>
    </dgm:pt>
    <dgm:pt modelId="{608BC738-BA97-4CAD-80A6-2B96AA606A10}" type="pres">
      <dgm:prSet presAssocID="{4548F5A5-E74A-47C2-B81C-4EEAC0AB7A41}" presName="sibTrans" presStyleCnt="0"/>
      <dgm:spPr/>
    </dgm:pt>
    <dgm:pt modelId="{7C95E91A-CF27-4BDC-B370-D8D6575F00AD}" type="pres">
      <dgm:prSet presAssocID="{6A3D3F1F-C2AC-4401-ACB3-05A8F1A8616F}" presName="compNode" presStyleCnt="0"/>
      <dgm:spPr/>
    </dgm:pt>
    <dgm:pt modelId="{3762C9BD-B996-49C3-AF1E-C0E93062D5DA}" type="pres">
      <dgm:prSet presAssocID="{6A3D3F1F-C2AC-4401-ACB3-05A8F1A8616F}" presName="bgRect" presStyleLbl="bgShp" presStyleIdx="3" presStyleCnt="4"/>
      <dgm:spPr/>
    </dgm:pt>
    <dgm:pt modelId="{F7E479A5-5CF5-43B9-956D-780F7AB2AC4C}" type="pres">
      <dgm:prSet presAssocID="{6A3D3F1F-C2AC-4401-ACB3-05A8F1A861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111DD40-CD47-4341-9167-668B317D6F9F}" type="pres">
      <dgm:prSet presAssocID="{6A3D3F1F-C2AC-4401-ACB3-05A8F1A8616F}" presName="spaceRect" presStyleCnt="0"/>
      <dgm:spPr/>
    </dgm:pt>
    <dgm:pt modelId="{4DF03A01-1772-477E-A114-3FBDE8099EA8}" type="pres">
      <dgm:prSet presAssocID="{6A3D3F1F-C2AC-4401-ACB3-05A8F1A8616F}" presName="parTx" presStyleLbl="revTx" presStyleIdx="3" presStyleCnt="4">
        <dgm:presLayoutVars>
          <dgm:chMax val="0"/>
          <dgm:chPref val="0"/>
        </dgm:presLayoutVars>
      </dgm:prSet>
      <dgm:spPr/>
    </dgm:pt>
  </dgm:ptLst>
  <dgm:cxnLst>
    <dgm:cxn modelId="{E47E672F-BAA6-4901-AD86-7DCB0414A94C}" type="presOf" srcId="{31809CB3-276C-4B9A-878C-E8EC822A2299}" destId="{246F64C7-D7F5-499F-B437-5E0B2ABB49EA}" srcOrd="0" destOrd="0" presId="urn:microsoft.com/office/officeart/2018/2/layout/IconVerticalSolidList"/>
    <dgm:cxn modelId="{309DEC30-AB8A-4F5F-962C-F04F13E2D491}" srcId="{0BCF0E14-0DA9-4733-9862-EEEC725DA02D}" destId="{55B2E402-1273-4E73-9176-09078FA80CAE}" srcOrd="1" destOrd="0" parTransId="{C710048A-4493-464F-A846-B230722C4D2E}" sibTransId="{77E0018B-003F-4110-AAB8-A2A012B6529D}"/>
    <dgm:cxn modelId="{F926D355-6ACB-4F45-B3DA-255114897947}" srcId="{0BCF0E14-0DA9-4733-9862-EEEC725DA02D}" destId="{6A3D3F1F-C2AC-4401-ACB3-05A8F1A8616F}" srcOrd="3" destOrd="0" parTransId="{AFE1888B-6CDA-408F-A60B-148925F64540}" sibTransId="{E66E8DD3-B9DB-4A29-8903-737FDEDD6FAD}"/>
    <dgm:cxn modelId="{C7C49658-CE35-4E64-ADD2-5FB47B21BBC3}" type="presOf" srcId="{6A3D3F1F-C2AC-4401-ACB3-05A8F1A8616F}" destId="{4DF03A01-1772-477E-A114-3FBDE8099EA8}" srcOrd="0" destOrd="0" presId="urn:microsoft.com/office/officeart/2018/2/layout/IconVerticalSolidList"/>
    <dgm:cxn modelId="{3AD08989-A454-4C12-9B90-3F0DD1DAD0C2}" type="presOf" srcId="{BAA39211-E77E-4137-8CCC-4B7BE6B8B339}" destId="{B19481E7-69AB-4439-8DE4-8E0990D9BEDD}" srcOrd="0" destOrd="0" presId="urn:microsoft.com/office/officeart/2018/2/layout/IconVerticalSolidList"/>
    <dgm:cxn modelId="{A37F7393-4A7E-40D5-A669-F023374EB50F}" srcId="{0BCF0E14-0DA9-4733-9862-EEEC725DA02D}" destId="{31809CB3-276C-4B9A-878C-E8EC822A2299}" srcOrd="2" destOrd="0" parTransId="{AD42901F-A0A4-4898-B5F1-D39271E26ADD}" sibTransId="{4548F5A5-E74A-47C2-B81C-4EEAC0AB7A41}"/>
    <dgm:cxn modelId="{A7C5D4B0-81B2-4EF2-AD99-1E420FE14B69}" srcId="{0BCF0E14-0DA9-4733-9862-EEEC725DA02D}" destId="{BAA39211-E77E-4137-8CCC-4B7BE6B8B339}" srcOrd="0" destOrd="0" parTransId="{9B3387B0-6DBF-4D5F-997F-D67615C11578}" sibTransId="{3DE3C8D3-149B-40F5-B9B8-6A44AC191F73}"/>
    <dgm:cxn modelId="{0F039EC9-7AF8-4B50-92F3-90551C92031F}" type="presOf" srcId="{0BCF0E14-0DA9-4733-9862-EEEC725DA02D}" destId="{583B60AF-5990-48C2-A0B2-7170AC283FE9}" srcOrd="0" destOrd="0" presId="urn:microsoft.com/office/officeart/2018/2/layout/IconVerticalSolidList"/>
    <dgm:cxn modelId="{DC7BF9D0-E1F2-401E-B22F-2D849D1F5BC0}" type="presOf" srcId="{55B2E402-1273-4E73-9176-09078FA80CAE}" destId="{C641A795-8171-47DE-AF90-B9389FAA442C}" srcOrd="0" destOrd="0" presId="urn:microsoft.com/office/officeart/2018/2/layout/IconVerticalSolidList"/>
    <dgm:cxn modelId="{27146425-4A23-48BF-8A0B-9FF1C18AC612}" type="presParOf" srcId="{583B60AF-5990-48C2-A0B2-7170AC283FE9}" destId="{F3F53C77-4BA1-478A-8481-87CCE026C225}" srcOrd="0" destOrd="0" presId="urn:microsoft.com/office/officeart/2018/2/layout/IconVerticalSolidList"/>
    <dgm:cxn modelId="{E6F37F55-79FE-4232-A1C0-9199D00EFDB8}" type="presParOf" srcId="{F3F53C77-4BA1-478A-8481-87CCE026C225}" destId="{82A88CD7-5673-4117-A420-DB27C3A9FF7C}" srcOrd="0" destOrd="0" presId="urn:microsoft.com/office/officeart/2018/2/layout/IconVerticalSolidList"/>
    <dgm:cxn modelId="{953927A7-E9E3-45A3-BFBA-1619717ED737}" type="presParOf" srcId="{F3F53C77-4BA1-478A-8481-87CCE026C225}" destId="{9E3F1B83-B914-4D44-9479-F4AD608D3A09}" srcOrd="1" destOrd="0" presId="urn:microsoft.com/office/officeart/2018/2/layout/IconVerticalSolidList"/>
    <dgm:cxn modelId="{1AF99B21-FA71-49C7-AD27-78CB5107F06F}" type="presParOf" srcId="{F3F53C77-4BA1-478A-8481-87CCE026C225}" destId="{11E7980C-6C56-4902-B5E2-2A16237F8C31}" srcOrd="2" destOrd="0" presId="urn:microsoft.com/office/officeart/2018/2/layout/IconVerticalSolidList"/>
    <dgm:cxn modelId="{879D582F-ABA7-4256-BE09-AA2826966C8D}" type="presParOf" srcId="{F3F53C77-4BA1-478A-8481-87CCE026C225}" destId="{B19481E7-69AB-4439-8DE4-8E0990D9BEDD}" srcOrd="3" destOrd="0" presId="urn:microsoft.com/office/officeart/2018/2/layout/IconVerticalSolidList"/>
    <dgm:cxn modelId="{2A6EF105-C1F9-4328-A068-E5D2ED697735}" type="presParOf" srcId="{583B60AF-5990-48C2-A0B2-7170AC283FE9}" destId="{7DD45A4E-600A-4266-BD43-27499ED7028C}" srcOrd="1" destOrd="0" presId="urn:microsoft.com/office/officeart/2018/2/layout/IconVerticalSolidList"/>
    <dgm:cxn modelId="{8ABD52D4-78B9-4E64-AA9A-3B141C65FA17}" type="presParOf" srcId="{583B60AF-5990-48C2-A0B2-7170AC283FE9}" destId="{4A259BBB-620E-4834-B99C-2908EAE2C6D9}" srcOrd="2" destOrd="0" presId="urn:microsoft.com/office/officeart/2018/2/layout/IconVerticalSolidList"/>
    <dgm:cxn modelId="{CA3F76B5-4B8D-48C1-910E-1B1A30B17888}" type="presParOf" srcId="{4A259BBB-620E-4834-B99C-2908EAE2C6D9}" destId="{D3BE23B4-82F5-42AB-8F6B-8B0144B61E24}" srcOrd="0" destOrd="0" presId="urn:microsoft.com/office/officeart/2018/2/layout/IconVerticalSolidList"/>
    <dgm:cxn modelId="{2504D5C3-6E02-4A54-89E8-056A2BF926C3}" type="presParOf" srcId="{4A259BBB-620E-4834-B99C-2908EAE2C6D9}" destId="{3D248FCB-618D-48AB-BAD4-2E71C85BFDF4}" srcOrd="1" destOrd="0" presId="urn:microsoft.com/office/officeart/2018/2/layout/IconVerticalSolidList"/>
    <dgm:cxn modelId="{5F722060-A086-42D9-B442-12839ED0EB26}" type="presParOf" srcId="{4A259BBB-620E-4834-B99C-2908EAE2C6D9}" destId="{3A829E8B-7B49-4BF6-919F-279C43D5F47D}" srcOrd="2" destOrd="0" presId="urn:microsoft.com/office/officeart/2018/2/layout/IconVerticalSolidList"/>
    <dgm:cxn modelId="{F7EDDC28-A63B-466C-B783-948419AD50B5}" type="presParOf" srcId="{4A259BBB-620E-4834-B99C-2908EAE2C6D9}" destId="{C641A795-8171-47DE-AF90-B9389FAA442C}" srcOrd="3" destOrd="0" presId="urn:microsoft.com/office/officeart/2018/2/layout/IconVerticalSolidList"/>
    <dgm:cxn modelId="{E310D84F-7EE9-4F9C-A177-E9C3208D0C30}" type="presParOf" srcId="{583B60AF-5990-48C2-A0B2-7170AC283FE9}" destId="{89BE0425-539F-48E9-B1E9-DFC112093B81}" srcOrd="3" destOrd="0" presId="urn:microsoft.com/office/officeart/2018/2/layout/IconVerticalSolidList"/>
    <dgm:cxn modelId="{751C55CC-6F3B-45E8-B0A1-CD825DF05C9F}" type="presParOf" srcId="{583B60AF-5990-48C2-A0B2-7170AC283FE9}" destId="{AE80EA96-3D70-46D7-99B8-0C511323CF86}" srcOrd="4" destOrd="0" presId="urn:microsoft.com/office/officeart/2018/2/layout/IconVerticalSolidList"/>
    <dgm:cxn modelId="{227392C3-9627-47D7-B6DE-49A5B8F41F93}" type="presParOf" srcId="{AE80EA96-3D70-46D7-99B8-0C511323CF86}" destId="{24C7F9D2-7F34-4ABE-8F04-437C462F6016}" srcOrd="0" destOrd="0" presId="urn:microsoft.com/office/officeart/2018/2/layout/IconVerticalSolidList"/>
    <dgm:cxn modelId="{D9DC8008-EC23-4766-A784-8E9F2A42D170}" type="presParOf" srcId="{AE80EA96-3D70-46D7-99B8-0C511323CF86}" destId="{E6A3E963-11BB-4923-A85C-79DB6070CC2E}" srcOrd="1" destOrd="0" presId="urn:microsoft.com/office/officeart/2018/2/layout/IconVerticalSolidList"/>
    <dgm:cxn modelId="{1E8D6BE7-C7F3-42A7-881C-8DCA2D0FC833}" type="presParOf" srcId="{AE80EA96-3D70-46D7-99B8-0C511323CF86}" destId="{231D2451-5482-4019-9CC7-FB46BFA1623E}" srcOrd="2" destOrd="0" presId="urn:microsoft.com/office/officeart/2018/2/layout/IconVerticalSolidList"/>
    <dgm:cxn modelId="{74D23DAD-E4D2-4220-90E0-59DDCEC7069C}" type="presParOf" srcId="{AE80EA96-3D70-46D7-99B8-0C511323CF86}" destId="{246F64C7-D7F5-499F-B437-5E0B2ABB49EA}" srcOrd="3" destOrd="0" presId="urn:microsoft.com/office/officeart/2018/2/layout/IconVerticalSolidList"/>
    <dgm:cxn modelId="{8EA0BC0F-8977-4815-BCE2-757B637662F2}" type="presParOf" srcId="{583B60AF-5990-48C2-A0B2-7170AC283FE9}" destId="{608BC738-BA97-4CAD-80A6-2B96AA606A10}" srcOrd="5" destOrd="0" presId="urn:microsoft.com/office/officeart/2018/2/layout/IconVerticalSolidList"/>
    <dgm:cxn modelId="{25E3F1FA-8CE6-4E5B-9EEA-ECD41C3625EA}" type="presParOf" srcId="{583B60AF-5990-48C2-A0B2-7170AC283FE9}" destId="{7C95E91A-CF27-4BDC-B370-D8D6575F00AD}" srcOrd="6" destOrd="0" presId="urn:microsoft.com/office/officeart/2018/2/layout/IconVerticalSolidList"/>
    <dgm:cxn modelId="{A7BA1B50-4ADC-4330-A7CE-AC757119AAAA}" type="presParOf" srcId="{7C95E91A-CF27-4BDC-B370-D8D6575F00AD}" destId="{3762C9BD-B996-49C3-AF1E-C0E93062D5DA}" srcOrd="0" destOrd="0" presId="urn:microsoft.com/office/officeart/2018/2/layout/IconVerticalSolidList"/>
    <dgm:cxn modelId="{8DA3A0AD-EB9A-4319-B7D7-F14D3E3B56EA}" type="presParOf" srcId="{7C95E91A-CF27-4BDC-B370-D8D6575F00AD}" destId="{F7E479A5-5CF5-43B9-956D-780F7AB2AC4C}" srcOrd="1" destOrd="0" presId="urn:microsoft.com/office/officeart/2018/2/layout/IconVerticalSolidList"/>
    <dgm:cxn modelId="{7D0F891D-3AC7-45F9-9BA3-A5784A55F5B2}" type="presParOf" srcId="{7C95E91A-CF27-4BDC-B370-D8D6575F00AD}" destId="{F111DD40-CD47-4341-9167-668B317D6F9F}" srcOrd="2" destOrd="0" presId="urn:microsoft.com/office/officeart/2018/2/layout/IconVerticalSolidList"/>
    <dgm:cxn modelId="{8B2C1F8F-1A89-4B15-804E-2A464C9067A5}" type="presParOf" srcId="{7C95E91A-CF27-4BDC-B370-D8D6575F00AD}" destId="{4DF03A01-1772-477E-A114-3FBDE8099E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88CD7-5673-4117-A420-DB27C3A9FF7C}">
      <dsp:nvSpPr>
        <dsp:cNvPr id="0" name=""/>
        <dsp:cNvSpPr/>
      </dsp:nvSpPr>
      <dsp:spPr>
        <a:xfrm>
          <a:off x="0" y="109932"/>
          <a:ext cx="9618133" cy="8154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F1B83-B914-4D44-9479-F4AD608D3A09}">
      <dsp:nvSpPr>
        <dsp:cNvPr id="0" name=""/>
        <dsp:cNvSpPr/>
      </dsp:nvSpPr>
      <dsp:spPr>
        <a:xfrm>
          <a:off x="246688" y="293419"/>
          <a:ext cx="448524" cy="448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9481E7-69AB-4439-8DE4-8E0990D9BEDD}">
      <dsp:nvSpPr>
        <dsp:cNvPr id="0" name=""/>
        <dsp:cNvSpPr/>
      </dsp:nvSpPr>
      <dsp:spPr>
        <a:xfrm>
          <a:off x="941900" y="969"/>
          <a:ext cx="8676232" cy="103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7" tIns="86307" rIns="86307" bIns="86307" numCol="1" spcCol="1270" anchor="ctr" anchorCtr="0">
          <a:noAutofit/>
        </a:bodyPr>
        <a:lstStyle/>
        <a:p>
          <a:pPr marL="0" lvl="0" indent="0" algn="l" defTabSz="622300">
            <a:lnSpc>
              <a:spcPct val="90000"/>
            </a:lnSpc>
            <a:spcBef>
              <a:spcPct val="0"/>
            </a:spcBef>
            <a:spcAft>
              <a:spcPct val="35000"/>
            </a:spcAft>
            <a:buNone/>
          </a:pPr>
          <a:r>
            <a:rPr lang="en-US" sz="1400" kern="1200" dirty="0"/>
            <a:t>The scope of our project is presently specific. Both the sender and the receiver must have this software installed on their systems to encrypt/decrypt and compress/decompress the files transmitted between them. This includes all the users who want to interact electronically, whether it is through emails, e-commerce, etc. through internet in order to keep their private information confidential. </a:t>
          </a:r>
        </a:p>
      </dsp:txBody>
      <dsp:txXfrm>
        <a:off x="941900" y="969"/>
        <a:ext cx="8676232" cy="1033423"/>
      </dsp:txXfrm>
    </dsp:sp>
    <dsp:sp modelId="{D3BE23B4-82F5-42AB-8F6B-8B0144B61E24}">
      <dsp:nvSpPr>
        <dsp:cNvPr id="0" name=""/>
        <dsp:cNvSpPr/>
      </dsp:nvSpPr>
      <dsp:spPr>
        <a:xfrm>
          <a:off x="0" y="1238268"/>
          <a:ext cx="9618133" cy="8154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48FCB-618D-48AB-BAD4-2E71C85BFDF4}">
      <dsp:nvSpPr>
        <dsp:cNvPr id="0" name=""/>
        <dsp:cNvSpPr/>
      </dsp:nvSpPr>
      <dsp:spPr>
        <a:xfrm>
          <a:off x="246688" y="1421755"/>
          <a:ext cx="448524" cy="448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41A795-8171-47DE-AF90-B9389FAA442C}">
      <dsp:nvSpPr>
        <dsp:cNvPr id="0" name=""/>
        <dsp:cNvSpPr/>
      </dsp:nvSpPr>
      <dsp:spPr>
        <a:xfrm>
          <a:off x="941900" y="1238268"/>
          <a:ext cx="8676232" cy="81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7" tIns="86307" rIns="86307" bIns="86307" numCol="1" spcCol="1270" anchor="ctr" anchorCtr="0">
          <a:noAutofit/>
        </a:bodyPr>
        <a:lstStyle/>
        <a:p>
          <a:pPr marL="0" lvl="0" indent="0" algn="l" defTabSz="622300">
            <a:lnSpc>
              <a:spcPct val="90000"/>
            </a:lnSpc>
            <a:spcBef>
              <a:spcPct val="0"/>
            </a:spcBef>
            <a:spcAft>
              <a:spcPct val="35000"/>
            </a:spcAft>
            <a:buNone/>
          </a:pPr>
          <a:r>
            <a:rPr lang="en-US" sz="1400" kern="1200"/>
            <a:t>➔Each step is clearly stated and user will not face any ambiguity in using the software. </a:t>
          </a:r>
        </a:p>
      </dsp:txBody>
      <dsp:txXfrm>
        <a:off x="941900" y="1238268"/>
        <a:ext cx="8676232" cy="815498"/>
      </dsp:txXfrm>
    </dsp:sp>
    <dsp:sp modelId="{24C7F9D2-7F34-4ABE-8F04-437C462F6016}">
      <dsp:nvSpPr>
        <dsp:cNvPr id="0" name=""/>
        <dsp:cNvSpPr/>
      </dsp:nvSpPr>
      <dsp:spPr>
        <a:xfrm>
          <a:off x="0" y="2257641"/>
          <a:ext cx="9618133" cy="8154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3E963-11BB-4923-A85C-79DB6070CC2E}">
      <dsp:nvSpPr>
        <dsp:cNvPr id="0" name=""/>
        <dsp:cNvSpPr/>
      </dsp:nvSpPr>
      <dsp:spPr>
        <a:xfrm>
          <a:off x="246688" y="2441128"/>
          <a:ext cx="448524" cy="448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6F64C7-D7F5-499F-B437-5E0B2ABB49EA}">
      <dsp:nvSpPr>
        <dsp:cNvPr id="0" name=""/>
        <dsp:cNvSpPr/>
      </dsp:nvSpPr>
      <dsp:spPr>
        <a:xfrm>
          <a:off x="941900" y="2257641"/>
          <a:ext cx="8676232" cy="81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7" tIns="86307" rIns="86307" bIns="86307" numCol="1" spcCol="1270" anchor="ctr" anchorCtr="0">
          <a:noAutofit/>
        </a:bodyPr>
        <a:lstStyle/>
        <a:p>
          <a:pPr marL="0" lvl="0" indent="0" algn="l" defTabSz="622300">
            <a:lnSpc>
              <a:spcPct val="90000"/>
            </a:lnSpc>
            <a:spcBef>
              <a:spcPct val="0"/>
            </a:spcBef>
            <a:spcAft>
              <a:spcPct val="35000"/>
            </a:spcAft>
            <a:buNone/>
          </a:pPr>
          <a:r>
            <a:rPr lang="en-US" sz="1400" kern="1200"/>
            <a:t>➔The software provides clarity in its functionality even to naïve users. </a:t>
          </a:r>
        </a:p>
      </dsp:txBody>
      <dsp:txXfrm>
        <a:off x="941900" y="2257641"/>
        <a:ext cx="8676232" cy="815498"/>
      </dsp:txXfrm>
    </dsp:sp>
    <dsp:sp modelId="{3762C9BD-B996-49C3-AF1E-C0E93062D5DA}">
      <dsp:nvSpPr>
        <dsp:cNvPr id="0" name=""/>
        <dsp:cNvSpPr/>
      </dsp:nvSpPr>
      <dsp:spPr>
        <a:xfrm>
          <a:off x="0" y="3277014"/>
          <a:ext cx="9618133" cy="81549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479A5-5CF5-43B9-956D-780F7AB2AC4C}">
      <dsp:nvSpPr>
        <dsp:cNvPr id="0" name=""/>
        <dsp:cNvSpPr/>
      </dsp:nvSpPr>
      <dsp:spPr>
        <a:xfrm>
          <a:off x="246688" y="3460501"/>
          <a:ext cx="448524" cy="4485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F03A01-1772-477E-A114-3FBDE8099EA8}">
      <dsp:nvSpPr>
        <dsp:cNvPr id="0" name=""/>
        <dsp:cNvSpPr/>
      </dsp:nvSpPr>
      <dsp:spPr>
        <a:xfrm>
          <a:off x="941900" y="3277014"/>
          <a:ext cx="8676232" cy="815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7" tIns="86307" rIns="86307" bIns="86307" numCol="1" spcCol="1270" anchor="ctr" anchorCtr="0">
          <a:noAutofit/>
        </a:bodyPr>
        <a:lstStyle/>
        <a:p>
          <a:pPr marL="0" lvl="0" indent="0" algn="l" defTabSz="622300">
            <a:lnSpc>
              <a:spcPct val="90000"/>
            </a:lnSpc>
            <a:spcBef>
              <a:spcPct val="0"/>
            </a:spcBef>
            <a:spcAft>
              <a:spcPct val="35000"/>
            </a:spcAft>
            <a:buNone/>
          </a:pPr>
          <a:r>
            <a:rPr lang="en-US" sz="1400" kern="1200"/>
            <a:t>➔No complexity is involved.</a:t>
          </a:r>
        </a:p>
      </dsp:txBody>
      <dsp:txXfrm>
        <a:off x="941900" y="3277014"/>
        <a:ext cx="8676232" cy="8154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188909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568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688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1880489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133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391350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3459790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142277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365884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881A78-A861-429F-940A-CF48F8270974}"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141849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81A78-A861-429F-940A-CF48F8270974}"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77588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81A78-A861-429F-940A-CF48F8270974}"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387046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81A78-A861-429F-940A-CF48F8270974}"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179691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81A78-A861-429F-940A-CF48F8270974}"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56016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881A78-A861-429F-940A-CF48F8270974}"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334579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881A78-A861-429F-940A-CF48F8270974}"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9541E2-F898-4B34-A50A-C6100021F920}" type="slidenum">
              <a:rPr lang="en-IN" smtClean="0"/>
              <a:t>‹#›</a:t>
            </a:fld>
            <a:endParaRPr lang="en-IN"/>
          </a:p>
        </p:txBody>
      </p:sp>
    </p:spTree>
    <p:extLst>
      <p:ext uri="{BB962C8B-B14F-4D97-AF65-F5344CB8AC3E}">
        <p14:creationId xmlns:p14="http://schemas.microsoft.com/office/powerpoint/2010/main" val="297415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881A78-A861-429F-940A-CF48F8270974}" type="datetimeFigureOut">
              <a:rPr lang="en-IN" smtClean="0"/>
              <a:t>15-04-2025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9541E2-F898-4B34-A50A-C6100021F920}" type="slidenum">
              <a:rPr lang="en-IN" smtClean="0"/>
              <a:t>‹#›</a:t>
            </a:fld>
            <a:endParaRPr lang="en-IN"/>
          </a:p>
        </p:txBody>
      </p:sp>
    </p:spTree>
    <p:extLst>
      <p:ext uri="{BB962C8B-B14F-4D97-AF65-F5344CB8AC3E}">
        <p14:creationId xmlns:p14="http://schemas.microsoft.com/office/powerpoint/2010/main" val="4872218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Padlock on computer motherboard">
            <a:extLst>
              <a:ext uri="{FF2B5EF4-FFF2-40B4-BE49-F238E27FC236}">
                <a16:creationId xmlns:a16="http://schemas.microsoft.com/office/drawing/2014/main" id="{70009763-F5FF-0CD7-0543-A022CCFF7B08}"/>
              </a:ext>
            </a:extLst>
          </p:cNvPr>
          <p:cNvPicPr>
            <a:picLocks noChangeAspect="1"/>
          </p:cNvPicPr>
          <p:nvPr/>
        </p:nvPicPr>
        <p:blipFill>
          <a:blip r:embed="rId2"/>
          <a:srcRect l="13575" r="3391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B73AE03A-9CE9-026C-CFB7-DF54C39180AA}"/>
              </a:ext>
            </a:extLst>
          </p:cNvPr>
          <p:cNvSpPr>
            <a:spLocks noGrp="1"/>
          </p:cNvSpPr>
          <p:nvPr>
            <p:ph type="ctrTitle"/>
          </p:nvPr>
        </p:nvSpPr>
        <p:spPr>
          <a:xfrm>
            <a:off x="5474081" y="1319646"/>
            <a:ext cx="5654582" cy="2897442"/>
          </a:xfrm>
        </p:spPr>
        <p:txBody>
          <a:bodyPr>
            <a:normAutofit fontScale="90000"/>
          </a:bodyPr>
          <a:lstStyle/>
          <a:p>
            <a:pPr algn="l">
              <a:lnSpc>
                <a:spcPct val="90000"/>
              </a:lnSpc>
            </a:pPr>
            <a:br>
              <a:rPr lang="en-IN" sz="3000" dirty="0">
                <a:solidFill>
                  <a:schemeClr val="accent4">
                    <a:lumMod val="50000"/>
                  </a:schemeClr>
                </a:solidFill>
              </a:rPr>
            </a:br>
            <a:br>
              <a:rPr lang="en-IN" sz="3000" dirty="0">
                <a:solidFill>
                  <a:schemeClr val="accent4">
                    <a:lumMod val="50000"/>
                  </a:schemeClr>
                </a:solidFill>
              </a:rPr>
            </a:br>
            <a:r>
              <a:rPr lang="en-US" sz="2700" b="1" i="1" dirty="0" err="1">
                <a:solidFill>
                  <a:schemeClr val="accent4">
                    <a:lumMod val="75000"/>
                  </a:schemeClr>
                </a:solidFill>
                <a:latin typeface="Times New Roman" panose="02020603050405020304" pitchFamily="18" charset="0"/>
                <a:cs typeface="Times New Roman" panose="02020603050405020304" pitchFamily="18" charset="0"/>
              </a:rPr>
              <a:t>SecureVault</a:t>
            </a:r>
            <a:r>
              <a:rPr lang="en-US" sz="2700" b="1" i="1" dirty="0">
                <a:solidFill>
                  <a:schemeClr val="accent4">
                    <a:lumMod val="75000"/>
                  </a:schemeClr>
                </a:solidFill>
                <a:latin typeface="Times New Roman" panose="02020603050405020304" pitchFamily="18" charset="0"/>
                <a:cs typeface="Times New Roman" panose="02020603050405020304" pitchFamily="18" charset="0"/>
              </a:rPr>
              <a:t>: </a:t>
            </a:r>
            <a:br>
              <a:rPr lang="en-US" sz="2700" b="1" i="1" dirty="0">
                <a:solidFill>
                  <a:schemeClr val="accent4">
                    <a:lumMod val="75000"/>
                  </a:schemeClr>
                </a:solidFill>
                <a:latin typeface="Times New Roman" panose="02020603050405020304" pitchFamily="18" charset="0"/>
                <a:cs typeface="Times New Roman" panose="02020603050405020304" pitchFamily="18" charset="0"/>
              </a:rPr>
            </a:br>
            <a:r>
              <a:rPr lang="en-US" sz="2700" b="1" i="1" dirty="0">
                <a:solidFill>
                  <a:schemeClr val="accent4">
                    <a:lumMod val="75000"/>
                  </a:schemeClr>
                </a:solidFill>
                <a:latin typeface="Times New Roman" panose="02020603050405020304" pitchFamily="18" charset="0"/>
                <a:cs typeface="Times New Roman" panose="02020603050405020304" pitchFamily="18" charset="0"/>
              </a:rPr>
              <a:t>A File Encryption and Decryption System</a:t>
            </a:r>
            <a:br>
              <a:rPr lang="en-US" sz="1050" dirty="0"/>
            </a:br>
            <a:br>
              <a:rPr lang="en-IN" sz="3200" dirty="0">
                <a:solidFill>
                  <a:schemeClr val="accent4">
                    <a:lumMod val="50000"/>
                  </a:schemeClr>
                </a:solidFill>
                <a:latin typeface="Times New Roman" panose="02020603050405020304" pitchFamily="18" charset="0"/>
                <a:cs typeface="Times New Roman" panose="02020603050405020304" pitchFamily="18" charset="0"/>
              </a:rPr>
            </a:br>
            <a:br>
              <a:rPr lang="en-IN" sz="3200" dirty="0">
                <a:solidFill>
                  <a:schemeClr val="accent4">
                    <a:lumMod val="50000"/>
                  </a:schemeClr>
                </a:solidFill>
                <a:latin typeface="Times New Roman" panose="02020603050405020304" pitchFamily="18" charset="0"/>
                <a:cs typeface="Times New Roman" panose="02020603050405020304" pitchFamily="18" charset="0"/>
              </a:rPr>
            </a:br>
            <a:endParaRPr lang="en-IN" sz="30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981DBF-FB80-1982-3E29-EA7B1A5B1CC9}"/>
              </a:ext>
            </a:extLst>
          </p:cNvPr>
          <p:cNvSpPr>
            <a:spLocks noGrp="1"/>
          </p:cNvSpPr>
          <p:nvPr>
            <p:ph type="subTitle" idx="1"/>
          </p:nvPr>
        </p:nvSpPr>
        <p:spPr>
          <a:xfrm>
            <a:off x="7877697" y="3667992"/>
            <a:ext cx="3893440" cy="2036618"/>
          </a:xfrm>
        </p:spPr>
        <p:txBody>
          <a:bodyPr>
            <a:normAutofit fontScale="92500" lnSpcReduction="20000"/>
          </a:bodyPr>
          <a:lstStyle/>
          <a:p>
            <a:pPr algn="l">
              <a:buNone/>
            </a:pPr>
            <a:r>
              <a:rPr lang="en-IN" sz="2400" b="1" dirty="0">
                <a:solidFill>
                  <a:schemeClr val="bg2">
                    <a:lumMod val="10000"/>
                  </a:schemeClr>
                </a:solidFill>
                <a:latin typeface="Times New Roman" panose="02020603050405020304" pitchFamily="18" charset="0"/>
                <a:cs typeface="Times New Roman" panose="02020603050405020304" pitchFamily="18" charset="0"/>
              </a:rPr>
              <a:t>Team: </a:t>
            </a:r>
            <a:r>
              <a:rPr lang="en-IN" sz="2400" b="1" dirty="0">
                <a:solidFill>
                  <a:srgbClr val="00B0F0"/>
                </a:solidFill>
                <a:latin typeface="Times New Roman" panose="02020603050405020304" pitchFamily="18" charset="0"/>
                <a:cs typeface="Times New Roman" panose="02020603050405020304" pitchFamily="18" charset="0"/>
              </a:rPr>
              <a:t>The Mavericks</a:t>
            </a:r>
            <a:endParaRPr lang="en-IN" sz="2400" dirty="0">
              <a:solidFill>
                <a:srgbClr val="00B0F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Anuj </a:t>
            </a:r>
            <a:r>
              <a:rPr lang="en-IN" sz="2400" dirty="0" err="1">
                <a:solidFill>
                  <a:schemeClr val="bg2">
                    <a:lumMod val="10000"/>
                  </a:schemeClr>
                </a:solidFill>
                <a:latin typeface="Times New Roman" panose="02020603050405020304" pitchFamily="18" charset="0"/>
                <a:cs typeface="Times New Roman" panose="02020603050405020304" pitchFamily="18" charset="0"/>
              </a:rPr>
              <a:t>Pokhriyal</a:t>
            </a:r>
            <a:r>
              <a:rPr lang="en-IN" sz="2400" dirty="0">
                <a:solidFill>
                  <a:schemeClr val="bg2">
                    <a:lumMod val="10000"/>
                  </a:schemeClr>
                </a:solidFill>
                <a:latin typeface="Times New Roman" panose="02020603050405020304" pitchFamily="18" charset="0"/>
                <a:cs typeface="Times New Roman" panose="02020603050405020304" pitchFamily="18" charset="0"/>
              </a:rPr>
              <a:t> (220113037)</a:t>
            </a:r>
          </a:p>
          <a:p>
            <a:pPr algn="l">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Samrat Kumar (220111019)</a:t>
            </a:r>
          </a:p>
          <a:p>
            <a:pPr algn="l">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Zoya Safdar (22152649)</a:t>
            </a:r>
          </a:p>
          <a:p>
            <a:pPr algn="l">
              <a:buFont typeface="Arial" panose="020B0604020202020204" pitchFamily="34" charset="0"/>
              <a:buChar char="•"/>
            </a:pPr>
            <a:r>
              <a:rPr lang="en-IN" sz="2400" dirty="0">
                <a:solidFill>
                  <a:schemeClr val="bg2">
                    <a:lumMod val="10000"/>
                  </a:schemeClr>
                </a:solidFill>
                <a:latin typeface="Times New Roman" panose="02020603050405020304" pitchFamily="18" charset="0"/>
                <a:cs typeface="Times New Roman" panose="02020603050405020304" pitchFamily="18" charset="0"/>
              </a:rPr>
              <a:t>Anshu Pandey (220113001)</a:t>
            </a:r>
          </a:p>
        </p:txBody>
      </p:sp>
    </p:spTree>
    <p:extLst>
      <p:ext uri="{BB962C8B-B14F-4D97-AF65-F5344CB8AC3E}">
        <p14:creationId xmlns:p14="http://schemas.microsoft.com/office/powerpoint/2010/main" val="21374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61F02-B1A6-F0C6-3047-B1E57CC91E44}"/>
              </a:ext>
            </a:extLst>
          </p:cNvPr>
          <p:cNvSpPr>
            <a:spLocks noGrp="1"/>
          </p:cNvSpPr>
          <p:nvPr>
            <p:ph type="title"/>
          </p:nvPr>
        </p:nvSpPr>
        <p:spPr>
          <a:xfrm>
            <a:off x="9566691" y="0"/>
            <a:ext cx="4021988" cy="5247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FEEB897-64B7-BA5E-6471-64713F0D6E34}"/>
              </a:ext>
            </a:extLst>
          </p:cNvPr>
          <p:cNvSpPr>
            <a:spLocks noGrp="1"/>
          </p:cNvSpPr>
          <p:nvPr>
            <p:ph idx="1"/>
          </p:nvPr>
        </p:nvSpPr>
        <p:spPr>
          <a:xfrm>
            <a:off x="1" y="1"/>
            <a:ext cx="12192000" cy="6956384"/>
          </a:xfrm>
        </p:spPr>
        <p:txBody>
          <a:bodyPr>
            <a:normAutofit fontScale="92500" lnSpcReduction="20000"/>
          </a:bodyPr>
          <a:lstStyle/>
          <a:p>
            <a:endParaRPr lang="en-IN" dirty="0"/>
          </a:p>
          <a:p>
            <a:r>
              <a:rPr lang="en-IN" dirty="0"/>
              <a:t>void </a:t>
            </a:r>
            <a:r>
              <a:rPr lang="en-IN" dirty="0" err="1"/>
              <a:t>encrypt_file</a:t>
            </a:r>
            <a:r>
              <a:rPr lang="en-IN" dirty="0"/>
              <a:t>(</a:t>
            </a:r>
            <a:r>
              <a:rPr lang="en-IN" dirty="0" err="1"/>
              <a:t>const</a:t>
            </a:r>
            <a:r>
              <a:rPr lang="en-IN" dirty="0"/>
              <a:t> char *</a:t>
            </a:r>
            <a:r>
              <a:rPr lang="en-IN" dirty="0" err="1"/>
              <a:t>input_filename</a:t>
            </a:r>
            <a:r>
              <a:rPr lang="en-IN" dirty="0"/>
              <a:t>, </a:t>
            </a:r>
            <a:r>
              <a:rPr lang="en-IN" dirty="0" err="1"/>
              <a:t>const</a:t>
            </a:r>
            <a:r>
              <a:rPr lang="en-IN" dirty="0"/>
              <a:t> char *</a:t>
            </a:r>
            <a:r>
              <a:rPr lang="en-IN" dirty="0" err="1"/>
              <a:t>output_filename</a:t>
            </a:r>
            <a:r>
              <a:rPr lang="en-IN" dirty="0"/>
              <a:t>, </a:t>
            </a:r>
            <a:r>
              <a:rPr lang="en-IN" dirty="0" err="1"/>
              <a:t>const</a:t>
            </a:r>
            <a:r>
              <a:rPr lang="en-IN" dirty="0"/>
              <a:t> unsigned char *key, unsigned char *iv) {</a:t>
            </a:r>
          </a:p>
          <a:p>
            <a:r>
              <a:rPr lang="en-IN" dirty="0"/>
              <a:t>    FILE *</a:t>
            </a:r>
            <a:r>
              <a:rPr lang="en-IN" dirty="0" err="1"/>
              <a:t>infile</a:t>
            </a:r>
            <a:r>
              <a:rPr lang="en-IN" dirty="0"/>
              <a:t> = </a:t>
            </a:r>
            <a:r>
              <a:rPr lang="en-IN" dirty="0" err="1"/>
              <a:t>fopen</a:t>
            </a:r>
            <a:r>
              <a:rPr lang="en-IN" dirty="0"/>
              <a:t>(</a:t>
            </a:r>
            <a:r>
              <a:rPr lang="en-IN" dirty="0" err="1"/>
              <a:t>input_filename</a:t>
            </a:r>
            <a:r>
              <a:rPr lang="en-IN" dirty="0"/>
              <a:t>, "</a:t>
            </a:r>
            <a:r>
              <a:rPr lang="en-IN" dirty="0" err="1"/>
              <a:t>rb</a:t>
            </a:r>
            <a:r>
              <a:rPr lang="en-IN" dirty="0"/>
              <a:t>");</a:t>
            </a:r>
          </a:p>
          <a:p>
            <a:r>
              <a:rPr lang="en-IN" dirty="0"/>
              <a:t>    FILE *</a:t>
            </a:r>
            <a:r>
              <a:rPr lang="en-IN" dirty="0" err="1"/>
              <a:t>outfile</a:t>
            </a:r>
            <a:r>
              <a:rPr lang="en-IN" dirty="0"/>
              <a:t> = </a:t>
            </a:r>
            <a:r>
              <a:rPr lang="en-IN" dirty="0" err="1"/>
              <a:t>fopen</a:t>
            </a:r>
            <a:r>
              <a:rPr lang="en-IN" dirty="0"/>
              <a:t>(</a:t>
            </a:r>
            <a:r>
              <a:rPr lang="en-IN" dirty="0" err="1"/>
              <a:t>output_filename</a:t>
            </a:r>
            <a:r>
              <a:rPr lang="en-IN" dirty="0"/>
              <a:t>, "</a:t>
            </a:r>
            <a:r>
              <a:rPr lang="en-IN" dirty="0" err="1"/>
              <a:t>wb</a:t>
            </a:r>
            <a:r>
              <a:rPr lang="en-IN" dirty="0"/>
              <a:t>");</a:t>
            </a:r>
          </a:p>
          <a:p>
            <a:r>
              <a:rPr lang="en-IN" dirty="0"/>
              <a:t>    if (!</a:t>
            </a:r>
            <a:r>
              <a:rPr lang="en-IN" dirty="0" err="1"/>
              <a:t>infile</a:t>
            </a:r>
            <a:r>
              <a:rPr lang="en-IN" dirty="0"/>
              <a:t> || !</a:t>
            </a:r>
            <a:r>
              <a:rPr lang="en-IN" dirty="0" err="1"/>
              <a:t>outfile</a:t>
            </a:r>
            <a:r>
              <a:rPr lang="en-IN" dirty="0"/>
              <a:t>) </a:t>
            </a:r>
            <a:r>
              <a:rPr lang="en-IN" dirty="0" err="1"/>
              <a:t>handle_errors</a:t>
            </a:r>
            <a:r>
              <a:rPr lang="en-IN" dirty="0"/>
              <a:t>("File open error");</a:t>
            </a:r>
          </a:p>
          <a:p>
            <a:endParaRPr lang="en-IN" dirty="0"/>
          </a:p>
          <a:p>
            <a:r>
              <a:rPr lang="en-IN" dirty="0"/>
              <a:t>    unsigned char </a:t>
            </a:r>
            <a:r>
              <a:rPr lang="en-IN" dirty="0" err="1"/>
              <a:t>inbuf</a:t>
            </a:r>
            <a:r>
              <a:rPr lang="en-IN" dirty="0"/>
              <a:t>[1024], </a:t>
            </a:r>
            <a:r>
              <a:rPr lang="en-IN" dirty="0" err="1"/>
              <a:t>outbuf</a:t>
            </a:r>
            <a:r>
              <a:rPr lang="en-IN" dirty="0"/>
              <a:t>[1024 + AES_BLOCK_SIZE];</a:t>
            </a:r>
          </a:p>
          <a:p>
            <a:r>
              <a:rPr lang="en-IN" dirty="0"/>
              <a:t>    int </a:t>
            </a:r>
            <a:r>
              <a:rPr lang="en-IN" dirty="0" err="1"/>
              <a:t>inlen</a:t>
            </a:r>
            <a:r>
              <a:rPr lang="en-IN" dirty="0"/>
              <a:t>;</a:t>
            </a:r>
          </a:p>
          <a:p>
            <a:endParaRPr lang="en-IN" dirty="0"/>
          </a:p>
          <a:p>
            <a:r>
              <a:rPr lang="en-IN" dirty="0"/>
              <a:t>    AES_KEY </a:t>
            </a:r>
            <a:r>
              <a:rPr lang="en-IN" dirty="0" err="1"/>
              <a:t>enc_key</a:t>
            </a:r>
            <a:r>
              <a:rPr lang="en-IN" dirty="0"/>
              <a:t>;</a:t>
            </a:r>
          </a:p>
          <a:p>
            <a:r>
              <a:rPr lang="en-IN" dirty="0"/>
              <a:t>    </a:t>
            </a:r>
            <a:r>
              <a:rPr lang="en-IN" dirty="0" err="1"/>
              <a:t>AES_set_encrypt_key</a:t>
            </a:r>
            <a:r>
              <a:rPr lang="en-IN" dirty="0"/>
              <a:t>(key, 128, &amp;</a:t>
            </a:r>
            <a:r>
              <a:rPr lang="en-IN" dirty="0" err="1"/>
              <a:t>enc_key</a:t>
            </a:r>
            <a:r>
              <a:rPr lang="en-IN" dirty="0"/>
              <a:t>);</a:t>
            </a:r>
          </a:p>
          <a:p>
            <a:endParaRPr lang="en-IN" dirty="0"/>
          </a:p>
          <a:p>
            <a:r>
              <a:rPr lang="en-IN" dirty="0"/>
              <a:t>    while ((</a:t>
            </a:r>
            <a:r>
              <a:rPr lang="en-IN" dirty="0" err="1"/>
              <a:t>inlen</a:t>
            </a:r>
            <a:r>
              <a:rPr lang="en-IN" dirty="0"/>
              <a:t> = </a:t>
            </a:r>
            <a:r>
              <a:rPr lang="en-IN" dirty="0" err="1"/>
              <a:t>fread</a:t>
            </a:r>
            <a:r>
              <a:rPr lang="en-IN" dirty="0"/>
              <a:t>(</a:t>
            </a:r>
            <a:r>
              <a:rPr lang="en-IN" dirty="0" err="1"/>
              <a:t>inbuf</a:t>
            </a:r>
            <a:r>
              <a:rPr lang="en-IN" dirty="0"/>
              <a:t>, 1, </a:t>
            </a:r>
            <a:r>
              <a:rPr lang="en-IN" dirty="0" err="1"/>
              <a:t>sizeof</a:t>
            </a:r>
            <a:r>
              <a:rPr lang="en-IN" dirty="0"/>
              <a:t>(</a:t>
            </a:r>
            <a:r>
              <a:rPr lang="en-IN" dirty="0" err="1"/>
              <a:t>inbuf</a:t>
            </a:r>
            <a:r>
              <a:rPr lang="en-IN" dirty="0"/>
              <a:t>), </a:t>
            </a:r>
            <a:r>
              <a:rPr lang="en-IN" dirty="0" err="1"/>
              <a:t>infile</a:t>
            </a:r>
            <a:r>
              <a:rPr lang="en-IN" dirty="0"/>
              <a:t>)) &gt; 0) {</a:t>
            </a:r>
          </a:p>
          <a:p>
            <a:r>
              <a:rPr lang="en-IN" dirty="0"/>
              <a:t>        </a:t>
            </a:r>
            <a:r>
              <a:rPr lang="en-IN" dirty="0" err="1"/>
              <a:t>AES_cbc_encrypt</a:t>
            </a:r>
            <a:r>
              <a:rPr lang="en-IN" dirty="0"/>
              <a:t>(</a:t>
            </a:r>
            <a:r>
              <a:rPr lang="en-IN" dirty="0" err="1"/>
              <a:t>inbuf</a:t>
            </a:r>
            <a:r>
              <a:rPr lang="en-IN" dirty="0"/>
              <a:t>, </a:t>
            </a:r>
            <a:r>
              <a:rPr lang="en-IN" dirty="0" err="1"/>
              <a:t>outbuf</a:t>
            </a:r>
            <a:r>
              <a:rPr lang="en-IN" dirty="0"/>
              <a:t>, </a:t>
            </a:r>
            <a:r>
              <a:rPr lang="en-IN" dirty="0" err="1"/>
              <a:t>inlen</a:t>
            </a:r>
            <a:r>
              <a:rPr lang="en-IN" dirty="0"/>
              <a:t>, &amp;</a:t>
            </a:r>
            <a:r>
              <a:rPr lang="en-IN" dirty="0" err="1"/>
              <a:t>enc_key</a:t>
            </a:r>
            <a:r>
              <a:rPr lang="en-IN" dirty="0"/>
              <a:t>, iv, AES_ENCRYPT);</a:t>
            </a:r>
          </a:p>
          <a:p>
            <a:r>
              <a:rPr lang="en-IN" dirty="0"/>
              <a:t>        </a:t>
            </a:r>
            <a:r>
              <a:rPr lang="en-IN" dirty="0" err="1"/>
              <a:t>fwrite</a:t>
            </a:r>
            <a:r>
              <a:rPr lang="en-IN" dirty="0"/>
              <a:t>(</a:t>
            </a:r>
            <a:r>
              <a:rPr lang="en-IN" dirty="0" err="1"/>
              <a:t>outbuf</a:t>
            </a:r>
            <a:r>
              <a:rPr lang="en-IN" dirty="0"/>
              <a:t>, 1, </a:t>
            </a:r>
            <a:r>
              <a:rPr lang="en-IN" dirty="0" err="1"/>
              <a:t>inlen</a:t>
            </a:r>
            <a:r>
              <a:rPr lang="en-IN" dirty="0"/>
              <a:t>, </a:t>
            </a:r>
            <a:r>
              <a:rPr lang="en-IN" dirty="0" err="1"/>
              <a:t>outfile</a:t>
            </a:r>
            <a:r>
              <a:rPr lang="en-IN" dirty="0"/>
              <a:t>);</a:t>
            </a:r>
          </a:p>
          <a:p>
            <a:r>
              <a:rPr lang="en-IN" dirty="0"/>
              <a:t>    }</a:t>
            </a:r>
          </a:p>
          <a:p>
            <a:endParaRPr lang="en-IN" dirty="0"/>
          </a:p>
          <a:p>
            <a:r>
              <a:rPr lang="en-IN" dirty="0"/>
              <a:t>    </a:t>
            </a:r>
            <a:r>
              <a:rPr lang="en-IN" dirty="0" err="1"/>
              <a:t>fclose</a:t>
            </a:r>
            <a:r>
              <a:rPr lang="en-IN" dirty="0"/>
              <a:t>(</a:t>
            </a:r>
            <a:r>
              <a:rPr lang="en-IN" dirty="0" err="1"/>
              <a:t>infile</a:t>
            </a:r>
            <a:r>
              <a:rPr lang="en-IN" dirty="0"/>
              <a:t>);</a:t>
            </a:r>
          </a:p>
          <a:p>
            <a:r>
              <a:rPr lang="en-IN" dirty="0"/>
              <a:t>    </a:t>
            </a:r>
            <a:r>
              <a:rPr lang="en-IN" dirty="0" err="1"/>
              <a:t>fclose</a:t>
            </a:r>
            <a:r>
              <a:rPr lang="en-IN" dirty="0"/>
              <a:t>(</a:t>
            </a:r>
            <a:r>
              <a:rPr lang="en-IN" dirty="0" err="1"/>
              <a:t>outfile</a:t>
            </a:r>
            <a:r>
              <a:rPr lang="en-IN" dirty="0"/>
              <a:t>);</a:t>
            </a:r>
          </a:p>
          <a:p>
            <a:r>
              <a:rPr lang="en-IN" dirty="0"/>
              <a:t>}</a:t>
            </a:r>
          </a:p>
        </p:txBody>
      </p:sp>
    </p:spTree>
    <p:extLst>
      <p:ext uri="{BB962C8B-B14F-4D97-AF65-F5344CB8AC3E}">
        <p14:creationId xmlns:p14="http://schemas.microsoft.com/office/powerpoint/2010/main" val="238272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02DB-BCF1-A196-44D1-65509E03D4EA}"/>
              </a:ext>
            </a:extLst>
          </p:cNvPr>
          <p:cNvSpPr>
            <a:spLocks noGrp="1"/>
          </p:cNvSpPr>
          <p:nvPr>
            <p:ph type="title"/>
          </p:nvPr>
        </p:nvSpPr>
        <p:spPr>
          <a:xfrm>
            <a:off x="9274002" y="0"/>
            <a:ext cx="3304357" cy="50157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C9752B4-3F95-79B5-1D06-9E0DF821C0E1}"/>
              </a:ext>
            </a:extLst>
          </p:cNvPr>
          <p:cNvSpPr>
            <a:spLocks noGrp="1"/>
          </p:cNvSpPr>
          <p:nvPr>
            <p:ph idx="1"/>
          </p:nvPr>
        </p:nvSpPr>
        <p:spPr>
          <a:xfrm>
            <a:off x="0" y="0"/>
            <a:ext cx="12192000" cy="6857999"/>
          </a:xfrm>
        </p:spPr>
        <p:txBody>
          <a:bodyPr>
            <a:normAutofit fontScale="92500" lnSpcReduction="20000"/>
          </a:bodyPr>
          <a:lstStyle/>
          <a:p>
            <a:endParaRPr lang="en-IN" dirty="0"/>
          </a:p>
          <a:p>
            <a:r>
              <a:rPr lang="en-IN" dirty="0"/>
              <a:t>void </a:t>
            </a:r>
            <a:r>
              <a:rPr lang="en-IN" dirty="0" err="1"/>
              <a:t>decrypt_file</a:t>
            </a:r>
            <a:r>
              <a:rPr lang="en-IN" dirty="0"/>
              <a:t>(</a:t>
            </a:r>
            <a:r>
              <a:rPr lang="en-IN" dirty="0" err="1"/>
              <a:t>const</a:t>
            </a:r>
            <a:r>
              <a:rPr lang="en-IN" dirty="0"/>
              <a:t> char *</a:t>
            </a:r>
            <a:r>
              <a:rPr lang="en-IN" dirty="0" err="1"/>
              <a:t>input_filename</a:t>
            </a:r>
            <a:r>
              <a:rPr lang="en-IN" dirty="0"/>
              <a:t>, </a:t>
            </a:r>
            <a:r>
              <a:rPr lang="en-IN" dirty="0" err="1"/>
              <a:t>const</a:t>
            </a:r>
            <a:r>
              <a:rPr lang="en-IN" dirty="0"/>
              <a:t> char *</a:t>
            </a:r>
            <a:r>
              <a:rPr lang="en-IN" dirty="0" err="1"/>
              <a:t>output_filename</a:t>
            </a:r>
            <a:r>
              <a:rPr lang="en-IN" dirty="0"/>
              <a:t>, </a:t>
            </a:r>
            <a:r>
              <a:rPr lang="en-IN" dirty="0" err="1"/>
              <a:t>const</a:t>
            </a:r>
            <a:r>
              <a:rPr lang="en-IN" dirty="0"/>
              <a:t> unsigned char *key, unsigned char *iv) {</a:t>
            </a:r>
          </a:p>
          <a:p>
            <a:r>
              <a:rPr lang="en-IN" dirty="0"/>
              <a:t>    FILE *</a:t>
            </a:r>
            <a:r>
              <a:rPr lang="en-IN" dirty="0" err="1"/>
              <a:t>infile</a:t>
            </a:r>
            <a:r>
              <a:rPr lang="en-IN" dirty="0"/>
              <a:t> = </a:t>
            </a:r>
            <a:r>
              <a:rPr lang="en-IN" dirty="0" err="1"/>
              <a:t>fopen</a:t>
            </a:r>
            <a:r>
              <a:rPr lang="en-IN" dirty="0"/>
              <a:t>(</a:t>
            </a:r>
            <a:r>
              <a:rPr lang="en-IN" dirty="0" err="1"/>
              <a:t>input_filename</a:t>
            </a:r>
            <a:r>
              <a:rPr lang="en-IN" dirty="0"/>
              <a:t>, "</a:t>
            </a:r>
            <a:r>
              <a:rPr lang="en-IN" dirty="0" err="1"/>
              <a:t>rb</a:t>
            </a:r>
            <a:r>
              <a:rPr lang="en-IN" dirty="0"/>
              <a:t>");</a:t>
            </a:r>
          </a:p>
          <a:p>
            <a:r>
              <a:rPr lang="en-IN" dirty="0"/>
              <a:t>    FILE *</a:t>
            </a:r>
            <a:r>
              <a:rPr lang="en-IN" dirty="0" err="1"/>
              <a:t>outfile</a:t>
            </a:r>
            <a:r>
              <a:rPr lang="en-IN" dirty="0"/>
              <a:t> = </a:t>
            </a:r>
            <a:r>
              <a:rPr lang="en-IN" dirty="0" err="1"/>
              <a:t>fopen</a:t>
            </a:r>
            <a:r>
              <a:rPr lang="en-IN" dirty="0"/>
              <a:t>(</a:t>
            </a:r>
            <a:r>
              <a:rPr lang="en-IN" dirty="0" err="1"/>
              <a:t>output_filename</a:t>
            </a:r>
            <a:r>
              <a:rPr lang="en-IN" dirty="0"/>
              <a:t>, "</a:t>
            </a:r>
            <a:r>
              <a:rPr lang="en-IN" dirty="0" err="1"/>
              <a:t>wb</a:t>
            </a:r>
            <a:r>
              <a:rPr lang="en-IN" dirty="0"/>
              <a:t>");</a:t>
            </a:r>
          </a:p>
          <a:p>
            <a:r>
              <a:rPr lang="en-IN" dirty="0"/>
              <a:t>    if (!</a:t>
            </a:r>
            <a:r>
              <a:rPr lang="en-IN" dirty="0" err="1"/>
              <a:t>infile</a:t>
            </a:r>
            <a:r>
              <a:rPr lang="en-IN" dirty="0"/>
              <a:t> || !</a:t>
            </a:r>
            <a:r>
              <a:rPr lang="en-IN" dirty="0" err="1"/>
              <a:t>outfile</a:t>
            </a:r>
            <a:r>
              <a:rPr lang="en-IN" dirty="0"/>
              <a:t>) </a:t>
            </a:r>
            <a:r>
              <a:rPr lang="en-IN" dirty="0" err="1"/>
              <a:t>handle_errors</a:t>
            </a:r>
            <a:r>
              <a:rPr lang="en-IN" dirty="0"/>
              <a:t>("File open error");</a:t>
            </a:r>
          </a:p>
          <a:p>
            <a:endParaRPr lang="en-IN" dirty="0"/>
          </a:p>
          <a:p>
            <a:r>
              <a:rPr lang="en-IN" dirty="0"/>
              <a:t>    unsigned char </a:t>
            </a:r>
            <a:r>
              <a:rPr lang="en-IN" dirty="0" err="1"/>
              <a:t>inbuf</a:t>
            </a:r>
            <a:r>
              <a:rPr lang="en-IN" dirty="0"/>
              <a:t>[1024], </a:t>
            </a:r>
            <a:r>
              <a:rPr lang="en-IN" dirty="0" err="1"/>
              <a:t>outbuf</a:t>
            </a:r>
            <a:r>
              <a:rPr lang="en-IN" dirty="0"/>
              <a:t>[1024 + AES_BLOCK_SIZE];</a:t>
            </a:r>
          </a:p>
          <a:p>
            <a:r>
              <a:rPr lang="en-IN" dirty="0"/>
              <a:t>    int </a:t>
            </a:r>
            <a:r>
              <a:rPr lang="en-IN" dirty="0" err="1"/>
              <a:t>inlen</a:t>
            </a:r>
            <a:r>
              <a:rPr lang="en-IN" dirty="0"/>
              <a:t>;</a:t>
            </a:r>
          </a:p>
          <a:p>
            <a:endParaRPr lang="en-IN" dirty="0"/>
          </a:p>
          <a:p>
            <a:r>
              <a:rPr lang="en-IN" dirty="0"/>
              <a:t>    AES_KEY </a:t>
            </a:r>
            <a:r>
              <a:rPr lang="en-IN" dirty="0" err="1"/>
              <a:t>dec_key</a:t>
            </a:r>
            <a:r>
              <a:rPr lang="en-IN" dirty="0"/>
              <a:t>;</a:t>
            </a:r>
          </a:p>
          <a:p>
            <a:r>
              <a:rPr lang="en-IN" dirty="0"/>
              <a:t>    </a:t>
            </a:r>
            <a:r>
              <a:rPr lang="en-IN" dirty="0" err="1"/>
              <a:t>AES_set_decrypt_key</a:t>
            </a:r>
            <a:r>
              <a:rPr lang="en-IN" dirty="0"/>
              <a:t>(key, 128, &amp;</a:t>
            </a:r>
            <a:r>
              <a:rPr lang="en-IN" dirty="0" err="1"/>
              <a:t>dec_key</a:t>
            </a:r>
            <a:r>
              <a:rPr lang="en-IN" dirty="0"/>
              <a:t>);</a:t>
            </a:r>
          </a:p>
          <a:p>
            <a:endParaRPr lang="en-IN" dirty="0"/>
          </a:p>
          <a:p>
            <a:r>
              <a:rPr lang="en-IN" dirty="0"/>
              <a:t>    while ((</a:t>
            </a:r>
            <a:r>
              <a:rPr lang="en-IN" dirty="0" err="1"/>
              <a:t>inlen</a:t>
            </a:r>
            <a:r>
              <a:rPr lang="en-IN" dirty="0"/>
              <a:t> = </a:t>
            </a:r>
            <a:r>
              <a:rPr lang="en-IN" dirty="0" err="1"/>
              <a:t>fread</a:t>
            </a:r>
            <a:r>
              <a:rPr lang="en-IN" dirty="0"/>
              <a:t>(</a:t>
            </a:r>
            <a:r>
              <a:rPr lang="en-IN" dirty="0" err="1"/>
              <a:t>inbuf</a:t>
            </a:r>
            <a:r>
              <a:rPr lang="en-IN" dirty="0"/>
              <a:t>, 1, </a:t>
            </a:r>
            <a:r>
              <a:rPr lang="en-IN" dirty="0" err="1"/>
              <a:t>sizeof</a:t>
            </a:r>
            <a:r>
              <a:rPr lang="en-IN" dirty="0"/>
              <a:t>(</a:t>
            </a:r>
            <a:r>
              <a:rPr lang="en-IN" dirty="0" err="1"/>
              <a:t>inbuf</a:t>
            </a:r>
            <a:r>
              <a:rPr lang="en-IN" dirty="0"/>
              <a:t>), </a:t>
            </a:r>
            <a:r>
              <a:rPr lang="en-IN" dirty="0" err="1"/>
              <a:t>infile</a:t>
            </a:r>
            <a:r>
              <a:rPr lang="en-IN" dirty="0"/>
              <a:t>)) &gt; 0) {</a:t>
            </a:r>
          </a:p>
          <a:p>
            <a:r>
              <a:rPr lang="en-IN" dirty="0"/>
              <a:t>        </a:t>
            </a:r>
            <a:r>
              <a:rPr lang="en-IN" dirty="0" err="1"/>
              <a:t>AES_cbc_encrypt</a:t>
            </a:r>
            <a:r>
              <a:rPr lang="en-IN" dirty="0"/>
              <a:t>(</a:t>
            </a:r>
            <a:r>
              <a:rPr lang="en-IN" dirty="0" err="1"/>
              <a:t>inbuf</a:t>
            </a:r>
            <a:r>
              <a:rPr lang="en-IN" dirty="0"/>
              <a:t>, </a:t>
            </a:r>
            <a:r>
              <a:rPr lang="en-IN" dirty="0" err="1"/>
              <a:t>outbuf</a:t>
            </a:r>
            <a:r>
              <a:rPr lang="en-IN" dirty="0"/>
              <a:t>, </a:t>
            </a:r>
            <a:r>
              <a:rPr lang="en-IN" dirty="0" err="1"/>
              <a:t>inlen</a:t>
            </a:r>
            <a:r>
              <a:rPr lang="en-IN" dirty="0"/>
              <a:t>, &amp;</a:t>
            </a:r>
            <a:r>
              <a:rPr lang="en-IN" dirty="0" err="1"/>
              <a:t>dec_key</a:t>
            </a:r>
            <a:r>
              <a:rPr lang="en-IN" dirty="0"/>
              <a:t>, iv, AES_DECRYPT);</a:t>
            </a:r>
          </a:p>
          <a:p>
            <a:r>
              <a:rPr lang="en-IN" dirty="0"/>
              <a:t>        </a:t>
            </a:r>
            <a:r>
              <a:rPr lang="en-IN" dirty="0" err="1"/>
              <a:t>fwrite</a:t>
            </a:r>
            <a:r>
              <a:rPr lang="en-IN" dirty="0"/>
              <a:t>(</a:t>
            </a:r>
            <a:r>
              <a:rPr lang="en-IN" dirty="0" err="1"/>
              <a:t>outbuf</a:t>
            </a:r>
            <a:r>
              <a:rPr lang="en-IN" dirty="0"/>
              <a:t>, 1, </a:t>
            </a:r>
            <a:r>
              <a:rPr lang="en-IN" dirty="0" err="1"/>
              <a:t>inlen</a:t>
            </a:r>
            <a:r>
              <a:rPr lang="en-IN" dirty="0"/>
              <a:t>, </a:t>
            </a:r>
            <a:r>
              <a:rPr lang="en-IN" dirty="0" err="1"/>
              <a:t>outfile</a:t>
            </a:r>
            <a:r>
              <a:rPr lang="en-IN" dirty="0"/>
              <a:t>);</a:t>
            </a:r>
          </a:p>
          <a:p>
            <a:r>
              <a:rPr lang="en-IN" dirty="0"/>
              <a:t>    }</a:t>
            </a:r>
          </a:p>
          <a:p>
            <a:endParaRPr lang="en-IN" dirty="0"/>
          </a:p>
          <a:p>
            <a:r>
              <a:rPr lang="en-IN" dirty="0"/>
              <a:t>    </a:t>
            </a:r>
            <a:r>
              <a:rPr lang="en-IN" dirty="0" err="1"/>
              <a:t>fclose</a:t>
            </a:r>
            <a:r>
              <a:rPr lang="en-IN" dirty="0"/>
              <a:t>(</a:t>
            </a:r>
            <a:r>
              <a:rPr lang="en-IN" dirty="0" err="1"/>
              <a:t>infile</a:t>
            </a:r>
            <a:r>
              <a:rPr lang="en-IN" dirty="0"/>
              <a:t>);</a:t>
            </a:r>
          </a:p>
          <a:p>
            <a:r>
              <a:rPr lang="en-IN" dirty="0"/>
              <a:t>    </a:t>
            </a:r>
            <a:r>
              <a:rPr lang="en-IN" dirty="0" err="1"/>
              <a:t>fclose</a:t>
            </a:r>
            <a:r>
              <a:rPr lang="en-IN" dirty="0"/>
              <a:t>(</a:t>
            </a:r>
            <a:r>
              <a:rPr lang="en-IN" dirty="0" err="1"/>
              <a:t>outfile</a:t>
            </a:r>
            <a:r>
              <a:rPr lang="en-IN" dirty="0"/>
              <a:t>);</a:t>
            </a:r>
          </a:p>
          <a:p>
            <a:r>
              <a:rPr lang="en-IN" dirty="0"/>
              <a:t>}</a:t>
            </a:r>
          </a:p>
        </p:txBody>
      </p:sp>
    </p:spTree>
    <p:extLst>
      <p:ext uri="{BB962C8B-B14F-4D97-AF65-F5344CB8AC3E}">
        <p14:creationId xmlns:p14="http://schemas.microsoft.com/office/powerpoint/2010/main" val="426735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D402-7F0B-71D4-F81C-6D3D67338621}"/>
              </a:ext>
            </a:extLst>
          </p:cNvPr>
          <p:cNvSpPr>
            <a:spLocks noGrp="1"/>
          </p:cNvSpPr>
          <p:nvPr>
            <p:ph type="title"/>
          </p:nvPr>
        </p:nvSpPr>
        <p:spPr>
          <a:xfrm>
            <a:off x="5536734" y="609600"/>
            <a:ext cx="3737268" cy="1320800"/>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9E2A3EB6-6079-CBA8-E121-FE0891BDD940}"/>
              </a:ext>
            </a:extLst>
          </p:cNvPr>
          <p:cNvSpPr>
            <a:spLocks noGrp="1"/>
          </p:cNvSpPr>
          <p:nvPr>
            <p:ph idx="1"/>
          </p:nvPr>
        </p:nvSpPr>
        <p:spPr>
          <a:xfrm>
            <a:off x="5209563" y="2160589"/>
            <a:ext cx="4064439" cy="3880773"/>
          </a:xfrm>
        </p:spPr>
        <p:txBody>
          <a:bodyPr>
            <a:normAutofit/>
          </a:bodyPr>
          <a:lstStyle/>
          <a:p>
            <a:pPr>
              <a:lnSpc>
                <a:spcPct val="90000"/>
              </a:lnSpc>
            </a:pPr>
            <a:r>
              <a:rPr lang="en-US" sz="1400"/>
              <a:t>After implementing the system in the market its advantages were incomparable to the present contemporary systems available in the market. The most admirable feature founded was its simplicity in terms of application to the user but its highly beneficial outputs can’t be ignored. The users will be highly benefited after using the system. There is always a room for improvement in any software, however efficient the system may be. The system is flexible enough for future modifications. The system has been factored into different modules to make the system adapt to further changes. Every effort has been made to cover all the user requirements and make it user friendly. Appropriate messages and tool tips have been provided wherever necessary.</a:t>
            </a:r>
            <a:endParaRPr lang="en-IN" sz="1400"/>
          </a:p>
        </p:txBody>
      </p:sp>
      <p:pic>
        <p:nvPicPr>
          <p:cNvPr id="5" name="Picture 4" descr="3D Dialogue Boxes">
            <a:extLst>
              <a:ext uri="{FF2B5EF4-FFF2-40B4-BE49-F238E27FC236}">
                <a16:creationId xmlns:a16="http://schemas.microsoft.com/office/drawing/2014/main" id="{FED0EA24-12B9-5F2C-FAEE-BA185119DAD9}"/>
              </a:ext>
            </a:extLst>
          </p:cNvPr>
          <p:cNvPicPr>
            <a:picLocks noChangeAspect="1"/>
          </p:cNvPicPr>
          <p:nvPr/>
        </p:nvPicPr>
        <p:blipFill>
          <a:blip r:embed="rId2"/>
          <a:srcRect l="16353" r="18159"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10918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919F-ED50-2FC5-72AE-F2ADFDD9FD2B}"/>
              </a:ext>
            </a:extLst>
          </p:cNvPr>
          <p:cNvSpPr>
            <a:spLocks noGrp="1"/>
          </p:cNvSpPr>
          <p:nvPr>
            <p:ph type="title"/>
          </p:nvPr>
        </p:nvSpPr>
        <p:spPr>
          <a:xfrm flipV="1">
            <a:off x="11504560" y="4131425"/>
            <a:ext cx="687420" cy="23275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332703B-628F-7E33-F12A-D183D86E7374}"/>
              </a:ext>
            </a:extLst>
          </p:cNvPr>
          <p:cNvSpPr>
            <a:spLocks noGrp="1"/>
          </p:cNvSpPr>
          <p:nvPr>
            <p:ph idx="1"/>
          </p:nvPr>
        </p:nvSpPr>
        <p:spPr>
          <a:xfrm>
            <a:off x="5209563" y="997527"/>
            <a:ext cx="4817664" cy="5559137"/>
          </a:xfrm>
        </p:spPr>
        <p:txBody>
          <a:bodyPr>
            <a:normAutofit/>
          </a:bodyPr>
          <a:lstStyle/>
          <a:p>
            <a:pPr>
              <a:lnSpc>
                <a:spcPct val="90000"/>
              </a:lnSpc>
            </a:pPr>
            <a:r>
              <a:rPr lang="en-US" sz="2000" dirty="0"/>
              <a:t>Goals achieved: Following are the goals achieved in designing and implementing the system. </a:t>
            </a:r>
          </a:p>
          <a:p>
            <a:pPr>
              <a:lnSpc>
                <a:spcPct val="90000"/>
              </a:lnSpc>
            </a:pPr>
            <a:r>
              <a:rPr lang="en-US" sz="2000" dirty="0"/>
              <a:t>➔ User Friendliness: The system is user friendly as any naïve user can use it and easily understand its functionality. </a:t>
            </a:r>
          </a:p>
          <a:p>
            <a:pPr>
              <a:lnSpc>
                <a:spcPct val="90000"/>
              </a:lnSpc>
            </a:pPr>
            <a:r>
              <a:rPr lang="en-US" sz="2000" dirty="0"/>
              <a:t>➔ Security: Security is enabled as certain features and functionalities are restricted to the registered users only and also at other levels security is implemented. </a:t>
            </a:r>
          </a:p>
          <a:p>
            <a:pPr>
              <a:lnSpc>
                <a:spcPct val="90000"/>
              </a:lnSpc>
            </a:pPr>
            <a:r>
              <a:rPr lang="en-US" sz="2000" dirty="0"/>
              <a:t>➔ Fast: The system aims to respond to the user as fast as possible. </a:t>
            </a:r>
          </a:p>
          <a:p>
            <a:pPr>
              <a:lnSpc>
                <a:spcPct val="90000"/>
              </a:lnSpc>
            </a:pPr>
            <a:r>
              <a:rPr lang="en-US" sz="2000" dirty="0"/>
              <a:t>➔ Future Plans: The system is adaptable to the future changes if any are deployed</a:t>
            </a:r>
            <a:endParaRPr lang="en-IN" sz="2000" dirty="0"/>
          </a:p>
        </p:txBody>
      </p:sp>
      <p:pic>
        <p:nvPicPr>
          <p:cNvPr id="5" name="Picture 4" descr="Colorful carved figures of humans">
            <a:extLst>
              <a:ext uri="{FF2B5EF4-FFF2-40B4-BE49-F238E27FC236}">
                <a16:creationId xmlns:a16="http://schemas.microsoft.com/office/drawing/2014/main" id="{F1896C7C-7206-927C-F13E-AEB54FC1BBBA}"/>
              </a:ext>
            </a:extLst>
          </p:cNvPr>
          <p:cNvPicPr>
            <a:picLocks noChangeAspect="1"/>
          </p:cNvPicPr>
          <p:nvPr/>
        </p:nvPicPr>
        <p:blipFill>
          <a:blip r:embed="rId2"/>
          <a:srcRect l="22091" r="21858"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9196412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44,900+ Thank You Sign Stock Photos ...">
            <a:extLst>
              <a:ext uri="{FF2B5EF4-FFF2-40B4-BE49-F238E27FC236}">
                <a16:creationId xmlns:a16="http://schemas.microsoft.com/office/drawing/2014/main" id="{FE8ACA5B-50DD-B01C-D6E2-453E42B5D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38283" y="1131994"/>
            <a:ext cx="9717310"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20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4BBB-3FAD-1B37-D0AD-EE102BAF8AF5}"/>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ABSTRACT</a:t>
            </a:r>
            <a:r>
              <a:rPr lang="en-US" dirty="0">
                <a:solidFill>
                  <a:schemeClr val="tx1">
                    <a:lumMod val="85000"/>
                    <a:lumOff val="15000"/>
                  </a:schemeClr>
                </a:solidFill>
              </a:rPr>
              <a:t> </a:t>
            </a:r>
            <a:br>
              <a:rPr lang="en-US" dirty="0">
                <a:solidFill>
                  <a:schemeClr val="tx1">
                    <a:lumMod val="85000"/>
                    <a:lumOff val="15000"/>
                  </a:schemeClr>
                </a:solidFill>
              </a:rPr>
            </a:b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43FF8CC1-CE5D-EB90-2E80-6A752112B532}"/>
              </a:ext>
            </a:extLst>
          </p:cNvPr>
          <p:cNvSpPr>
            <a:spLocks noGrp="1"/>
          </p:cNvSpPr>
          <p:nvPr>
            <p:ph idx="1"/>
          </p:nvPr>
        </p:nvSpPr>
        <p:spPr>
          <a:xfrm>
            <a:off x="6116084" y="609601"/>
            <a:ext cx="5511296" cy="5175624"/>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The title of our project is “</a:t>
            </a:r>
            <a:r>
              <a:rPr lang="en-US" sz="1800" b="1" i="1" dirty="0" err="1">
                <a:solidFill>
                  <a:schemeClr val="tx2"/>
                </a:solidFill>
                <a:latin typeface="Times New Roman" panose="02020603050405020304" pitchFamily="18" charset="0"/>
                <a:cs typeface="Times New Roman" panose="02020603050405020304" pitchFamily="18" charset="0"/>
              </a:rPr>
              <a:t>SecureVault</a:t>
            </a:r>
            <a:r>
              <a:rPr lang="en-US" sz="1800" b="1" i="1" dirty="0">
                <a:solidFill>
                  <a:schemeClr val="tx2"/>
                </a:solidFill>
                <a:latin typeface="Times New Roman" panose="02020603050405020304" pitchFamily="18" charset="0"/>
                <a:cs typeface="Times New Roman" panose="02020603050405020304" pitchFamily="18" charset="0"/>
              </a:rPr>
              <a:t>: </a:t>
            </a:r>
            <a:br>
              <a:rPr lang="en-US" sz="1800" b="1" i="1" dirty="0">
                <a:solidFill>
                  <a:schemeClr val="tx2"/>
                </a:solidFill>
                <a:latin typeface="Times New Roman" panose="02020603050405020304" pitchFamily="18" charset="0"/>
                <a:cs typeface="Times New Roman" panose="02020603050405020304" pitchFamily="18" charset="0"/>
              </a:rPr>
            </a:br>
            <a:r>
              <a:rPr lang="en-US" sz="1800" b="1" i="1" dirty="0">
                <a:solidFill>
                  <a:schemeClr val="tx2"/>
                </a:solidFill>
                <a:latin typeface="Times New Roman" panose="02020603050405020304" pitchFamily="18" charset="0"/>
                <a:cs typeface="Times New Roman" panose="02020603050405020304" pitchFamily="18" charset="0"/>
              </a:rPr>
              <a:t>A File Encryption and Decryption System</a:t>
            </a:r>
            <a:r>
              <a:rPr lang="en-US" dirty="0">
                <a:solidFill>
                  <a:srgbClr val="FFFFFF"/>
                </a:solidFill>
                <a:latin typeface="Times New Roman" panose="02020603050405020304" pitchFamily="18" charset="0"/>
                <a:cs typeface="Times New Roman" panose="02020603050405020304" pitchFamily="18" charset="0"/>
              </a:rPr>
              <a:t>”. This project encrypts and decrypts the textual files by using EAS algorithm. Our aim is to develop the software named ENCRYPTION AND DECRYPTION that encrypts and decrypts the textual files by using EAS algorithm. Encryption and Decryption is a strong text and file encryption software for personal and professional security. It protects privacy of our email messages, documents and sensitive files by encrypting them using EAS algorithm to provide high protection against unauthorized data access.</a:t>
            </a: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9996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F57D-FC9A-AA6E-C30E-EF90D8AD0216}"/>
              </a:ext>
            </a:extLst>
          </p:cNvPr>
          <p:cNvSpPr>
            <a:spLocks noGrp="1"/>
          </p:cNvSpPr>
          <p:nvPr>
            <p:ph type="title"/>
          </p:nvPr>
        </p:nvSpPr>
        <p:spPr>
          <a:xfrm>
            <a:off x="5536734" y="609600"/>
            <a:ext cx="3737268" cy="1320800"/>
          </a:xfrm>
        </p:spPr>
        <p:txBody>
          <a:bodyPr>
            <a:normAutofit/>
          </a:bodyPr>
          <a:lstStyle/>
          <a:p>
            <a:r>
              <a:rPr lang="en-US" dirty="0"/>
              <a:t>OBJECTIVE</a:t>
            </a:r>
            <a:endParaRPr lang="en-IN" dirty="0"/>
          </a:p>
        </p:txBody>
      </p:sp>
      <p:sp>
        <p:nvSpPr>
          <p:cNvPr id="15" name="Content Placeholder 2">
            <a:extLst>
              <a:ext uri="{FF2B5EF4-FFF2-40B4-BE49-F238E27FC236}">
                <a16:creationId xmlns:a16="http://schemas.microsoft.com/office/drawing/2014/main" id="{D19C0103-B4FE-2E3C-A17B-5EB33D2ED1B0}"/>
              </a:ext>
            </a:extLst>
          </p:cNvPr>
          <p:cNvSpPr>
            <a:spLocks noGrp="1"/>
          </p:cNvSpPr>
          <p:nvPr>
            <p:ph idx="1"/>
          </p:nvPr>
        </p:nvSpPr>
        <p:spPr>
          <a:xfrm>
            <a:off x="5209563" y="2160589"/>
            <a:ext cx="4064439" cy="3880773"/>
          </a:xfrm>
        </p:spPr>
        <p:txBody>
          <a:bodyPr>
            <a:normAutofit/>
          </a:bodyPr>
          <a:lstStyle/>
          <a:p>
            <a:pPr>
              <a:lnSpc>
                <a:spcPct val="90000"/>
              </a:lnSpc>
            </a:pPr>
            <a:r>
              <a:rPr lang="en-US" sz="1700" dirty="0"/>
              <a:t>The main objective of our project is to encrypt/decrypt the textual files for personal and professional security. Encryption and Decryption protects privacy of our email messages, documents and sensitive files by encrypting them using encryption algorithm to provide high protection against unauthorized data access. </a:t>
            </a:r>
          </a:p>
          <a:p>
            <a:pPr>
              <a:lnSpc>
                <a:spcPct val="90000"/>
              </a:lnSpc>
            </a:pPr>
            <a:r>
              <a:rPr lang="en-US" sz="1700" dirty="0"/>
              <a:t>Sending sensitive messages over the Internet is very dangerous as all emails are transmitted in an unsecured form and anybody - ISP, your boss, etc. can read your emails</a:t>
            </a:r>
            <a:endParaRPr lang="en-IN" sz="1700" dirty="0"/>
          </a:p>
        </p:txBody>
      </p:sp>
      <p:pic>
        <p:nvPicPr>
          <p:cNvPr id="16" name="Picture 15" descr="Computer script on a screen">
            <a:extLst>
              <a:ext uri="{FF2B5EF4-FFF2-40B4-BE49-F238E27FC236}">
                <a16:creationId xmlns:a16="http://schemas.microsoft.com/office/drawing/2014/main" id="{01DD6577-39BC-1D1D-94B5-366A8F5C5810}"/>
              </a:ext>
            </a:extLst>
          </p:cNvPr>
          <p:cNvPicPr>
            <a:picLocks noChangeAspect="1"/>
          </p:cNvPicPr>
          <p:nvPr/>
        </p:nvPicPr>
        <p:blipFill>
          <a:blip r:embed="rId2"/>
          <a:srcRect l="3859" r="4363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7776032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ECAD-7B56-D7BD-D214-02FB87DD83DF}"/>
              </a:ext>
            </a:extLst>
          </p:cNvPr>
          <p:cNvSpPr>
            <a:spLocks noGrp="1"/>
          </p:cNvSpPr>
          <p:nvPr>
            <p:ph type="title"/>
          </p:nvPr>
        </p:nvSpPr>
        <p:spPr>
          <a:xfrm>
            <a:off x="1286933" y="609600"/>
            <a:ext cx="10197494" cy="1099457"/>
          </a:xfrm>
        </p:spPr>
        <p:txBody>
          <a:bodyPr>
            <a:normAutofit/>
          </a:bodyPr>
          <a:lstStyle/>
          <a:p>
            <a:r>
              <a:rPr lang="en-US"/>
              <a:t>SCOPE</a:t>
            </a:r>
            <a:endParaRPr lang="en-IN" dirty="0"/>
          </a:p>
        </p:txBody>
      </p:sp>
      <p:graphicFrame>
        <p:nvGraphicFramePr>
          <p:cNvPr id="45" name="Content Placeholder 2">
            <a:extLst>
              <a:ext uri="{FF2B5EF4-FFF2-40B4-BE49-F238E27FC236}">
                <a16:creationId xmlns:a16="http://schemas.microsoft.com/office/drawing/2014/main" id="{1DFB20D9-214E-6E32-B6AB-0E7F984413F6}"/>
              </a:ext>
            </a:extLst>
          </p:cNvPr>
          <p:cNvGraphicFramePr>
            <a:graphicFrameLocks noGrp="1"/>
          </p:cNvGraphicFramePr>
          <p:nvPr>
            <p:ph idx="1"/>
            <p:extLst>
              <p:ext uri="{D42A27DB-BD31-4B8C-83A1-F6EECF244321}">
                <p14:modId xmlns:p14="http://schemas.microsoft.com/office/powerpoint/2010/main" val="38855447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3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94B-A89F-640A-87A5-3F74D1513F40}"/>
              </a:ext>
            </a:extLst>
          </p:cNvPr>
          <p:cNvSpPr>
            <a:spLocks noGrp="1"/>
          </p:cNvSpPr>
          <p:nvPr>
            <p:ph type="title"/>
          </p:nvPr>
        </p:nvSpPr>
        <p:spPr/>
        <p:txBody>
          <a:bodyPr>
            <a:normAutofit/>
          </a:bodyPr>
          <a:lstStyle/>
          <a:p>
            <a:r>
              <a:rPr lang="en-US" dirty="0"/>
              <a:t>System Design</a:t>
            </a:r>
            <a:endParaRPr lang="en-IN" dirty="0"/>
          </a:p>
        </p:txBody>
      </p:sp>
      <p:sp>
        <p:nvSpPr>
          <p:cNvPr id="3" name="Content Placeholder 2">
            <a:extLst>
              <a:ext uri="{FF2B5EF4-FFF2-40B4-BE49-F238E27FC236}">
                <a16:creationId xmlns:a16="http://schemas.microsoft.com/office/drawing/2014/main" id="{6EDBE860-8791-F1B2-048F-456F54CC26ED}"/>
              </a:ext>
            </a:extLst>
          </p:cNvPr>
          <p:cNvSpPr>
            <a:spLocks noGrp="1"/>
          </p:cNvSpPr>
          <p:nvPr>
            <p:ph idx="1"/>
          </p:nvPr>
        </p:nvSpPr>
        <p:spPr/>
        <p:txBody>
          <a:bodyPr>
            <a:normAutofit/>
          </a:bodyPr>
          <a:lstStyle/>
          <a:p>
            <a:r>
              <a:rPr lang="en-US"/>
              <a:t>Software design sits at the technical kernel of software engineering process and is applied regardless of the development paradigm and the area of application. Once the system requirements have been analysed and specified, system design is the first of the three technical activities- design, code and test that are required to build and verify s/w. emphasis is on translating the s/w requirements into design specification. It involves preparing I/P- O/P specifications, making security and control specification, and preparing a logical and physical design work through</a:t>
            </a:r>
            <a:endParaRPr lang="en-IN" dirty="0"/>
          </a:p>
        </p:txBody>
      </p:sp>
    </p:spTree>
    <p:extLst>
      <p:ext uri="{BB962C8B-B14F-4D97-AF65-F5344CB8AC3E}">
        <p14:creationId xmlns:p14="http://schemas.microsoft.com/office/powerpoint/2010/main" val="3833716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EC78-1DBF-413F-E223-B4C426B80854}"/>
              </a:ext>
            </a:extLst>
          </p:cNvPr>
          <p:cNvSpPr>
            <a:spLocks noGrp="1"/>
          </p:cNvSpPr>
          <p:nvPr>
            <p:ph type="title"/>
          </p:nvPr>
        </p:nvSpPr>
        <p:spPr>
          <a:xfrm>
            <a:off x="7324653" y="1425185"/>
            <a:ext cx="3497565" cy="3002662"/>
          </a:xfrm>
        </p:spPr>
        <p:txBody>
          <a:bodyPr vert="horz" lIns="91440" tIns="45720" rIns="91440" bIns="45720" rtlCol="0" anchor="b">
            <a:normAutofit/>
          </a:bodyPr>
          <a:lstStyle/>
          <a:p>
            <a:r>
              <a:rPr lang="en-US" sz="4400" kern="1200" dirty="0">
                <a:solidFill>
                  <a:schemeClr val="tx1"/>
                </a:solidFill>
                <a:latin typeface="+mj-lt"/>
                <a:ea typeface="+mj-ea"/>
                <a:cs typeface="+mj-cs"/>
              </a:rPr>
              <a:t>Data Flow Diagram</a:t>
            </a:r>
          </a:p>
        </p:txBody>
      </p:sp>
      <p:pic>
        <p:nvPicPr>
          <p:cNvPr id="4" name="Content Placeholder 3" descr="How to encrypt and decrypt files using GPG - SAP C... - SAP Community">
            <a:extLst>
              <a:ext uri="{FF2B5EF4-FFF2-40B4-BE49-F238E27FC236}">
                <a16:creationId xmlns:a16="http://schemas.microsoft.com/office/drawing/2014/main" id="{9671CE3D-2E9B-A08C-BF58-3370F90E3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19109" y="964507"/>
            <a:ext cx="6010961" cy="4928986"/>
          </a:xfrm>
          <a:prstGeom prst="rect">
            <a:avLst/>
          </a:prstGeom>
          <a:noFill/>
        </p:spPr>
      </p:pic>
    </p:spTree>
    <p:extLst>
      <p:ext uri="{BB962C8B-B14F-4D97-AF65-F5344CB8AC3E}">
        <p14:creationId xmlns:p14="http://schemas.microsoft.com/office/powerpoint/2010/main" val="185382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Rectangle 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E759CCD-E479-57D6-D0B1-AF6A7D9A28F7}"/>
              </a:ext>
            </a:extLst>
          </p:cNvPr>
          <p:cNvSpPr>
            <a:spLocks noGrp="1"/>
          </p:cNvSpPr>
          <p:nvPr>
            <p:ph type="title"/>
          </p:nvPr>
        </p:nvSpPr>
        <p:spPr>
          <a:xfrm>
            <a:off x="677334" y="609600"/>
            <a:ext cx="3843375" cy="5175624"/>
          </a:xfrm>
        </p:spPr>
        <p:txBody>
          <a:bodyPr anchor="ctr">
            <a:normAutofit/>
          </a:bodyPr>
          <a:lstStyle/>
          <a:p>
            <a:r>
              <a:rPr lang="en-IN" dirty="0">
                <a:solidFill>
                  <a:schemeClr val="tx1">
                    <a:lumMod val="85000"/>
                    <a:lumOff val="15000"/>
                  </a:schemeClr>
                </a:solidFill>
              </a:rPr>
              <a:t>AES ALGORITHM</a:t>
            </a:r>
          </a:p>
        </p:txBody>
      </p:sp>
      <p:sp>
        <p:nvSpPr>
          <p:cNvPr id="21" name="Freeform: Shape 20">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6B8574A-B539-D0C5-9918-E42A6CE28685}"/>
              </a:ext>
            </a:extLst>
          </p:cNvPr>
          <p:cNvSpPr>
            <a:spLocks noGrp="1"/>
          </p:cNvSpPr>
          <p:nvPr>
            <p:ph idx="1"/>
          </p:nvPr>
        </p:nvSpPr>
        <p:spPr>
          <a:xfrm>
            <a:off x="6116084" y="609601"/>
            <a:ext cx="5511296" cy="5175624"/>
          </a:xfrm>
        </p:spPr>
        <p:txBody>
          <a:bodyPr anchor="ctr">
            <a:normAutofit/>
          </a:bodyPr>
          <a:lstStyle/>
          <a:p>
            <a:pPr fontAlgn="base"/>
            <a:r>
              <a:rPr lang="en-US" b="1" i="0" dirty="0">
                <a:solidFill>
                  <a:srgbClr val="FFFFFF"/>
                </a:solidFill>
                <a:effectLst/>
                <a:latin typeface="Nunito" pitchFamily="2" charset="0"/>
              </a:rPr>
              <a:t>Advanced Encryption Standard (AES)?</a:t>
            </a:r>
          </a:p>
          <a:p>
            <a:pPr rtl="0" fontAlgn="base">
              <a:spcAft>
                <a:spcPts val="750"/>
              </a:spcAft>
            </a:pPr>
            <a:r>
              <a:rPr lang="en-US" b="0" i="0" dirty="0">
                <a:solidFill>
                  <a:srgbClr val="FFFFFF"/>
                </a:solidFill>
                <a:effectLst/>
                <a:latin typeface="Nunito" pitchFamily="2" charset="0"/>
              </a:rPr>
              <a:t>Advanced Encryption Standard (AES) is a highly trusted </a:t>
            </a:r>
            <a:r>
              <a:rPr lang="en-US" b="1" i="0" dirty="0">
                <a:solidFill>
                  <a:srgbClr val="FFFFFF"/>
                </a:solidFill>
                <a:effectLst/>
                <a:latin typeface="Nunito" pitchFamily="2" charset="0"/>
              </a:rPr>
              <a:t>encryption algorithm</a:t>
            </a:r>
            <a:r>
              <a:rPr lang="en-US" b="0" i="0" dirty="0">
                <a:solidFill>
                  <a:srgbClr val="FFFFFF"/>
                </a:solidFill>
                <a:effectLst/>
                <a:latin typeface="Nunito" pitchFamily="2" charset="0"/>
              </a:rPr>
              <a:t> used to secure data by converting it into an unreadable format without the proper key. Developed by the National Institute of Standards and Technology (NIST), </a:t>
            </a:r>
            <a:r>
              <a:rPr lang="en-US" b="1" i="0" dirty="0">
                <a:solidFill>
                  <a:srgbClr val="FFFFFF"/>
                </a:solidFill>
                <a:effectLst/>
                <a:latin typeface="Nunito" pitchFamily="2" charset="0"/>
              </a:rPr>
              <a:t>AES encryption</a:t>
            </a:r>
            <a:r>
              <a:rPr lang="en-US" b="0" i="0" dirty="0">
                <a:solidFill>
                  <a:srgbClr val="FFFFFF"/>
                </a:solidFill>
                <a:effectLst/>
                <a:latin typeface="Nunito" pitchFamily="2" charset="0"/>
              </a:rPr>
              <a:t> uses various </a:t>
            </a:r>
            <a:r>
              <a:rPr lang="en-US" b="1" i="0" dirty="0">
                <a:solidFill>
                  <a:srgbClr val="FFFFFF"/>
                </a:solidFill>
                <a:effectLst/>
                <a:latin typeface="Nunito" pitchFamily="2" charset="0"/>
              </a:rPr>
              <a:t>key lengths</a:t>
            </a:r>
            <a:r>
              <a:rPr lang="en-US" b="0" i="0" dirty="0">
                <a:solidFill>
                  <a:srgbClr val="FFFFFF"/>
                </a:solidFill>
                <a:effectLst/>
                <a:latin typeface="Nunito" pitchFamily="2" charset="0"/>
              </a:rPr>
              <a:t> (128, 192, or 256 bits) to provide strong protection against unauthorized access. This </a:t>
            </a:r>
            <a:r>
              <a:rPr lang="en-US" b="1" i="0" dirty="0">
                <a:solidFill>
                  <a:srgbClr val="FFFFFF"/>
                </a:solidFill>
                <a:effectLst/>
                <a:latin typeface="Nunito" pitchFamily="2" charset="0"/>
              </a:rPr>
              <a:t>data security</a:t>
            </a:r>
            <a:r>
              <a:rPr lang="en-US" b="0" i="0" dirty="0">
                <a:solidFill>
                  <a:srgbClr val="FFFFFF"/>
                </a:solidFill>
                <a:effectLst/>
                <a:latin typeface="Nunito" pitchFamily="2" charset="0"/>
              </a:rPr>
              <a:t> measure is efficient and widely implemented in securing </a:t>
            </a:r>
            <a:r>
              <a:rPr lang="en-US" b="1" i="0" dirty="0">
                <a:solidFill>
                  <a:srgbClr val="FFFFFF"/>
                </a:solidFill>
                <a:effectLst/>
                <a:latin typeface="Nunito" pitchFamily="2" charset="0"/>
              </a:rPr>
              <a:t>internet communication</a:t>
            </a:r>
            <a:r>
              <a:rPr lang="en-US" b="0" i="0" dirty="0">
                <a:solidFill>
                  <a:srgbClr val="FFFFFF"/>
                </a:solidFill>
                <a:effectLst/>
                <a:latin typeface="Nunito" pitchFamily="2" charset="0"/>
              </a:rPr>
              <a:t>, protecting </a:t>
            </a:r>
            <a:r>
              <a:rPr lang="en-US" b="1" i="0" dirty="0">
                <a:solidFill>
                  <a:srgbClr val="FFFFFF"/>
                </a:solidFill>
                <a:effectLst/>
                <a:latin typeface="Nunito" pitchFamily="2" charset="0"/>
              </a:rPr>
              <a:t>sensitive data</a:t>
            </a:r>
            <a:r>
              <a:rPr lang="en-US" b="0" i="0" dirty="0">
                <a:solidFill>
                  <a:srgbClr val="FFFFFF"/>
                </a:solidFill>
                <a:effectLst/>
                <a:latin typeface="Nunito" pitchFamily="2" charset="0"/>
              </a:rPr>
              <a:t>, and encrypting files. AES, a cornerstone of modern cryptography, is recognized globally for its ability to keep information safe from cyber threats.</a:t>
            </a:r>
          </a:p>
          <a:p>
            <a:endParaRPr lang="en-IN" dirty="0">
              <a:solidFill>
                <a:srgbClr val="FFFFFF"/>
              </a:solidFill>
            </a:endParaRPr>
          </a:p>
        </p:txBody>
      </p:sp>
    </p:spTree>
    <p:extLst>
      <p:ext uri="{BB962C8B-B14F-4D97-AF65-F5344CB8AC3E}">
        <p14:creationId xmlns:p14="http://schemas.microsoft.com/office/powerpoint/2010/main" val="8813640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ES Encryption Algorithms">
            <a:extLst>
              <a:ext uri="{FF2B5EF4-FFF2-40B4-BE49-F238E27FC236}">
                <a16:creationId xmlns:a16="http://schemas.microsoft.com/office/drawing/2014/main" id="{D1EA256F-981B-AEE8-F8B7-FAC60973A2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02059" y="679121"/>
            <a:ext cx="5810139" cy="5491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81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E160-3417-C074-AF6B-AEF78184E0BB}"/>
              </a:ext>
            </a:extLst>
          </p:cNvPr>
          <p:cNvSpPr>
            <a:spLocks noGrp="1"/>
          </p:cNvSpPr>
          <p:nvPr>
            <p:ph type="title"/>
          </p:nvPr>
        </p:nvSpPr>
        <p:spPr>
          <a:xfrm>
            <a:off x="677334" y="609600"/>
            <a:ext cx="8596668" cy="1320800"/>
          </a:xfrm>
        </p:spPr>
        <p:txBody>
          <a:bodyPr>
            <a:normAutofit/>
          </a:bodyPr>
          <a:lstStyle/>
          <a:p>
            <a:r>
              <a:rPr lang="en-US"/>
              <a:t>OPERATING SYSTEM INTEGRATION</a:t>
            </a:r>
            <a:endParaRPr lang="en-IN" dirty="0"/>
          </a:p>
        </p:txBody>
      </p:sp>
      <p:graphicFrame>
        <p:nvGraphicFramePr>
          <p:cNvPr id="47" name="Content Placeholder 16">
            <a:extLst>
              <a:ext uri="{FF2B5EF4-FFF2-40B4-BE49-F238E27FC236}">
                <a16:creationId xmlns:a16="http://schemas.microsoft.com/office/drawing/2014/main" id="{9CCDC25E-0DB8-D630-1C21-810B859BC78F}"/>
              </a:ext>
            </a:extLst>
          </p:cNvPr>
          <p:cNvGraphicFramePr>
            <a:graphicFrameLocks noGrp="1"/>
          </p:cNvGraphicFramePr>
          <p:nvPr>
            <p:ph idx="1"/>
          </p:nvPr>
        </p:nvGraphicFramePr>
        <p:xfrm>
          <a:off x="1155522" y="2160588"/>
          <a:ext cx="7640994" cy="3881439"/>
        </p:xfrm>
        <a:graphic>
          <a:graphicData uri="http://schemas.openxmlformats.org/drawingml/2006/table">
            <a:tbl>
              <a:tblPr/>
              <a:tblGrid>
                <a:gridCol w="3483567">
                  <a:extLst>
                    <a:ext uri="{9D8B030D-6E8A-4147-A177-3AD203B41FA5}">
                      <a16:colId xmlns:a16="http://schemas.microsoft.com/office/drawing/2014/main" val="1751562122"/>
                    </a:ext>
                  </a:extLst>
                </a:gridCol>
                <a:gridCol w="4157427">
                  <a:extLst>
                    <a:ext uri="{9D8B030D-6E8A-4147-A177-3AD203B41FA5}">
                      <a16:colId xmlns:a16="http://schemas.microsoft.com/office/drawing/2014/main" val="2696131266"/>
                    </a:ext>
                  </a:extLst>
                </a:gridCol>
              </a:tblGrid>
              <a:tr h="464085">
                <a:tc>
                  <a:txBody>
                    <a:bodyPr/>
                    <a:lstStyle/>
                    <a:p>
                      <a:pPr algn="l" fontAlgn="ctr">
                        <a:buNone/>
                      </a:pPr>
                      <a:r>
                        <a:rPr lang="en-IN" sz="2100" b="1" i="0" u="none" strike="noStrike">
                          <a:effectLst/>
                          <a:latin typeface="Arial" panose="020B0604020202020204" pitchFamily="34" charset="0"/>
                        </a:rPr>
                        <a:t>Functionality</a:t>
                      </a:r>
                      <a:endParaRPr lang="en-IN" sz="2100" b="0" i="0" u="none" strike="noStrike">
                        <a:effectLst/>
                        <a:latin typeface="Arial" panose="020B0604020202020204" pitchFamily="34" charset="0"/>
                      </a:endParaRPr>
                    </a:p>
                  </a:txBody>
                  <a:tcPr marL="105474" marR="105474" marT="52737" marB="52737" anchor="ctr">
                    <a:lnL>
                      <a:noFill/>
                    </a:lnL>
                    <a:lnR>
                      <a:noFill/>
                    </a:lnR>
                    <a:lnT>
                      <a:noFill/>
                    </a:lnT>
                    <a:lnB>
                      <a:noFill/>
                    </a:lnB>
                    <a:noFill/>
                  </a:tcPr>
                </a:tc>
                <a:tc>
                  <a:txBody>
                    <a:bodyPr/>
                    <a:lstStyle/>
                    <a:p>
                      <a:pPr algn="l" fontAlgn="ctr">
                        <a:buNone/>
                      </a:pPr>
                      <a:r>
                        <a:rPr lang="en-IN" sz="2100" b="1" i="0" u="none" strike="noStrike">
                          <a:effectLst/>
                          <a:latin typeface="Arial" panose="020B0604020202020204" pitchFamily="34" charset="0"/>
                        </a:rPr>
                        <a:t>OS Involvement</a:t>
                      </a:r>
                      <a:endParaRPr lang="en-IN" sz="2100" b="0" i="0" u="none" strike="noStrike">
                        <a:effectLst/>
                        <a:latin typeface="Arial" panose="020B0604020202020204" pitchFamily="34" charset="0"/>
                      </a:endParaRPr>
                    </a:p>
                  </a:txBody>
                  <a:tcPr marL="105474" marR="105474" marT="52737" marB="52737" anchor="ctr">
                    <a:lnL>
                      <a:noFill/>
                    </a:lnL>
                    <a:lnR>
                      <a:noFill/>
                    </a:lnR>
                    <a:lnT>
                      <a:noFill/>
                    </a:lnT>
                    <a:lnB>
                      <a:noFill/>
                    </a:lnB>
                    <a:noFill/>
                  </a:tcPr>
                </a:tc>
                <a:extLst>
                  <a:ext uri="{0D108BD9-81ED-4DB2-BD59-A6C34878D82A}">
                    <a16:rowId xmlns:a16="http://schemas.microsoft.com/office/drawing/2014/main" val="1443565148"/>
                  </a:ext>
                </a:extLst>
              </a:tr>
              <a:tr h="464085">
                <a:tc>
                  <a:txBody>
                    <a:bodyPr/>
                    <a:lstStyle/>
                    <a:p>
                      <a:pPr algn="l" fontAlgn="ctr">
                        <a:buNone/>
                      </a:pPr>
                      <a:r>
                        <a:rPr lang="en-IN" sz="2100" b="0" i="0" u="none" strike="noStrike">
                          <a:effectLst/>
                          <a:latin typeface="Arial" panose="020B0604020202020204" pitchFamily="34" charset="0"/>
                        </a:rPr>
                        <a:t>File encryption/decryption</a:t>
                      </a:r>
                    </a:p>
                  </a:txBody>
                  <a:tcPr marL="105474" marR="105474" marT="52737" marB="52737" anchor="ctr">
                    <a:lnL>
                      <a:noFill/>
                    </a:lnL>
                    <a:lnR>
                      <a:noFill/>
                    </a:lnR>
                    <a:lnT>
                      <a:noFill/>
                    </a:lnT>
                    <a:lnB>
                      <a:noFill/>
                    </a:lnB>
                    <a:noFill/>
                  </a:tcPr>
                </a:tc>
                <a:tc>
                  <a:txBody>
                    <a:bodyPr/>
                    <a:lstStyle/>
                    <a:p>
                      <a:pPr algn="l" fontAlgn="ctr">
                        <a:buNone/>
                      </a:pPr>
                      <a:r>
                        <a:rPr lang="en-IN" sz="2100" b="0" i="0" u="none" strike="noStrike">
                          <a:effectLst/>
                          <a:latin typeface="Arial" panose="020B0604020202020204" pitchFamily="34" charset="0"/>
                        </a:rPr>
                        <a:t>Uses file system APIs</a:t>
                      </a:r>
                    </a:p>
                  </a:txBody>
                  <a:tcPr marL="105474" marR="105474" marT="52737" marB="52737" anchor="ctr">
                    <a:lnL>
                      <a:noFill/>
                    </a:lnL>
                    <a:lnR>
                      <a:noFill/>
                    </a:lnR>
                    <a:lnT>
                      <a:noFill/>
                    </a:lnT>
                    <a:lnB>
                      <a:noFill/>
                    </a:lnB>
                    <a:noFill/>
                  </a:tcPr>
                </a:tc>
                <a:extLst>
                  <a:ext uri="{0D108BD9-81ED-4DB2-BD59-A6C34878D82A}">
                    <a16:rowId xmlns:a16="http://schemas.microsoft.com/office/drawing/2014/main" val="62037500"/>
                  </a:ext>
                </a:extLst>
              </a:tr>
              <a:tr h="464085">
                <a:tc>
                  <a:txBody>
                    <a:bodyPr/>
                    <a:lstStyle/>
                    <a:p>
                      <a:pPr algn="l" fontAlgn="ctr">
                        <a:buNone/>
                      </a:pPr>
                      <a:r>
                        <a:rPr lang="en-IN" sz="2100" b="0" i="0" u="none" strike="noStrike">
                          <a:effectLst/>
                          <a:latin typeface="Arial" panose="020B0604020202020204" pitchFamily="34" charset="0"/>
                        </a:rPr>
                        <a:t>Key/IV storage</a:t>
                      </a:r>
                    </a:p>
                  </a:txBody>
                  <a:tcPr marL="105474" marR="105474" marT="52737" marB="52737" anchor="ctr">
                    <a:lnL>
                      <a:noFill/>
                    </a:lnL>
                    <a:lnR>
                      <a:noFill/>
                    </a:lnR>
                    <a:lnT>
                      <a:noFill/>
                    </a:lnT>
                    <a:lnB>
                      <a:noFill/>
                    </a:lnB>
                    <a:noFill/>
                  </a:tcPr>
                </a:tc>
                <a:tc>
                  <a:txBody>
                    <a:bodyPr/>
                    <a:lstStyle/>
                    <a:p>
                      <a:pPr algn="l" fontAlgn="ctr">
                        <a:buNone/>
                      </a:pPr>
                      <a:r>
                        <a:rPr lang="en-IN" sz="2100" b="0" i="0" u="none" strike="noStrike">
                          <a:effectLst/>
                          <a:latin typeface="Arial" panose="020B0604020202020204" pitchFamily="34" charset="0"/>
                        </a:rPr>
                        <a:t>Controlled by OS permissions</a:t>
                      </a:r>
                    </a:p>
                  </a:txBody>
                  <a:tcPr marL="105474" marR="105474" marT="52737" marB="52737" anchor="ctr">
                    <a:lnL>
                      <a:noFill/>
                    </a:lnL>
                    <a:lnR>
                      <a:noFill/>
                    </a:lnR>
                    <a:lnT>
                      <a:noFill/>
                    </a:lnT>
                    <a:lnB>
                      <a:noFill/>
                    </a:lnB>
                    <a:noFill/>
                  </a:tcPr>
                </a:tc>
                <a:extLst>
                  <a:ext uri="{0D108BD9-81ED-4DB2-BD59-A6C34878D82A}">
                    <a16:rowId xmlns:a16="http://schemas.microsoft.com/office/drawing/2014/main" val="1206874049"/>
                  </a:ext>
                </a:extLst>
              </a:tr>
              <a:tr h="464085">
                <a:tc>
                  <a:txBody>
                    <a:bodyPr/>
                    <a:lstStyle/>
                    <a:p>
                      <a:pPr algn="l" fontAlgn="ctr">
                        <a:buNone/>
                      </a:pPr>
                      <a:r>
                        <a:rPr lang="en-IN" sz="2100" b="0" i="0" u="none" strike="noStrike">
                          <a:effectLst/>
                          <a:latin typeface="Arial" panose="020B0604020202020204" pitchFamily="34" charset="0"/>
                        </a:rPr>
                        <a:t>Random IV/key generation</a:t>
                      </a:r>
                    </a:p>
                  </a:txBody>
                  <a:tcPr marL="105474" marR="105474" marT="52737" marB="52737" anchor="ctr">
                    <a:lnL>
                      <a:noFill/>
                    </a:lnL>
                    <a:lnR>
                      <a:noFill/>
                    </a:lnR>
                    <a:lnT>
                      <a:noFill/>
                    </a:lnT>
                    <a:lnB>
                      <a:noFill/>
                    </a:lnB>
                    <a:noFill/>
                  </a:tcPr>
                </a:tc>
                <a:tc>
                  <a:txBody>
                    <a:bodyPr/>
                    <a:lstStyle/>
                    <a:p>
                      <a:pPr algn="l" fontAlgn="ctr">
                        <a:buNone/>
                      </a:pPr>
                      <a:r>
                        <a:rPr lang="en-US" sz="2100" b="0" i="0" u="none" strike="noStrike">
                          <a:effectLst/>
                          <a:latin typeface="Arial" panose="020B0604020202020204" pitchFamily="34" charset="0"/>
                        </a:rPr>
                        <a:t>Provided by OS entropy sources</a:t>
                      </a:r>
                    </a:p>
                  </a:txBody>
                  <a:tcPr marL="105474" marR="105474" marT="52737" marB="52737" anchor="ctr">
                    <a:lnL>
                      <a:noFill/>
                    </a:lnL>
                    <a:lnR>
                      <a:noFill/>
                    </a:lnR>
                    <a:lnT>
                      <a:noFill/>
                    </a:lnT>
                    <a:lnB>
                      <a:noFill/>
                    </a:lnB>
                    <a:noFill/>
                  </a:tcPr>
                </a:tc>
                <a:extLst>
                  <a:ext uri="{0D108BD9-81ED-4DB2-BD59-A6C34878D82A}">
                    <a16:rowId xmlns:a16="http://schemas.microsoft.com/office/drawing/2014/main" val="3868091822"/>
                  </a:ext>
                </a:extLst>
              </a:tr>
              <a:tr h="780507">
                <a:tc>
                  <a:txBody>
                    <a:bodyPr/>
                    <a:lstStyle/>
                    <a:p>
                      <a:pPr algn="l" fontAlgn="ctr">
                        <a:buNone/>
                      </a:pPr>
                      <a:r>
                        <a:rPr lang="en-IN" sz="2100" b="0" i="0" u="none" strike="noStrike">
                          <a:effectLst/>
                          <a:latin typeface="Arial" panose="020B0604020202020204" pitchFamily="34" charset="0"/>
                        </a:rPr>
                        <a:t>Memory security</a:t>
                      </a:r>
                    </a:p>
                  </a:txBody>
                  <a:tcPr marL="105474" marR="105474" marT="52737" marB="52737" anchor="ctr">
                    <a:lnL>
                      <a:noFill/>
                    </a:lnL>
                    <a:lnR>
                      <a:noFill/>
                    </a:lnR>
                    <a:lnT>
                      <a:noFill/>
                    </a:lnT>
                    <a:lnB>
                      <a:noFill/>
                    </a:lnB>
                    <a:noFill/>
                  </a:tcPr>
                </a:tc>
                <a:tc>
                  <a:txBody>
                    <a:bodyPr/>
                    <a:lstStyle/>
                    <a:p>
                      <a:pPr algn="l" fontAlgn="ctr">
                        <a:buNone/>
                      </a:pPr>
                      <a:r>
                        <a:rPr lang="en-US" sz="2100" b="0" i="0" u="none" strike="noStrike">
                          <a:effectLst/>
                          <a:latin typeface="Arial" panose="020B0604020202020204" pitchFamily="34" charset="0"/>
                        </a:rPr>
                        <a:t>Protected by OS memory management</a:t>
                      </a:r>
                    </a:p>
                  </a:txBody>
                  <a:tcPr marL="105474" marR="105474" marT="52737" marB="52737" anchor="ctr">
                    <a:lnL>
                      <a:noFill/>
                    </a:lnL>
                    <a:lnR>
                      <a:noFill/>
                    </a:lnR>
                    <a:lnT>
                      <a:noFill/>
                    </a:lnT>
                    <a:lnB>
                      <a:noFill/>
                    </a:lnB>
                    <a:noFill/>
                  </a:tcPr>
                </a:tc>
                <a:extLst>
                  <a:ext uri="{0D108BD9-81ED-4DB2-BD59-A6C34878D82A}">
                    <a16:rowId xmlns:a16="http://schemas.microsoft.com/office/drawing/2014/main" val="1180682192"/>
                  </a:ext>
                </a:extLst>
              </a:tr>
              <a:tr h="464085">
                <a:tc>
                  <a:txBody>
                    <a:bodyPr/>
                    <a:lstStyle/>
                    <a:p>
                      <a:pPr algn="l" fontAlgn="ctr">
                        <a:buNone/>
                      </a:pPr>
                      <a:r>
                        <a:rPr lang="en-IN" sz="2100" b="0" i="0" u="none" strike="noStrike">
                          <a:effectLst/>
                          <a:latin typeface="Arial" panose="020B0604020202020204" pitchFamily="34" charset="0"/>
                        </a:rPr>
                        <a:t>Process execution</a:t>
                      </a:r>
                    </a:p>
                  </a:txBody>
                  <a:tcPr marL="105474" marR="105474" marT="52737" marB="52737" anchor="ctr">
                    <a:lnL>
                      <a:noFill/>
                    </a:lnL>
                    <a:lnR>
                      <a:noFill/>
                    </a:lnR>
                    <a:lnT>
                      <a:noFill/>
                    </a:lnT>
                    <a:lnB>
                      <a:noFill/>
                    </a:lnB>
                    <a:noFill/>
                  </a:tcPr>
                </a:tc>
                <a:tc>
                  <a:txBody>
                    <a:bodyPr/>
                    <a:lstStyle/>
                    <a:p>
                      <a:pPr algn="l" fontAlgn="ctr">
                        <a:buNone/>
                      </a:pPr>
                      <a:r>
                        <a:rPr lang="en-IN" sz="2100" b="0" i="0" u="none" strike="noStrike">
                          <a:effectLst/>
                          <a:latin typeface="Arial" panose="020B0604020202020204" pitchFamily="34" charset="0"/>
                        </a:rPr>
                        <a:t>Managed by OS scheduler</a:t>
                      </a:r>
                    </a:p>
                  </a:txBody>
                  <a:tcPr marL="105474" marR="105474" marT="52737" marB="52737" anchor="ctr">
                    <a:lnL>
                      <a:noFill/>
                    </a:lnL>
                    <a:lnR>
                      <a:noFill/>
                    </a:lnR>
                    <a:lnT>
                      <a:noFill/>
                    </a:lnT>
                    <a:lnB>
                      <a:noFill/>
                    </a:lnB>
                    <a:noFill/>
                  </a:tcPr>
                </a:tc>
                <a:extLst>
                  <a:ext uri="{0D108BD9-81ED-4DB2-BD59-A6C34878D82A}">
                    <a16:rowId xmlns:a16="http://schemas.microsoft.com/office/drawing/2014/main" val="3362550007"/>
                  </a:ext>
                </a:extLst>
              </a:tr>
              <a:tr h="780507">
                <a:tc>
                  <a:txBody>
                    <a:bodyPr/>
                    <a:lstStyle/>
                    <a:p>
                      <a:pPr algn="l" fontAlgn="ctr">
                        <a:buNone/>
                      </a:pPr>
                      <a:r>
                        <a:rPr lang="en-IN" sz="2100" b="0" i="0" u="none" strike="noStrike">
                          <a:effectLst/>
                          <a:latin typeface="Arial" panose="020B0604020202020204" pitchFamily="34" charset="0"/>
                        </a:rPr>
                        <a:t>Library integration</a:t>
                      </a:r>
                    </a:p>
                  </a:txBody>
                  <a:tcPr marL="105474" marR="105474" marT="52737" marB="52737" anchor="ctr">
                    <a:lnL>
                      <a:noFill/>
                    </a:lnL>
                    <a:lnR>
                      <a:noFill/>
                    </a:lnR>
                    <a:lnT>
                      <a:noFill/>
                    </a:lnT>
                    <a:lnB>
                      <a:noFill/>
                    </a:lnB>
                    <a:noFill/>
                  </a:tcPr>
                </a:tc>
                <a:tc>
                  <a:txBody>
                    <a:bodyPr/>
                    <a:lstStyle/>
                    <a:p>
                      <a:pPr algn="l" fontAlgn="ctr">
                        <a:buNone/>
                      </a:pPr>
                      <a:r>
                        <a:rPr lang="en-US" sz="2100" b="0" i="0" u="none" strike="noStrike" dirty="0">
                          <a:effectLst/>
                          <a:latin typeface="Arial" panose="020B0604020202020204" pitchFamily="34" charset="0"/>
                        </a:rPr>
                        <a:t>OS links OpenSSL or cryptographic libs</a:t>
                      </a:r>
                    </a:p>
                  </a:txBody>
                  <a:tcPr marL="105474" marR="105474" marT="52737" marB="52737" anchor="ctr">
                    <a:lnL>
                      <a:noFill/>
                    </a:lnL>
                    <a:lnR>
                      <a:noFill/>
                    </a:lnR>
                    <a:lnT>
                      <a:noFill/>
                    </a:lnT>
                    <a:lnB>
                      <a:noFill/>
                    </a:lnB>
                    <a:noFill/>
                  </a:tcPr>
                </a:tc>
                <a:extLst>
                  <a:ext uri="{0D108BD9-81ED-4DB2-BD59-A6C34878D82A}">
                    <a16:rowId xmlns:a16="http://schemas.microsoft.com/office/drawing/2014/main" val="4240580041"/>
                  </a:ext>
                </a:extLst>
              </a:tr>
            </a:tbl>
          </a:graphicData>
        </a:graphic>
      </p:graphicFrame>
    </p:spTree>
    <p:extLst>
      <p:ext uri="{BB962C8B-B14F-4D97-AF65-F5344CB8AC3E}">
        <p14:creationId xmlns:p14="http://schemas.microsoft.com/office/powerpoint/2010/main" val="2582926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46</TotalTime>
  <Words>1206</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Nunito</vt:lpstr>
      <vt:lpstr>Times New Roman</vt:lpstr>
      <vt:lpstr>Trebuchet MS</vt:lpstr>
      <vt:lpstr>Wingdings 3</vt:lpstr>
      <vt:lpstr>Facet</vt:lpstr>
      <vt:lpstr>  SecureVault:  A File Encryption and Decryption System   </vt:lpstr>
      <vt:lpstr>ABSTRACT  </vt:lpstr>
      <vt:lpstr>OBJECTIVE</vt:lpstr>
      <vt:lpstr>SCOPE</vt:lpstr>
      <vt:lpstr>System Design</vt:lpstr>
      <vt:lpstr>Data Flow Diagram</vt:lpstr>
      <vt:lpstr>AES ALGORITHM</vt:lpstr>
      <vt:lpstr>PowerPoint Presentation</vt:lpstr>
      <vt:lpstr>OPERATING SYSTEM INTEGRATION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 POKHRIYAL</dc:creator>
  <cp:lastModifiedBy>ANUJ POKHRIYAL</cp:lastModifiedBy>
  <cp:revision>1</cp:revision>
  <dcterms:created xsi:type="dcterms:W3CDTF">2025-01-17T16:33:56Z</dcterms:created>
  <dcterms:modified xsi:type="dcterms:W3CDTF">2025-04-15T16:37:47Z</dcterms:modified>
</cp:coreProperties>
</file>