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7" r:id="rId3"/>
    <p:sldId id="258" r:id="rId4"/>
    <p:sldId id="331" r:id="rId5"/>
    <p:sldId id="259" r:id="rId6"/>
    <p:sldId id="260" r:id="rId7"/>
    <p:sldId id="276" r:id="rId8"/>
    <p:sldId id="266" r:id="rId9"/>
    <p:sldId id="302" r:id="rId10"/>
    <p:sldId id="272" r:id="rId11"/>
    <p:sldId id="304" r:id="rId12"/>
    <p:sldId id="306" r:id="rId13"/>
    <p:sldId id="307" r:id="rId14"/>
    <p:sldId id="339" r:id="rId15"/>
    <p:sldId id="309" r:id="rId16"/>
    <p:sldId id="321" r:id="rId17"/>
    <p:sldId id="338" r:id="rId18"/>
    <p:sldId id="322" r:id="rId19"/>
    <p:sldId id="335" r:id="rId20"/>
    <p:sldId id="334" r:id="rId21"/>
    <p:sldId id="337" r:id="rId22"/>
    <p:sldId id="278" r:id="rId23"/>
  </p:sldIdLst>
  <p:sldSz cx="9144000" cy="5143500"/>
  <p:notesSz cx="6858000" cy="9144000"/>
  <p:defaultTextStyle>
    <a:defPPr>
      <a:defRPr lang="zh-CN"/>
    </a:defPPr>
    <a:lvl1pPr marL="0" lvl="0" indent="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1pPr>
    <a:lvl2pPr marL="342900" lvl="1" indent="1143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2pPr>
    <a:lvl3pPr marL="685800" lvl="2" indent="2286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3pPr>
    <a:lvl4pPr marL="1028700" lvl="3" indent="3429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4pPr>
    <a:lvl5pPr marL="1371600" lvl="4" indent="4572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5pPr>
    <a:lvl6pPr marL="2286000" lvl="5" indent="4572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6pPr>
    <a:lvl7pPr marL="2743200" lvl="6" indent="4572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7pPr>
    <a:lvl8pPr marL="3200400" lvl="7" indent="4572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8pPr>
    <a:lvl9pPr marL="3657600" lvl="8" indent="457200" algn="l" defTabSz="685800" rtl="0" eaLnBrk="1" fontAlgn="base" latinLnBrk="0" hangingPunct="1">
      <a:lnSpc>
        <a:spcPct val="100000"/>
      </a:lnSpc>
      <a:spcBef>
        <a:spcPct val="0"/>
      </a:spcBef>
      <a:spcAft>
        <a:spcPct val="0"/>
      </a:spcAft>
      <a:buFont typeface="Arial" panose="020B0604020202090204" pitchFamily="34" charset="0"/>
      <a:buNone/>
      <a:defRPr sz="1300" b="0" i="0" u="none" kern="1200" baseline="0">
        <a:solidFill>
          <a:schemeClr val="tx1"/>
        </a:solidFill>
        <a:latin typeface="Calibri" pitchFamily="34" charset="0"/>
        <a:ea typeface="SimSun" pitchFamily="2" charset="-122"/>
        <a:cs typeface="+mn-cs"/>
      </a:defRPr>
    </a:lvl9pPr>
  </p:defaultTextStyle>
  <p:extLst>
    <p:ext uri="{EFAFB233-063F-42B5-8137-9DF3F51BA10A}">
      <p15:sldGuideLst xmlns:p15="http://schemas.microsoft.com/office/powerpoint/2012/main">
        <p15:guide id="1" orient="horz" pos="164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CDCD"/>
    <a:srgbClr val="D2D2D2"/>
    <a:srgbClr val="CFCFCF"/>
    <a:srgbClr val="203864"/>
    <a:srgbClr val="FFC000"/>
    <a:srgbClr val="111E35"/>
    <a:srgbClr val="D09E00"/>
    <a:srgbClr val="CB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120" d="100"/>
          <a:sy n="120" d="100"/>
        </p:scale>
        <p:origin x="-135" y="-45"/>
      </p:cViewPr>
      <p:guideLst>
        <p:guide orient="horz" pos="164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itchFamily="34" charset="0"/>
                <a:ea typeface="SimSun" pitchFamily="2"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itchFamily="34" charset="0"/>
                <a:ea typeface="SimSun"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itchFamily="34" charset="0"/>
                <a:ea typeface="SimSun" pitchFamily="2" charset="-122"/>
                <a:cs typeface="+mn-cs"/>
              </a:rPr>
            </a:fld>
            <a:endParaRPr lang="zh-CN" altLang="en-US" strike="noStrike" noProof="1"/>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3077"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itchFamily="34" charset="0"/>
                <a:ea typeface="SimSun" pitchFamily="2"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200150"/>
            <a:ext cx="8229600" cy="339407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06375"/>
            <a:ext cx="6019800" cy="438785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200150"/>
            <a:ext cx="8229600" cy="3394075"/>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179638"/>
            <a:ext cx="7772400" cy="112553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Footer Placeholder 4"/>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200150"/>
            <a:ext cx="4038600" cy="33940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150938"/>
            <a:ext cx="4040188"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1631950"/>
            <a:ext cx="4040188"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150938"/>
            <a:ext cx="4041775" cy="4810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1631950"/>
            <a:ext cx="4041775" cy="2962275"/>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Date Placeholder 6"/>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8" name="Footer Placeholder 7"/>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Date Placeholder 2"/>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4" name="Footer Placeholder 3"/>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3" name="Footer Placeholder 2"/>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04788"/>
            <a:ext cx="5111750" cy="4389437"/>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076325"/>
            <a:ext cx="3008313" cy="35179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460375"/>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685800" rtl="0" eaLnBrk="1" fontAlgn="base" latinLnBrk="0" hangingPunct="1">
              <a:lnSpc>
                <a:spcPct val="90000"/>
              </a:lnSpc>
              <a:spcBef>
                <a:spcPts val="750"/>
              </a:spcBef>
              <a:spcAft>
                <a:spcPct val="0"/>
              </a:spcAft>
              <a:buClrTx/>
              <a:buSzTx/>
              <a:buFont typeface="Arial" panose="020B0604020202090204" pitchFamily="34" charset="0"/>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900"/>
            <a:ext cx="5486400" cy="60325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Date Placeholder 4"/>
          <p:cNvSpPr>
            <a:spLocks noGrp="1"/>
          </p:cNvSpPr>
          <p:nvPr>
            <p:ph type="dt" sz="half" idx="10"/>
          </p:nvPr>
        </p:nvSpPr>
        <p:spPr/>
        <p:txBody>
          <a:bodyPr/>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6" name="Footer Placeholder 5"/>
          <p:cNvSpPr>
            <a:spLocks noGrp="1"/>
          </p:cNvSpPr>
          <p:nvPr>
            <p:ph type="ftr" sz="quarter" idx="11"/>
          </p:nvPr>
        </p:nvSpPr>
        <p:spPr/>
        <p:txBody>
          <a:bodyPr/>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98"/>
          <p:cNvSpPr>
            <a:spLocks noChangeArrowheads="1"/>
          </p:cNvSpPr>
          <p:nvPr/>
        </p:nvSpPr>
        <p:spPr bwMode="auto">
          <a:xfrm>
            <a:off x="0" y="1588"/>
            <a:ext cx="9144000" cy="5140325"/>
          </a:xfrm>
          <a:prstGeom prst="rect">
            <a:avLst/>
          </a:prstGeom>
          <a:solidFill>
            <a:srgbClr val="F0F0F0"/>
          </a:solidFill>
          <a:ln w="9525">
            <a:noFill/>
            <a:miter lim="800000"/>
          </a:ln>
        </p:spPr>
        <p:txBody>
          <a:bodyPr anchor="ctr"/>
          <a:lstStyle/>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1300" b="0" i="0" u="none" strike="noStrike" kern="1200" cap="none" spc="0" normalizeH="0" baseline="0" noProof="0" smtClean="0">
              <a:ln>
                <a:noFill/>
              </a:ln>
              <a:solidFill>
                <a:srgbClr val="FFFFFF"/>
              </a:solidFill>
              <a:effectLst/>
              <a:uLnTx/>
              <a:uFillTx/>
              <a:latin typeface="Calibri" pitchFamily="34" charset="0"/>
              <a:ea typeface="Microsoft YaHei" pitchFamily="34" charset="-122"/>
              <a:cs typeface="+mn-cs"/>
            </a:endParaRPr>
          </a:p>
        </p:txBody>
      </p:sp>
      <p:grpSp>
        <p:nvGrpSpPr>
          <p:cNvPr id="1027" name="Group 3"/>
          <p:cNvGrpSpPr/>
          <p:nvPr userDrawn="1"/>
        </p:nvGrpSpPr>
        <p:grpSpPr>
          <a:xfrm>
            <a:off x="0" y="0"/>
            <a:ext cx="9144000" cy="5143500"/>
            <a:chOff x="0" y="0"/>
            <a:chExt cx="9144000" cy="5143501"/>
          </a:xfrm>
        </p:grpSpPr>
        <p:cxnSp>
          <p:nvCxnSpPr>
            <p:cNvPr id="1028" name="直接连接符 7"/>
            <p:cNvCxnSpPr/>
            <p:nvPr/>
          </p:nvCxnSpPr>
          <p:spPr>
            <a:xfrm flipV="1">
              <a:off x="1521823" y="0"/>
              <a:ext cx="164918" cy="1047206"/>
            </a:xfrm>
            <a:prstGeom prst="line">
              <a:avLst/>
            </a:prstGeom>
            <a:ln w="9525" cap="flat" cmpd="sng">
              <a:solidFill>
                <a:srgbClr val="CDCDCD"/>
              </a:solidFill>
              <a:prstDash val="dash"/>
              <a:round/>
              <a:headEnd type="none" w="med" len="med"/>
              <a:tailEnd type="none" w="med" len="med"/>
            </a:ln>
          </p:spPr>
        </p:cxnSp>
        <p:cxnSp>
          <p:nvCxnSpPr>
            <p:cNvPr id="1029" name="直接连接符 8"/>
            <p:cNvCxnSpPr/>
            <p:nvPr/>
          </p:nvCxnSpPr>
          <p:spPr>
            <a:xfrm flipH="1">
              <a:off x="0" y="1053737"/>
              <a:ext cx="1521823" cy="731519"/>
            </a:xfrm>
            <a:prstGeom prst="line">
              <a:avLst/>
            </a:prstGeom>
            <a:ln w="9525" cap="flat" cmpd="sng">
              <a:solidFill>
                <a:srgbClr val="CDCDCD"/>
              </a:solidFill>
              <a:prstDash val="dash"/>
              <a:round/>
              <a:headEnd type="none" w="med" len="med"/>
              <a:tailEnd type="none" w="med" len="med"/>
            </a:ln>
          </p:spPr>
        </p:cxnSp>
        <p:cxnSp>
          <p:nvCxnSpPr>
            <p:cNvPr id="1030" name="直接连接符 9"/>
            <p:cNvCxnSpPr/>
            <p:nvPr/>
          </p:nvCxnSpPr>
          <p:spPr>
            <a:xfrm flipV="1">
              <a:off x="1524000" y="16600"/>
              <a:ext cx="1049385" cy="1035507"/>
            </a:xfrm>
            <a:prstGeom prst="line">
              <a:avLst/>
            </a:prstGeom>
            <a:ln w="9525" cap="flat" cmpd="sng">
              <a:solidFill>
                <a:srgbClr val="CDCDCD"/>
              </a:solidFill>
              <a:prstDash val="dash"/>
              <a:round/>
              <a:headEnd type="none" w="med" len="med"/>
              <a:tailEnd type="none" w="med" len="med"/>
            </a:ln>
          </p:spPr>
        </p:cxnSp>
        <p:cxnSp>
          <p:nvCxnSpPr>
            <p:cNvPr id="1031" name="直接连接符 10"/>
            <p:cNvCxnSpPr/>
            <p:nvPr/>
          </p:nvCxnSpPr>
          <p:spPr>
            <a:xfrm flipH="1">
              <a:off x="1526721" y="896983"/>
              <a:ext cx="1590949" cy="161109"/>
            </a:xfrm>
            <a:prstGeom prst="line">
              <a:avLst/>
            </a:prstGeom>
            <a:ln w="9525" cap="flat" cmpd="sng">
              <a:solidFill>
                <a:srgbClr val="CDCDCD"/>
              </a:solidFill>
              <a:prstDash val="dash"/>
              <a:round/>
              <a:headEnd type="none" w="med" len="med"/>
              <a:tailEnd type="none" w="med" len="med"/>
            </a:ln>
          </p:spPr>
        </p:cxnSp>
        <p:cxnSp>
          <p:nvCxnSpPr>
            <p:cNvPr id="1032" name="直接连接符 11"/>
            <p:cNvCxnSpPr/>
            <p:nvPr/>
          </p:nvCxnSpPr>
          <p:spPr>
            <a:xfrm>
              <a:off x="1524000" y="1053737"/>
              <a:ext cx="224243" cy="1175656"/>
            </a:xfrm>
            <a:prstGeom prst="line">
              <a:avLst/>
            </a:prstGeom>
            <a:ln w="9525" cap="flat" cmpd="sng">
              <a:solidFill>
                <a:srgbClr val="CDCDCD"/>
              </a:solidFill>
              <a:prstDash val="dash"/>
              <a:round/>
              <a:headEnd type="none" w="med" len="med"/>
              <a:tailEnd type="none" w="med" len="med"/>
            </a:ln>
          </p:spPr>
        </p:cxnSp>
        <p:cxnSp>
          <p:nvCxnSpPr>
            <p:cNvPr id="1033" name="直接连接符 12"/>
            <p:cNvCxnSpPr/>
            <p:nvPr/>
          </p:nvCxnSpPr>
          <p:spPr>
            <a:xfrm flipV="1">
              <a:off x="1748244" y="896985"/>
              <a:ext cx="1369425" cy="1323698"/>
            </a:xfrm>
            <a:prstGeom prst="line">
              <a:avLst/>
            </a:prstGeom>
            <a:ln w="9525" cap="flat" cmpd="sng">
              <a:solidFill>
                <a:srgbClr val="CDCDCD"/>
              </a:solidFill>
              <a:prstDash val="dash"/>
              <a:round/>
              <a:headEnd type="none" w="med" len="med"/>
              <a:tailEnd type="none" w="med" len="med"/>
            </a:ln>
          </p:spPr>
        </p:cxnSp>
        <p:cxnSp>
          <p:nvCxnSpPr>
            <p:cNvPr id="1034" name="直接连接符 13"/>
            <p:cNvCxnSpPr/>
            <p:nvPr/>
          </p:nvCxnSpPr>
          <p:spPr>
            <a:xfrm flipH="1" flipV="1">
              <a:off x="1" y="1785257"/>
              <a:ext cx="1748242" cy="438149"/>
            </a:xfrm>
            <a:prstGeom prst="line">
              <a:avLst/>
            </a:prstGeom>
            <a:ln w="9525" cap="flat" cmpd="sng">
              <a:solidFill>
                <a:srgbClr val="CDCDCD"/>
              </a:solidFill>
              <a:prstDash val="dash"/>
              <a:round/>
              <a:headEnd type="none" w="med" len="med"/>
              <a:tailEnd type="none" w="med" len="med"/>
            </a:ln>
          </p:spPr>
        </p:cxnSp>
        <p:cxnSp>
          <p:nvCxnSpPr>
            <p:cNvPr id="1035" name="直接连接符 14"/>
            <p:cNvCxnSpPr/>
            <p:nvPr/>
          </p:nvCxnSpPr>
          <p:spPr>
            <a:xfrm>
              <a:off x="1748245" y="2220685"/>
              <a:ext cx="1238795" cy="130629"/>
            </a:xfrm>
            <a:prstGeom prst="line">
              <a:avLst/>
            </a:prstGeom>
            <a:ln w="9525" cap="flat" cmpd="sng">
              <a:solidFill>
                <a:srgbClr val="CDCDCD"/>
              </a:solidFill>
              <a:prstDash val="dash"/>
              <a:round/>
              <a:headEnd type="none" w="med" len="med"/>
              <a:tailEnd type="none" w="med" len="med"/>
            </a:ln>
          </p:spPr>
        </p:cxnSp>
        <p:cxnSp>
          <p:nvCxnSpPr>
            <p:cNvPr id="1036" name="直接连接符 15"/>
            <p:cNvCxnSpPr/>
            <p:nvPr/>
          </p:nvCxnSpPr>
          <p:spPr>
            <a:xfrm flipH="1">
              <a:off x="2743199" y="2342606"/>
              <a:ext cx="243841" cy="905691"/>
            </a:xfrm>
            <a:prstGeom prst="line">
              <a:avLst/>
            </a:prstGeom>
            <a:ln w="9525" cap="flat" cmpd="sng">
              <a:solidFill>
                <a:srgbClr val="CDCDCD"/>
              </a:solidFill>
              <a:prstDash val="dash"/>
              <a:round/>
              <a:headEnd type="none" w="med" len="med"/>
              <a:tailEnd type="none" w="med" len="med"/>
            </a:ln>
          </p:spPr>
        </p:cxnSp>
        <p:cxnSp>
          <p:nvCxnSpPr>
            <p:cNvPr id="1037" name="直接连接符 16"/>
            <p:cNvCxnSpPr/>
            <p:nvPr/>
          </p:nvCxnSpPr>
          <p:spPr>
            <a:xfrm flipH="1" flipV="1">
              <a:off x="1743891" y="2220684"/>
              <a:ext cx="999310" cy="1036324"/>
            </a:xfrm>
            <a:prstGeom prst="line">
              <a:avLst/>
            </a:prstGeom>
            <a:ln w="9525" cap="flat" cmpd="sng">
              <a:solidFill>
                <a:srgbClr val="CDCDCD"/>
              </a:solidFill>
              <a:prstDash val="dash"/>
              <a:round/>
              <a:headEnd type="none" w="med" len="med"/>
              <a:tailEnd type="none" w="med" len="med"/>
            </a:ln>
          </p:spPr>
        </p:cxnSp>
        <p:cxnSp>
          <p:nvCxnSpPr>
            <p:cNvPr id="1038" name="直接连接符 17"/>
            <p:cNvCxnSpPr/>
            <p:nvPr/>
          </p:nvCxnSpPr>
          <p:spPr>
            <a:xfrm flipH="1">
              <a:off x="1741714" y="3248297"/>
              <a:ext cx="1001486" cy="853440"/>
            </a:xfrm>
            <a:prstGeom prst="line">
              <a:avLst/>
            </a:prstGeom>
            <a:ln w="9525" cap="flat" cmpd="sng">
              <a:solidFill>
                <a:srgbClr val="CDCDCD"/>
              </a:solidFill>
              <a:prstDash val="dash"/>
              <a:round/>
              <a:headEnd type="none" w="med" len="med"/>
              <a:tailEnd type="none" w="med" len="med"/>
            </a:ln>
          </p:spPr>
        </p:cxnSp>
        <p:cxnSp>
          <p:nvCxnSpPr>
            <p:cNvPr id="1039" name="直接连接符 18"/>
            <p:cNvCxnSpPr/>
            <p:nvPr/>
          </p:nvCxnSpPr>
          <p:spPr>
            <a:xfrm flipV="1">
              <a:off x="1741714" y="2223408"/>
              <a:ext cx="8706" cy="1878329"/>
            </a:xfrm>
            <a:prstGeom prst="line">
              <a:avLst/>
            </a:prstGeom>
            <a:ln w="9525" cap="flat" cmpd="sng">
              <a:solidFill>
                <a:srgbClr val="CDCDCD"/>
              </a:solidFill>
              <a:prstDash val="dash"/>
              <a:round/>
              <a:headEnd type="none" w="med" len="med"/>
              <a:tailEnd type="none" w="med" len="med"/>
            </a:ln>
          </p:spPr>
        </p:cxnSp>
        <p:cxnSp>
          <p:nvCxnSpPr>
            <p:cNvPr id="1040" name="直接连接符 19"/>
            <p:cNvCxnSpPr/>
            <p:nvPr/>
          </p:nvCxnSpPr>
          <p:spPr>
            <a:xfrm flipH="1">
              <a:off x="681446" y="2225036"/>
              <a:ext cx="1068975" cy="750574"/>
            </a:xfrm>
            <a:prstGeom prst="line">
              <a:avLst/>
            </a:prstGeom>
            <a:ln w="9525" cap="flat" cmpd="sng">
              <a:solidFill>
                <a:srgbClr val="CDCDCD"/>
              </a:solidFill>
              <a:prstDash val="dash"/>
              <a:round/>
              <a:headEnd type="none" w="med" len="med"/>
              <a:tailEnd type="none" w="med" len="med"/>
            </a:ln>
          </p:spPr>
        </p:cxnSp>
        <p:cxnSp>
          <p:nvCxnSpPr>
            <p:cNvPr id="1041" name="直接连接符 20"/>
            <p:cNvCxnSpPr/>
            <p:nvPr/>
          </p:nvCxnSpPr>
          <p:spPr>
            <a:xfrm>
              <a:off x="681446" y="2976154"/>
              <a:ext cx="1060268" cy="1116875"/>
            </a:xfrm>
            <a:prstGeom prst="line">
              <a:avLst/>
            </a:prstGeom>
            <a:ln w="9525" cap="flat" cmpd="sng">
              <a:solidFill>
                <a:srgbClr val="CDCDCD"/>
              </a:solidFill>
              <a:prstDash val="dash"/>
              <a:round/>
              <a:headEnd type="none" w="med" len="med"/>
              <a:tailEnd type="none" w="med" len="med"/>
            </a:ln>
          </p:spPr>
        </p:cxnSp>
        <p:cxnSp>
          <p:nvCxnSpPr>
            <p:cNvPr id="1042" name="直接连接符 21"/>
            <p:cNvCxnSpPr/>
            <p:nvPr/>
          </p:nvCxnSpPr>
          <p:spPr>
            <a:xfrm flipH="1" flipV="1">
              <a:off x="0" y="1785258"/>
              <a:ext cx="681445" cy="1188719"/>
            </a:xfrm>
            <a:prstGeom prst="line">
              <a:avLst/>
            </a:prstGeom>
            <a:ln w="9525" cap="flat" cmpd="sng">
              <a:solidFill>
                <a:srgbClr val="CDCDCD"/>
              </a:solidFill>
              <a:prstDash val="dash"/>
              <a:round/>
              <a:headEnd type="none" w="med" len="med"/>
              <a:tailEnd type="none" w="med" len="med"/>
            </a:ln>
          </p:spPr>
        </p:cxnSp>
        <p:cxnSp>
          <p:nvCxnSpPr>
            <p:cNvPr id="1043" name="直接连接符 22"/>
            <p:cNvCxnSpPr/>
            <p:nvPr/>
          </p:nvCxnSpPr>
          <p:spPr>
            <a:xfrm flipH="1">
              <a:off x="0" y="2969623"/>
              <a:ext cx="681446" cy="1123406"/>
            </a:xfrm>
            <a:prstGeom prst="line">
              <a:avLst/>
            </a:prstGeom>
            <a:ln w="9525" cap="flat" cmpd="sng">
              <a:solidFill>
                <a:srgbClr val="CDCDCD"/>
              </a:solidFill>
              <a:prstDash val="dash"/>
              <a:round/>
              <a:headEnd type="none" w="med" len="med"/>
              <a:tailEnd type="none" w="med" len="med"/>
            </a:ln>
          </p:spPr>
        </p:cxnSp>
        <p:cxnSp>
          <p:nvCxnSpPr>
            <p:cNvPr id="1044" name="直接连接符 23"/>
            <p:cNvCxnSpPr/>
            <p:nvPr/>
          </p:nvCxnSpPr>
          <p:spPr>
            <a:xfrm flipH="1">
              <a:off x="0" y="3966755"/>
              <a:ext cx="1009652" cy="134982"/>
            </a:xfrm>
            <a:prstGeom prst="line">
              <a:avLst/>
            </a:prstGeom>
            <a:ln w="9525" cap="flat" cmpd="sng">
              <a:solidFill>
                <a:srgbClr val="CDCDCD"/>
              </a:solidFill>
              <a:prstDash val="dash"/>
              <a:round/>
              <a:headEnd type="none" w="med" len="med"/>
              <a:tailEnd type="none" w="med" len="med"/>
            </a:ln>
          </p:spPr>
        </p:cxnSp>
        <p:cxnSp>
          <p:nvCxnSpPr>
            <p:cNvPr id="1045" name="直接连接符 24"/>
            <p:cNvCxnSpPr/>
            <p:nvPr/>
          </p:nvCxnSpPr>
          <p:spPr>
            <a:xfrm flipH="1">
              <a:off x="905692" y="4101737"/>
              <a:ext cx="836022" cy="1041763"/>
            </a:xfrm>
            <a:prstGeom prst="line">
              <a:avLst/>
            </a:prstGeom>
            <a:ln w="9525" cap="flat" cmpd="sng">
              <a:solidFill>
                <a:srgbClr val="CDCDCD"/>
              </a:solidFill>
              <a:prstDash val="dash"/>
              <a:round/>
              <a:headEnd type="none" w="med" len="med"/>
              <a:tailEnd type="none" w="med" len="med"/>
            </a:ln>
          </p:spPr>
        </p:cxnSp>
        <p:cxnSp>
          <p:nvCxnSpPr>
            <p:cNvPr id="1046" name="直接连接符 25"/>
            <p:cNvCxnSpPr/>
            <p:nvPr/>
          </p:nvCxnSpPr>
          <p:spPr>
            <a:xfrm flipH="1" flipV="1">
              <a:off x="0" y="4101737"/>
              <a:ext cx="905691" cy="1041763"/>
            </a:xfrm>
            <a:prstGeom prst="line">
              <a:avLst/>
            </a:prstGeom>
            <a:ln w="9525" cap="flat" cmpd="sng">
              <a:solidFill>
                <a:srgbClr val="CDCDCD"/>
              </a:solidFill>
              <a:prstDash val="dash"/>
              <a:round/>
              <a:headEnd type="none" w="med" len="med"/>
              <a:tailEnd type="none" w="med" len="med"/>
            </a:ln>
          </p:spPr>
        </p:cxnSp>
        <p:cxnSp>
          <p:nvCxnSpPr>
            <p:cNvPr id="1047" name="直接连接符 26"/>
            <p:cNvCxnSpPr/>
            <p:nvPr/>
          </p:nvCxnSpPr>
          <p:spPr>
            <a:xfrm>
              <a:off x="1741714" y="4093029"/>
              <a:ext cx="1175657" cy="391885"/>
            </a:xfrm>
            <a:prstGeom prst="line">
              <a:avLst/>
            </a:prstGeom>
            <a:ln w="9525" cap="flat" cmpd="sng">
              <a:solidFill>
                <a:srgbClr val="CDCDCD"/>
              </a:solidFill>
              <a:prstDash val="dash"/>
              <a:round/>
              <a:headEnd type="none" w="med" len="med"/>
              <a:tailEnd type="none" w="med" len="med"/>
            </a:ln>
          </p:spPr>
        </p:cxnSp>
        <p:cxnSp>
          <p:nvCxnSpPr>
            <p:cNvPr id="1048" name="直接连接符 27"/>
            <p:cNvCxnSpPr/>
            <p:nvPr/>
          </p:nvCxnSpPr>
          <p:spPr>
            <a:xfrm flipH="1" flipV="1">
              <a:off x="2741025" y="3257006"/>
              <a:ext cx="176347" cy="1227909"/>
            </a:xfrm>
            <a:prstGeom prst="line">
              <a:avLst/>
            </a:prstGeom>
            <a:ln w="9525" cap="flat" cmpd="sng">
              <a:solidFill>
                <a:srgbClr val="CDCDCD"/>
              </a:solidFill>
              <a:prstDash val="dash"/>
              <a:round/>
              <a:headEnd type="none" w="med" len="med"/>
              <a:tailEnd type="none" w="med" len="med"/>
            </a:ln>
          </p:spPr>
        </p:cxnSp>
        <p:cxnSp>
          <p:nvCxnSpPr>
            <p:cNvPr id="1049" name="直接连接符 28"/>
            <p:cNvCxnSpPr/>
            <p:nvPr/>
          </p:nvCxnSpPr>
          <p:spPr>
            <a:xfrm flipH="1">
              <a:off x="2211977" y="4484914"/>
              <a:ext cx="705394" cy="658586"/>
            </a:xfrm>
            <a:prstGeom prst="line">
              <a:avLst/>
            </a:prstGeom>
            <a:ln w="9525" cap="flat" cmpd="sng">
              <a:solidFill>
                <a:srgbClr val="CDCDCD"/>
              </a:solidFill>
              <a:prstDash val="dash"/>
              <a:round/>
              <a:headEnd type="none" w="med" len="med"/>
              <a:tailEnd type="none" w="med" len="med"/>
            </a:ln>
          </p:spPr>
        </p:cxnSp>
        <p:cxnSp>
          <p:nvCxnSpPr>
            <p:cNvPr id="1050" name="直接连接符 29"/>
            <p:cNvCxnSpPr/>
            <p:nvPr/>
          </p:nvCxnSpPr>
          <p:spPr>
            <a:xfrm flipH="1" flipV="1">
              <a:off x="1741714" y="4101737"/>
              <a:ext cx="452846" cy="1041764"/>
            </a:xfrm>
            <a:prstGeom prst="line">
              <a:avLst/>
            </a:prstGeom>
            <a:ln w="9525" cap="flat" cmpd="sng">
              <a:solidFill>
                <a:srgbClr val="CDCDCD"/>
              </a:solidFill>
              <a:prstDash val="dash"/>
              <a:round/>
              <a:headEnd type="none" w="med" len="med"/>
              <a:tailEnd type="none" w="med" len="med"/>
            </a:ln>
          </p:spPr>
        </p:cxnSp>
        <p:cxnSp>
          <p:nvCxnSpPr>
            <p:cNvPr id="1051" name="直接连接符 30"/>
            <p:cNvCxnSpPr/>
            <p:nvPr/>
          </p:nvCxnSpPr>
          <p:spPr>
            <a:xfrm flipV="1">
              <a:off x="2917371" y="4093029"/>
              <a:ext cx="1175658" cy="391885"/>
            </a:xfrm>
            <a:prstGeom prst="line">
              <a:avLst/>
            </a:prstGeom>
            <a:ln w="9525" cap="flat" cmpd="sng">
              <a:solidFill>
                <a:srgbClr val="CDCDCD"/>
              </a:solidFill>
              <a:prstDash val="dash"/>
              <a:round/>
              <a:headEnd type="none" w="med" len="med"/>
              <a:tailEnd type="none" w="med" len="med"/>
            </a:ln>
          </p:spPr>
        </p:cxnSp>
        <p:cxnSp>
          <p:nvCxnSpPr>
            <p:cNvPr id="1052" name="直接连接符 31"/>
            <p:cNvCxnSpPr/>
            <p:nvPr/>
          </p:nvCxnSpPr>
          <p:spPr>
            <a:xfrm>
              <a:off x="2917371" y="4484914"/>
              <a:ext cx="1654629" cy="658586"/>
            </a:xfrm>
            <a:prstGeom prst="line">
              <a:avLst/>
            </a:prstGeom>
            <a:ln w="9525" cap="flat" cmpd="sng">
              <a:solidFill>
                <a:srgbClr val="CDCDCD"/>
              </a:solidFill>
              <a:prstDash val="dash"/>
              <a:round/>
              <a:headEnd type="none" w="med" len="med"/>
              <a:tailEnd type="none" w="med" len="med"/>
            </a:ln>
          </p:spPr>
        </p:cxnSp>
        <p:cxnSp>
          <p:nvCxnSpPr>
            <p:cNvPr id="1053" name="直接连接符 32"/>
            <p:cNvCxnSpPr/>
            <p:nvPr/>
          </p:nvCxnSpPr>
          <p:spPr>
            <a:xfrm>
              <a:off x="4093029" y="4101737"/>
              <a:ext cx="478971" cy="1041763"/>
            </a:xfrm>
            <a:prstGeom prst="line">
              <a:avLst/>
            </a:prstGeom>
            <a:ln w="9525" cap="flat" cmpd="sng">
              <a:solidFill>
                <a:srgbClr val="CDCDCD"/>
              </a:solidFill>
              <a:prstDash val="dash"/>
              <a:round/>
              <a:headEnd type="none" w="med" len="med"/>
              <a:tailEnd type="none" w="med" len="med"/>
            </a:ln>
          </p:spPr>
        </p:cxnSp>
        <p:cxnSp>
          <p:nvCxnSpPr>
            <p:cNvPr id="1054" name="直接连接符 33"/>
            <p:cNvCxnSpPr/>
            <p:nvPr/>
          </p:nvCxnSpPr>
          <p:spPr>
            <a:xfrm flipH="1" flipV="1">
              <a:off x="2743200" y="3257006"/>
              <a:ext cx="1349829" cy="844731"/>
            </a:xfrm>
            <a:prstGeom prst="line">
              <a:avLst/>
            </a:prstGeom>
            <a:ln w="9525" cap="flat" cmpd="sng">
              <a:solidFill>
                <a:srgbClr val="CDCDCD"/>
              </a:solidFill>
              <a:prstDash val="dash"/>
              <a:round/>
              <a:headEnd type="none" w="med" len="med"/>
              <a:tailEnd type="none" w="med" len="med"/>
            </a:ln>
          </p:spPr>
        </p:cxnSp>
        <p:cxnSp>
          <p:nvCxnSpPr>
            <p:cNvPr id="1055" name="直接连接符 34"/>
            <p:cNvCxnSpPr/>
            <p:nvPr/>
          </p:nvCxnSpPr>
          <p:spPr>
            <a:xfrm flipV="1">
              <a:off x="4093029" y="2690949"/>
              <a:ext cx="296091" cy="1410789"/>
            </a:xfrm>
            <a:prstGeom prst="line">
              <a:avLst/>
            </a:prstGeom>
            <a:ln w="9525" cap="flat" cmpd="sng">
              <a:solidFill>
                <a:srgbClr val="CDCDCD"/>
              </a:solidFill>
              <a:prstDash val="dash"/>
              <a:round/>
              <a:headEnd type="none" w="med" len="med"/>
              <a:tailEnd type="none" w="med" len="med"/>
            </a:ln>
          </p:spPr>
        </p:cxnSp>
        <p:cxnSp>
          <p:nvCxnSpPr>
            <p:cNvPr id="1056" name="直接连接符 35"/>
            <p:cNvCxnSpPr/>
            <p:nvPr/>
          </p:nvCxnSpPr>
          <p:spPr>
            <a:xfrm flipH="1">
              <a:off x="2743200" y="2690949"/>
              <a:ext cx="1645920" cy="557348"/>
            </a:xfrm>
            <a:prstGeom prst="line">
              <a:avLst/>
            </a:prstGeom>
            <a:ln w="9525" cap="flat" cmpd="sng">
              <a:solidFill>
                <a:srgbClr val="CDCDCD"/>
              </a:solidFill>
              <a:prstDash val="dash"/>
              <a:round/>
              <a:headEnd type="none" w="med" len="med"/>
              <a:tailEnd type="none" w="med" len="med"/>
            </a:ln>
          </p:spPr>
        </p:cxnSp>
        <p:cxnSp>
          <p:nvCxnSpPr>
            <p:cNvPr id="1057" name="直接连接符 36"/>
            <p:cNvCxnSpPr/>
            <p:nvPr/>
          </p:nvCxnSpPr>
          <p:spPr>
            <a:xfrm>
              <a:off x="2987040" y="2351314"/>
              <a:ext cx="1402080" cy="339635"/>
            </a:xfrm>
            <a:prstGeom prst="line">
              <a:avLst/>
            </a:prstGeom>
            <a:ln w="9525" cap="flat" cmpd="sng">
              <a:solidFill>
                <a:srgbClr val="CDCDCD"/>
              </a:solidFill>
              <a:prstDash val="dash"/>
              <a:round/>
              <a:headEnd type="none" w="med" len="med"/>
              <a:tailEnd type="none" w="med" len="med"/>
            </a:ln>
          </p:spPr>
        </p:cxnSp>
        <p:cxnSp>
          <p:nvCxnSpPr>
            <p:cNvPr id="1058" name="直接连接符 37"/>
            <p:cNvCxnSpPr/>
            <p:nvPr/>
          </p:nvCxnSpPr>
          <p:spPr>
            <a:xfrm flipV="1">
              <a:off x="2987040" y="896983"/>
              <a:ext cx="130629" cy="1445623"/>
            </a:xfrm>
            <a:prstGeom prst="line">
              <a:avLst/>
            </a:prstGeom>
            <a:ln w="9525" cap="flat" cmpd="sng">
              <a:solidFill>
                <a:srgbClr val="CDCDCD"/>
              </a:solidFill>
              <a:prstDash val="dash"/>
              <a:round/>
              <a:headEnd type="none" w="med" len="med"/>
              <a:tailEnd type="none" w="med" len="med"/>
            </a:ln>
          </p:spPr>
        </p:cxnSp>
        <p:cxnSp>
          <p:nvCxnSpPr>
            <p:cNvPr id="1059" name="直接连接符 38"/>
            <p:cNvCxnSpPr/>
            <p:nvPr/>
          </p:nvCxnSpPr>
          <p:spPr>
            <a:xfrm flipV="1">
              <a:off x="2987040" y="1402080"/>
              <a:ext cx="1227909" cy="949234"/>
            </a:xfrm>
            <a:prstGeom prst="line">
              <a:avLst/>
            </a:prstGeom>
            <a:ln w="9525" cap="flat" cmpd="sng">
              <a:solidFill>
                <a:srgbClr val="CDCDCD"/>
              </a:solidFill>
              <a:prstDash val="dash"/>
              <a:round/>
              <a:headEnd type="none" w="med" len="med"/>
              <a:tailEnd type="none" w="med" len="med"/>
            </a:ln>
          </p:spPr>
        </p:cxnSp>
        <p:cxnSp>
          <p:nvCxnSpPr>
            <p:cNvPr id="1060" name="直接连接符 39"/>
            <p:cNvCxnSpPr/>
            <p:nvPr/>
          </p:nvCxnSpPr>
          <p:spPr>
            <a:xfrm>
              <a:off x="4214949" y="1402080"/>
              <a:ext cx="174171" cy="1288869"/>
            </a:xfrm>
            <a:prstGeom prst="line">
              <a:avLst/>
            </a:prstGeom>
            <a:ln w="9525" cap="flat" cmpd="sng">
              <a:solidFill>
                <a:srgbClr val="CDCDCD"/>
              </a:solidFill>
              <a:prstDash val="dash"/>
              <a:round/>
              <a:headEnd type="none" w="med" len="med"/>
              <a:tailEnd type="none" w="med" len="med"/>
            </a:ln>
          </p:spPr>
        </p:cxnSp>
        <p:cxnSp>
          <p:nvCxnSpPr>
            <p:cNvPr id="1061" name="直接连接符 40"/>
            <p:cNvCxnSpPr/>
            <p:nvPr/>
          </p:nvCxnSpPr>
          <p:spPr>
            <a:xfrm flipH="1" flipV="1">
              <a:off x="3117669" y="896983"/>
              <a:ext cx="1097280" cy="505097"/>
            </a:xfrm>
            <a:prstGeom prst="line">
              <a:avLst/>
            </a:prstGeom>
            <a:ln w="9525" cap="flat" cmpd="sng">
              <a:solidFill>
                <a:srgbClr val="CDCDCD"/>
              </a:solidFill>
              <a:prstDash val="dash"/>
              <a:round/>
              <a:headEnd type="none" w="med" len="med"/>
              <a:tailEnd type="none" w="med" len="med"/>
            </a:ln>
          </p:spPr>
        </p:cxnSp>
        <p:cxnSp>
          <p:nvCxnSpPr>
            <p:cNvPr id="1062" name="直接连接符 41"/>
            <p:cNvCxnSpPr/>
            <p:nvPr/>
          </p:nvCxnSpPr>
          <p:spPr>
            <a:xfrm flipH="1" flipV="1">
              <a:off x="2569029" y="0"/>
              <a:ext cx="548640" cy="896983"/>
            </a:xfrm>
            <a:prstGeom prst="line">
              <a:avLst/>
            </a:prstGeom>
            <a:ln w="9525" cap="flat" cmpd="sng">
              <a:solidFill>
                <a:srgbClr val="CDCDCD"/>
              </a:solidFill>
              <a:prstDash val="dash"/>
              <a:round/>
              <a:headEnd type="none" w="med" len="med"/>
              <a:tailEnd type="none" w="med" len="med"/>
            </a:ln>
          </p:spPr>
        </p:cxnSp>
        <p:cxnSp>
          <p:nvCxnSpPr>
            <p:cNvPr id="1063" name="直接连接符 42"/>
            <p:cNvCxnSpPr/>
            <p:nvPr/>
          </p:nvCxnSpPr>
          <p:spPr>
            <a:xfrm flipV="1">
              <a:off x="3117668" y="1"/>
              <a:ext cx="1454332" cy="881742"/>
            </a:xfrm>
            <a:prstGeom prst="line">
              <a:avLst/>
            </a:prstGeom>
            <a:ln w="9525" cap="flat" cmpd="sng">
              <a:solidFill>
                <a:srgbClr val="CDCDCD"/>
              </a:solidFill>
              <a:prstDash val="dash"/>
              <a:round/>
              <a:headEnd type="none" w="med" len="med"/>
              <a:tailEnd type="none" w="med" len="med"/>
            </a:ln>
          </p:spPr>
        </p:cxnSp>
        <p:cxnSp>
          <p:nvCxnSpPr>
            <p:cNvPr id="1064" name="直接连接符 43"/>
            <p:cNvCxnSpPr/>
            <p:nvPr/>
          </p:nvCxnSpPr>
          <p:spPr>
            <a:xfrm flipV="1">
              <a:off x="4214949" y="0"/>
              <a:ext cx="357051" cy="1402080"/>
            </a:xfrm>
            <a:prstGeom prst="line">
              <a:avLst/>
            </a:prstGeom>
            <a:ln w="9525" cap="flat" cmpd="sng">
              <a:solidFill>
                <a:srgbClr val="CDCDCD"/>
              </a:solidFill>
              <a:prstDash val="dash"/>
              <a:round/>
              <a:headEnd type="none" w="med" len="med"/>
              <a:tailEnd type="none" w="med" len="med"/>
            </a:ln>
          </p:spPr>
        </p:cxnSp>
        <p:cxnSp>
          <p:nvCxnSpPr>
            <p:cNvPr id="1065" name="直接连接符 44"/>
            <p:cNvCxnSpPr/>
            <p:nvPr/>
          </p:nvCxnSpPr>
          <p:spPr>
            <a:xfrm>
              <a:off x="4572000" y="0"/>
              <a:ext cx="1201783" cy="618309"/>
            </a:xfrm>
            <a:prstGeom prst="line">
              <a:avLst/>
            </a:prstGeom>
            <a:ln w="9525" cap="flat" cmpd="sng">
              <a:solidFill>
                <a:srgbClr val="CDCDCD"/>
              </a:solidFill>
              <a:prstDash val="dash"/>
              <a:round/>
              <a:headEnd type="none" w="med" len="med"/>
              <a:tailEnd type="none" w="med" len="med"/>
            </a:ln>
          </p:spPr>
        </p:cxnSp>
        <p:cxnSp>
          <p:nvCxnSpPr>
            <p:cNvPr id="1066" name="直接连接符 45"/>
            <p:cNvCxnSpPr/>
            <p:nvPr/>
          </p:nvCxnSpPr>
          <p:spPr>
            <a:xfrm flipH="1">
              <a:off x="4214949" y="618309"/>
              <a:ext cx="1558834" cy="783771"/>
            </a:xfrm>
            <a:prstGeom prst="line">
              <a:avLst/>
            </a:prstGeom>
            <a:ln w="9525" cap="flat" cmpd="sng">
              <a:solidFill>
                <a:srgbClr val="CDCDCD"/>
              </a:solidFill>
              <a:prstDash val="dash"/>
              <a:round/>
              <a:headEnd type="none" w="med" len="med"/>
              <a:tailEnd type="none" w="med" len="med"/>
            </a:ln>
          </p:spPr>
        </p:cxnSp>
        <p:cxnSp>
          <p:nvCxnSpPr>
            <p:cNvPr id="1067" name="直接连接符 46"/>
            <p:cNvCxnSpPr/>
            <p:nvPr/>
          </p:nvCxnSpPr>
          <p:spPr>
            <a:xfrm flipH="1">
              <a:off x="5503818" y="618309"/>
              <a:ext cx="269965" cy="1105988"/>
            </a:xfrm>
            <a:prstGeom prst="line">
              <a:avLst/>
            </a:prstGeom>
            <a:ln w="9525" cap="flat" cmpd="sng">
              <a:solidFill>
                <a:srgbClr val="CDCDCD"/>
              </a:solidFill>
              <a:prstDash val="dash"/>
              <a:round/>
              <a:headEnd type="none" w="med" len="med"/>
              <a:tailEnd type="none" w="med" len="med"/>
            </a:ln>
          </p:spPr>
        </p:cxnSp>
        <p:cxnSp>
          <p:nvCxnSpPr>
            <p:cNvPr id="1068" name="直接连接符 47"/>
            <p:cNvCxnSpPr/>
            <p:nvPr/>
          </p:nvCxnSpPr>
          <p:spPr>
            <a:xfrm flipH="1" flipV="1">
              <a:off x="4214950" y="1402081"/>
              <a:ext cx="1288868" cy="322216"/>
            </a:xfrm>
            <a:prstGeom prst="line">
              <a:avLst/>
            </a:prstGeom>
            <a:ln w="9525" cap="flat" cmpd="sng">
              <a:solidFill>
                <a:srgbClr val="CDCDCD"/>
              </a:solidFill>
              <a:prstDash val="dash"/>
              <a:round/>
              <a:headEnd type="none" w="med" len="med"/>
              <a:tailEnd type="none" w="med" len="med"/>
            </a:ln>
          </p:spPr>
        </p:cxnSp>
        <p:cxnSp>
          <p:nvCxnSpPr>
            <p:cNvPr id="1069" name="直接连接符 48"/>
            <p:cNvCxnSpPr/>
            <p:nvPr/>
          </p:nvCxnSpPr>
          <p:spPr>
            <a:xfrm flipH="1">
              <a:off x="4389120" y="1733006"/>
              <a:ext cx="1105989" cy="957943"/>
            </a:xfrm>
            <a:prstGeom prst="line">
              <a:avLst/>
            </a:prstGeom>
            <a:ln w="9525" cap="flat" cmpd="sng">
              <a:solidFill>
                <a:srgbClr val="CDCDCD"/>
              </a:solidFill>
              <a:prstDash val="dash"/>
              <a:round/>
              <a:headEnd type="none" w="med" len="med"/>
              <a:tailEnd type="none" w="med" len="med"/>
            </a:ln>
          </p:spPr>
        </p:cxnSp>
        <p:cxnSp>
          <p:nvCxnSpPr>
            <p:cNvPr id="1070" name="直接连接符 49"/>
            <p:cNvCxnSpPr/>
            <p:nvPr/>
          </p:nvCxnSpPr>
          <p:spPr>
            <a:xfrm>
              <a:off x="4389120" y="2690949"/>
              <a:ext cx="1384663" cy="627017"/>
            </a:xfrm>
            <a:prstGeom prst="line">
              <a:avLst/>
            </a:prstGeom>
            <a:ln w="9525" cap="flat" cmpd="sng">
              <a:solidFill>
                <a:srgbClr val="CDCDCD"/>
              </a:solidFill>
              <a:prstDash val="dash"/>
              <a:round/>
              <a:headEnd type="none" w="med" len="med"/>
              <a:tailEnd type="none" w="med" len="med"/>
            </a:ln>
          </p:spPr>
        </p:cxnSp>
        <p:cxnSp>
          <p:nvCxnSpPr>
            <p:cNvPr id="1071" name="直接连接符 50"/>
            <p:cNvCxnSpPr/>
            <p:nvPr/>
          </p:nvCxnSpPr>
          <p:spPr>
            <a:xfrm flipH="1" flipV="1">
              <a:off x="5512525" y="1724297"/>
              <a:ext cx="261259" cy="1593670"/>
            </a:xfrm>
            <a:prstGeom prst="line">
              <a:avLst/>
            </a:prstGeom>
            <a:ln w="9525" cap="flat" cmpd="sng">
              <a:solidFill>
                <a:srgbClr val="CDCDCD"/>
              </a:solidFill>
              <a:prstDash val="dash"/>
              <a:round/>
              <a:headEnd type="none" w="med" len="med"/>
              <a:tailEnd type="none" w="med" len="med"/>
            </a:ln>
          </p:spPr>
        </p:cxnSp>
        <p:cxnSp>
          <p:nvCxnSpPr>
            <p:cNvPr id="1072" name="直接连接符 51"/>
            <p:cNvCxnSpPr/>
            <p:nvPr/>
          </p:nvCxnSpPr>
          <p:spPr>
            <a:xfrm flipH="1">
              <a:off x="5267325" y="3317966"/>
              <a:ext cx="506459" cy="914397"/>
            </a:xfrm>
            <a:prstGeom prst="line">
              <a:avLst/>
            </a:prstGeom>
            <a:ln w="9525" cap="flat" cmpd="sng">
              <a:solidFill>
                <a:srgbClr val="CDCDCD"/>
              </a:solidFill>
              <a:prstDash val="dash"/>
              <a:round/>
              <a:headEnd type="none" w="med" len="med"/>
              <a:tailEnd type="none" w="med" len="med"/>
            </a:ln>
          </p:spPr>
        </p:cxnSp>
        <p:cxnSp>
          <p:nvCxnSpPr>
            <p:cNvPr id="1073" name="直接连接符 52"/>
            <p:cNvCxnSpPr/>
            <p:nvPr/>
          </p:nvCxnSpPr>
          <p:spPr>
            <a:xfrm flipH="1" flipV="1">
              <a:off x="4093030" y="4101737"/>
              <a:ext cx="1174295" cy="130628"/>
            </a:xfrm>
            <a:prstGeom prst="line">
              <a:avLst/>
            </a:prstGeom>
            <a:ln w="9525" cap="flat" cmpd="sng">
              <a:solidFill>
                <a:srgbClr val="CDCDCD"/>
              </a:solidFill>
              <a:prstDash val="dash"/>
              <a:round/>
              <a:headEnd type="none" w="med" len="med"/>
              <a:tailEnd type="none" w="med" len="med"/>
            </a:ln>
          </p:spPr>
        </p:cxnSp>
        <p:cxnSp>
          <p:nvCxnSpPr>
            <p:cNvPr id="1074" name="直接连接符 53"/>
            <p:cNvCxnSpPr/>
            <p:nvPr/>
          </p:nvCxnSpPr>
          <p:spPr>
            <a:xfrm flipH="1">
              <a:off x="4572000" y="4232365"/>
              <a:ext cx="695325" cy="911135"/>
            </a:xfrm>
            <a:prstGeom prst="line">
              <a:avLst/>
            </a:prstGeom>
            <a:ln w="9525" cap="flat" cmpd="sng">
              <a:solidFill>
                <a:srgbClr val="CDCDCD"/>
              </a:solidFill>
              <a:prstDash val="dash"/>
              <a:round/>
              <a:headEnd type="none" w="med" len="med"/>
              <a:tailEnd type="none" w="med" len="med"/>
            </a:ln>
          </p:spPr>
        </p:cxnSp>
        <p:cxnSp>
          <p:nvCxnSpPr>
            <p:cNvPr id="1075" name="直接连接符 54"/>
            <p:cNvCxnSpPr/>
            <p:nvPr/>
          </p:nvCxnSpPr>
          <p:spPr>
            <a:xfrm flipV="1">
              <a:off x="5773783" y="0"/>
              <a:ext cx="269966" cy="618309"/>
            </a:xfrm>
            <a:prstGeom prst="line">
              <a:avLst/>
            </a:prstGeom>
            <a:ln w="9525" cap="flat" cmpd="sng">
              <a:solidFill>
                <a:srgbClr val="CDCDCD"/>
              </a:solidFill>
              <a:prstDash val="dash"/>
              <a:round/>
              <a:headEnd type="none" w="med" len="med"/>
              <a:tailEnd type="none" w="med" len="med"/>
            </a:ln>
          </p:spPr>
        </p:cxnSp>
        <p:cxnSp>
          <p:nvCxnSpPr>
            <p:cNvPr id="1076" name="直接连接符 55"/>
            <p:cNvCxnSpPr/>
            <p:nvPr/>
          </p:nvCxnSpPr>
          <p:spPr>
            <a:xfrm flipH="1" flipV="1">
              <a:off x="5773783" y="618309"/>
              <a:ext cx="1454331" cy="783771"/>
            </a:xfrm>
            <a:prstGeom prst="line">
              <a:avLst/>
            </a:prstGeom>
            <a:ln w="9525" cap="flat" cmpd="sng">
              <a:solidFill>
                <a:srgbClr val="CDCDCD"/>
              </a:solidFill>
              <a:prstDash val="dash"/>
              <a:round/>
              <a:headEnd type="none" w="med" len="med"/>
              <a:tailEnd type="none" w="med" len="med"/>
            </a:ln>
          </p:spPr>
        </p:cxnSp>
        <p:cxnSp>
          <p:nvCxnSpPr>
            <p:cNvPr id="1077" name="直接连接符 56"/>
            <p:cNvCxnSpPr/>
            <p:nvPr/>
          </p:nvCxnSpPr>
          <p:spPr>
            <a:xfrm flipH="1">
              <a:off x="5512525" y="1402080"/>
              <a:ext cx="1698172" cy="317863"/>
            </a:xfrm>
            <a:prstGeom prst="line">
              <a:avLst/>
            </a:prstGeom>
            <a:ln w="9525" cap="flat" cmpd="sng">
              <a:solidFill>
                <a:srgbClr val="CDCDCD"/>
              </a:solidFill>
              <a:prstDash val="dash"/>
              <a:round/>
              <a:headEnd type="none" w="med" len="med"/>
              <a:tailEnd type="none" w="med" len="med"/>
            </a:ln>
          </p:spPr>
        </p:cxnSp>
        <p:cxnSp>
          <p:nvCxnSpPr>
            <p:cNvPr id="1078" name="直接连接符 57"/>
            <p:cNvCxnSpPr/>
            <p:nvPr/>
          </p:nvCxnSpPr>
          <p:spPr>
            <a:xfrm flipV="1">
              <a:off x="5773783" y="2455817"/>
              <a:ext cx="1158240" cy="862150"/>
            </a:xfrm>
            <a:prstGeom prst="line">
              <a:avLst/>
            </a:prstGeom>
            <a:ln w="9525" cap="flat" cmpd="sng">
              <a:solidFill>
                <a:srgbClr val="CDCDCD"/>
              </a:solidFill>
              <a:prstDash val="dash"/>
              <a:round/>
              <a:headEnd type="none" w="med" len="med"/>
              <a:tailEnd type="none" w="med" len="med"/>
            </a:ln>
          </p:spPr>
        </p:cxnSp>
        <p:cxnSp>
          <p:nvCxnSpPr>
            <p:cNvPr id="1079" name="直接连接符 58"/>
            <p:cNvCxnSpPr/>
            <p:nvPr/>
          </p:nvCxnSpPr>
          <p:spPr>
            <a:xfrm flipV="1">
              <a:off x="6932023" y="1402080"/>
              <a:ext cx="278674" cy="1053737"/>
            </a:xfrm>
            <a:prstGeom prst="line">
              <a:avLst/>
            </a:prstGeom>
            <a:ln w="9525" cap="flat" cmpd="sng">
              <a:solidFill>
                <a:srgbClr val="CDCDCD"/>
              </a:solidFill>
              <a:prstDash val="dash"/>
              <a:round/>
              <a:headEnd type="none" w="med" len="med"/>
              <a:tailEnd type="none" w="med" len="med"/>
            </a:ln>
          </p:spPr>
        </p:cxnSp>
        <p:cxnSp>
          <p:nvCxnSpPr>
            <p:cNvPr id="1080" name="直接连接符 59"/>
            <p:cNvCxnSpPr/>
            <p:nvPr/>
          </p:nvCxnSpPr>
          <p:spPr>
            <a:xfrm>
              <a:off x="6932023" y="2455817"/>
              <a:ext cx="296091" cy="882287"/>
            </a:xfrm>
            <a:prstGeom prst="line">
              <a:avLst/>
            </a:prstGeom>
            <a:ln w="9525" cap="flat" cmpd="sng">
              <a:solidFill>
                <a:srgbClr val="CDCDCD"/>
              </a:solidFill>
              <a:prstDash val="dash"/>
              <a:round/>
              <a:headEnd type="none" w="med" len="med"/>
              <a:tailEnd type="none" w="med" len="med"/>
            </a:ln>
          </p:spPr>
        </p:cxnSp>
        <p:cxnSp>
          <p:nvCxnSpPr>
            <p:cNvPr id="1081" name="直接连接符 60"/>
            <p:cNvCxnSpPr/>
            <p:nvPr/>
          </p:nvCxnSpPr>
          <p:spPr>
            <a:xfrm flipH="1" flipV="1">
              <a:off x="5773784" y="3317967"/>
              <a:ext cx="1445623" cy="11429"/>
            </a:xfrm>
            <a:prstGeom prst="line">
              <a:avLst/>
            </a:prstGeom>
            <a:ln w="9525" cap="flat" cmpd="sng">
              <a:solidFill>
                <a:srgbClr val="CDCDCD"/>
              </a:solidFill>
              <a:prstDash val="dash"/>
              <a:round/>
              <a:headEnd type="none" w="med" len="med"/>
              <a:tailEnd type="none" w="med" len="med"/>
            </a:ln>
          </p:spPr>
        </p:cxnSp>
        <p:cxnSp>
          <p:nvCxnSpPr>
            <p:cNvPr id="1082" name="直接连接符 61"/>
            <p:cNvCxnSpPr/>
            <p:nvPr/>
          </p:nvCxnSpPr>
          <p:spPr>
            <a:xfrm flipH="1" flipV="1">
              <a:off x="5782490" y="3325110"/>
              <a:ext cx="1149533" cy="1029177"/>
            </a:xfrm>
            <a:prstGeom prst="line">
              <a:avLst/>
            </a:prstGeom>
            <a:ln w="9525" cap="flat" cmpd="sng">
              <a:solidFill>
                <a:srgbClr val="CDCDCD"/>
              </a:solidFill>
              <a:prstDash val="dash"/>
              <a:round/>
              <a:headEnd type="none" w="med" len="med"/>
              <a:tailEnd type="none" w="med" len="med"/>
            </a:ln>
          </p:spPr>
        </p:cxnSp>
        <p:cxnSp>
          <p:nvCxnSpPr>
            <p:cNvPr id="1083" name="直接连接符 62"/>
            <p:cNvCxnSpPr/>
            <p:nvPr/>
          </p:nvCxnSpPr>
          <p:spPr>
            <a:xfrm>
              <a:off x="5276031" y="4232363"/>
              <a:ext cx="1203146" cy="911137"/>
            </a:xfrm>
            <a:prstGeom prst="line">
              <a:avLst/>
            </a:prstGeom>
            <a:ln w="9525" cap="flat" cmpd="sng">
              <a:solidFill>
                <a:srgbClr val="CDCDCD"/>
              </a:solidFill>
              <a:prstDash val="dash"/>
              <a:round/>
              <a:headEnd type="none" w="med" len="med"/>
              <a:tailEnd type="none" w="med" len="med"/>
            </a:ln>
          </p:spPr>
        </p:cxnSp>
        <p:cxnSp>
          <p:nvCxnSpPr>
            <p:cNvPr id="1084" name="直接连接符 63"/>
            <p:cNvCxnSpPr/>
            <p:nvPr/>
          </p:nvCxnSpPr>
          <p:spPr>
            <a:xfrm flipV="1">
              <a:off x="6479177" y="4362994"/>
              <a:ext cx="452846" cy="780506"/>
            </a:xfrm>
            <a:prstGeom prst="line">
              <a:avLst/>
            </a:prstGeom>
            <a:ln w="9525" cap="flat" cmpd="sng">
              <a:solidFill>
                <a:srgbClr val="CDCDCD"/>
              </a:solidFill>
              <a:prstDash val="dash"/>
              <a:round/>
              <a:headEnd type="none" w="med" len="med"/>
              <a:tailEnd type="none" w="med" len="med"/>
            </a:ln>
          </p:spPr>
        </p:cxnSp>
        <p:cxnSp>
          <p:nvCxnSpPr>
            <p:cNvPr id="1085" name="直接连接符 64"/>
            <p:cNvCxnSpPr/>
            <p:nvPr/>
          </p:nvCxnSpPr>
          <p:spPr>
            <a:xfrm flipH="1" flipV="1">
              <a:off x="5267325" y="4223659"/>
              <a:ext cx="1664699" cy="139336"/>
            </a:xfrm>
            <a:prstGeom prst="line">
              <a:avLst/>
            </a:prstGeom>
            <a:ln w="9525" cap="flat" cmpd="sng">
              <a:solidFill>
                <a:srgbClr val="CDCDCD"/>
              </a:solidFill>
              <a:prstDash val="dash"/>
              <a:round/>
              <a:headEnd type="none" w="med" len="med"/>
              <a:tailEnd type="none" w="med" len="med"/>
            </a:ln>
          </p:spPr>
        </p:cxnSp>
        <p:cxnSp>
          <p:nvCxnSpPr>
            <p:cNvPr id="1086" name="直接连接符 65"/>
            <p:cNvCxnSpPr/>
            <p:nvPr/>
          </p:nvCxnSpPr>
          <p:spPr>
            <a:xfrm flipV="1">
              <a:off x="6932023" y="3329394"/>
              <a:ext cx="296091" cy="1033602"/>
            </a:xfrm>
            <a:prstGeom prst="line">
              <a:avLst/>
            </a:prstGeom>
            <a:ln w="9525" cap="flat" cmpd="sng">
              <a:solidFill>
                <a:srgbClr val="CDCDCD"/>
              </a:solidFill>
              <a:prstDash val="dash"/>
              <a:round/>
              <a:headEnd type="none" w="med" len="med"/>
              <a:tailEnd type="none" w="med" len="med"/>
            </a:ln>
          </p:spPr>
        </p:cxnSp>
        <p:cxnSp>
          <p:nvCxnSpPr>
            <p:cNvPr id="1087" name="直接连接符 66"/>
            <p:cNvCxnSpPr/>
            <p:nvPr/>
          </p:nvCxnSpPr>
          <p:spPr>
            <a:xfrm>
              <a:off x="6932023" y="4362994"/>
              <a:ext cx="1045028" cy="780506"/>
            </a:xfrm>
            <a:prstGeom prst="line">
              <a:avLst/>
            </a:prstGeom>
            <a:ln w="9525" cap="flat" cmpd="sng">
              <a:solidFill>
                <a:srgbClr val="CDCDCD"/>
              </a:solidFill>
              <a:prstDash val="dash"/>
              <a:round/>
              <a:headEnd type="none" w="med" len="med"/>
              <a:tailEnd type="none" w="med" len="med"/>
            </a:ln>
          </p:spPr>
        </p:cxnSp>
        <p:cxnSp>
          <p:nvCxnSpPr>
            <p:cNvPr id="1088" name="直接连接符 67"/>
            <p:cNvCxnSpPr/>
            <p:nvPr/>
          </p:nvCxnSpPr>
          <p:spPr>
            <a:xfrm flipH="1" flipV="1">
              <a:off x="7212874" y="1402080"/>
              <a:ext cx="598715" cy="1024890"/>
            </a:xfrm>
            <a:prstGeom prst="line">
              <a:avLst/>
            </a:prstGeom>
            <a:ln w="9525" cap="flat" cmpd="sng">
              <a:solidFill>
                <a:srgbClr val="CDCDCD"/>
              </a:solidFill>
              <a:prstDash val="dash"/>
              <a:round/>
              <a:headEnd type="none" w="med" len="med"/>
              <a:tailEnd type="none" w="med" len="med"/>
            </a:ln>
          </p:spPr>
        </p:cxnSp>
        <p:cxnSp>
          <p:nvCxnSpPr>
            <p:cNvPr id="1089" name="直接连接符 68"/>
            <p:cNvCxnSpPr/>
            <p:nvPr/>
          </p:nvCxnSpPr>
          <p:spPr>
            <a:xfrm flipV="1">
              <a:off x="7210697" y="522514"/>
              <a:ext cx="766354" cy="879566"/>
            </a:xfrm>
            <a:prstGeom prst="line">
              <a:avLst/>
            </a:prstGeom>
            <a:ln w="9525" cap="flat" cmpd="sng">
              <a:solidFill>
                <a:srgbClr val="CDCDCD"/>
              </a:solidFill>
              <a:prstDash val="dash"/>
              <a:round/>
              <a:headEnd type="none" w="med" len="med"/>
              <a:tailEnd type="none" w="med" len="med"/>
            </a:ln>
          </p:spPr>
        </p:cxnSp>
        <p:cxnSp>
          <p:nvCxnSpPr>
            <p:cNvPr id="1090" name="直接连接符 69"/>
            <p:cNvCxnSpPr/>
            <p:nvPr/>
          </p:nvCxnSpPr>
          <p:spPr>
            <a:xfrm flipH="1" flipV="1">
              <a:off x="7280365" y="0"/>
              <a:ext cx="696687" cy="522515"/>
            </a:xfrm>
            <a:prstGeom prst="line">
              <a:avLst/>
            </a:prstGeom>
            <a:ln w="9525" cap="flat" cmpd="sng">
              <a:solidFill>
                <a:srgbClr val="CDCDCD"/>
              </a:solidFill>
              <a:prstDash val="dash"/>
              <a:round/>
              <a:headEnd type="none" w="med" len="med"/>
              <a:tailEnd type="none" w="med" len="med"/>
            </a:ln>
          </p:spPr>
        </p:cxnSp>
        <p:cxnSp>
          <p:nvCxnSpPr>
            <p:cNvPr id="1091" name="直接连接符 70"/>
            <p:cNvCxnSpPr/>
            <p:nvPr/>
          </p:nvCxnSpPr>
          <p:spPr>
            <a:xfrm flipV="1">
              <a:off x="7977051" y="0"/>
              <a:ext cx="1166949" cy="522514"/>
            </a:xfrm>
            <a:prstGeom prst="line">
              <a:avLst/>
            </a:prstGeom>
            <a:ln w="9525" cap="flat" cmpd="sng">
              <a:solidFill>
                <a:srgbClr val="CDCDCD"/>
              </a:solidFill>
              <a:prstDash val="dash"/>
              <a:round/>
              <a:headEnd type="none" w="med" len="med"/>
              <a:tailEnd type="none" w="med" len="med"/>
            </a:ln>
          </p:spPr>
        </p:cxnSp>
        <p:cxnSp>
          <p:nvCxnSpPr>
            <p:cNvPr id="1092" name="直接连接符 71"/>
            <p:cNvCxnSpPr/>
            <p:nvPr/>
          </p:nvCxnSpPr>
          <p:spPr>
            <a:xfrm>
              <a:off x="7977051" y="522514"/>
              <a:ext cx="1166949" cy="531223"/>
            </a:xfrm>
            <a:prstGeom prst="line">
              <a:avLst/>
            </a:prstGeom>
            <a:ln w="9525" cap="flat" cmpd="sng">
              <a:solidFill>
                <a:srgbClr val="CDCDCD"/>
              </a:solidFill>
              <a:prstDash val="dash"/>
              <a:round/>
              <a:headEnd type="none" w="med" len="med"/>
              <a:tailEnd type="none" w="med" len="med"/>
            </a:ln>
          </p:spPr>
        </p:cxnSp>
        <p:cxnSp>
          <p:nvCxnSpPr>
            <p:cNvPr id="1093" name="直接连接符 72"/>
            <p:cNvCxnSpPr/>
            <p:nvPr/>
          </p:nvCxnSpPr>
          <p:spPr>
            <a:xfrm flipH="1">
              <a:off x="8490857" y="1053737"/>
              <a:ext cx="653143" cy="827314"/>
            </a:xfrm>
            <a:prstGeom prst="line">
              <a:avLst/>
            </a:prstGeom>
            <a:ln w="9525" cap="flat" cmpd="sng">
              <a:solidFill>
                <a:srgbClr val="CDCDCD"/>
              </a:solidFill>
              <a:prstDash val="dash"/>
              <a:round/>
              <a:headEnd type="none" w="med" len="med"/>
              <a:tailEnd type="none" w="med" len="med"/>
            </a:ln>
          </p:spPr>
        </p:cxnSp>
        <p:cxnSp>
          <p:nvCxnSpPr>
            <p:cNvPr id="1094" name="直接连接符 73"/>
            <p:cNvCxnSpPr/>
            <p:nvPr/>
          </p:nvCxnSpPr>
          <p:spPr>
            <a:xfrm flipH="1" flipV="1">
              <a:off x="7977051" y="522514"/>
              <a:ext cx="513806" cy="1358537"/>
            </a:xfrm>
            <a:prstGeom prst="line">
              <a:avLst/>
            </a:prstGeom>
            <a:ln w="9525" cap="flat" cmpd="sng">
              <a:solidFill>
                <a:srgbClr val="CDCDCD"/>
              </a:solidFill>
              <a:prstDash val="dash"/>
              <a:round/>
              <a:headEnd type="none" w="med" len="med"/>
              <a:tailEnd type="none" w="med" len="med"/>
            </a:ln>
          </p:spPr>
        </p:cxnSp>
        <p:cxnSp>
          <p:nvCxnSpPr>
            <p:cNvPr id="1095" name="直接连接符 74"/>
            <p:cNvCxnSpPr/>
            <p:nvPr/>
          </p:nvCxnSpPr>
          <p:spPr>
            <a:xfrm flipH="1" flipV="1">
              <a:off x="7228114" y="1402080"/>
              <a:ext cx="1262743" cy="478971"/>
            </a:xfrm>
            <a:prstGeom prst="line">
              <a:avLst/>
            </a:prstGeom>
            <a:ln w="9525" cap="flat" cmpd="sng">
              <a:solidFill>
                <a:srgbClr val="CDCDCD"/>
              </a:solidFill>
              <a:prstDash val="dash"/>
              <a:round/>
              <a:headEnd type="none" w="med" len="med"/>
              <a:tailEnd type="none" w="med" len="med"/>
            </a:ln>
          </p:spPr>
        </p:cxnSp>
        <p:cxnSp>
          <p:nvCxnSpPr>
            <p:cNvPr id="1096" name="直接连接符 75"/>
            <p:cNvCxnSpPr/>
            <p:nvPr/>
          </p:nvCxnSpPr>
          <p:spPr>
            <a:xfrm flipH="1">
              <a:off x="7811589" y="1881051"/>
              <a:ext cx="679268" cy="539932"/>
            </a:xfrm>
            <a:prstGeom prst="line">
              <a:avLst/>
            </a:prstGeom>
            <a:ln w="9525" cap="flat" cmpd="sng">
              <a:solidFill>
                <a:srgbClr val="CDCDCD"/>
              </a:solidFill>
              <a:prstDash val="dash"/>
              <a:round/>
              <a:headEnd type="none" w="med" len="med"/>
              <a:tailEnd type="none" w="med" len="med"/>
            </a:ln>
          </p:spPr>
        </p:cxnSp>
        <p:cxnSp>
          <p:nvCxnSpPr>
            <p:cNvPr id="1097" name="直接连接符 76"/>
            <p:cNvCxnSpPr/>
            <p:nvPr/>
          </p:nvCxnSpPr>
          <p:spPr>
            <a:xfrm>
              <a:off x="8490857" y="1881051"/>
              <a:ext cx="653143" cy="690699"/>
            </a:xfrm>
            <a:prstGeom prst="line">
              <a:avLst/>
            </a:prstGeom>
            <a:ln w="9525" cap="flat" cmpd="sng">
              <a:solidFill>
                <a:srgbClr val="CDCDCD"/>
              </a:solidFill>
              <a:prstDash val="dash"/>
              <a:round/>
              <a:headEnd type="none" w="med" len="med"/>
              <a:tailEnd type="none" w="med" len="med"/>
            </a:ln>
          </p:spPr>
        </p:cxnSp>
        <p:cxnSp>
          <p:nvCxnSpPr>
            <p:cNvPr id="1098" name="直接连接符 77"/>
            <p:cNvCxnSpPr/>
            <p:nvPr/>
          </p:nvCxnSpPr>
          <p:spPr>
            <a:xfrm>
              <a:off x="7228114" y="3329396"/>
              <a:ext cx="923109" cy="579598"/>
            </a:xfrm>
            <a:prstGeom prst="line">
              <a:avLst/>
            </a:prstGeom>
            <a:ln w="9525" cap="flat" cmpd="sng">
              <a:solidFill>
                <a:srgbClr val="CDCDCD"/>
              </a:solidFill>
              <a:prstDash val="dash"/>
              <a:round/>
              <a:headEnd type="none" w="med" len="med"/>
              <a:tailEnd type="none" w="med" len="med"/>
            </a:ln>
          </p:spPr>
        </p:cxnSp>
        <p:cxnSp>
          <p:nvCxnSpPr>
            <p:cNvPr id="1099" name="直接连接符 78"/>
            <p:cNvCxnSpPr/>
            <p:nvPr/>
          </p:nvCxnSpPr>
          <p:spPr>
            <a:xfrm flipV="1">
              <a:off x="8151223" y="2571752"/>
              <a:ext cx="992777" cy="1337242"/>
            </a:xfrm>
            <a:prstGeom prst="line">
              <a:avLst/>
            </a:prstGeom>
            <a:ln w="9525" cap="flat" cmpd="sng">
              <a:solidFill>
                <a:srgbClr val="CDCDCD"/>
              </a:solidFill>
              <a:prstDash val="dash"/>
              <a:round/>
              <a:headEnd type="none" w="med" len="med"/>
              <a:tailEnd type="none" w="med" len="med"/>
            </a:ln>
          </p:spPr>
        </p:cxnSp>
        <p:cxnSp>
          <p:nvCxnSpPr>
            <p:cNvPr id="1100" name="直接连接符 79"/>
            <p:cNvCxnSpPr/>
            <p:nvPr/>
          </p:nvCxnSpPr>
          <p:spPr>
            <a:xfrm>
              <a:off x="8151223" y="3908994"/>
              <a:ext cx="992777" cy="1234506"/>
            </a:xfrm>
            <a:prstGeom prst="line">
              <a:avLst/>
            </a:prstGeom>
            <a:ln w="9525" cap="flat" cmpd="sng">
              <a:solidFill>
                <a:srgbClr val="CDCDCD"/>
              </a:solidFill>
              <a:prstDash val="dash"/>
              <a:round/>
              <a:headEnd type="none" w="med" len="med"/>
              <a:tailEnd type="none" w="med" len="med"/>
            </a:ln>
          </p:spPr>
        </p:cxnSp>
        <p:cxnSp>
          <p:nvCxnSpPr>
            <p:cNvPr id="1101" name="直接连接符 80"/>
            <p:cNvCxnSpPr/>
            <p:nvPr/>
          </p:nvCxnSpPr>
          <p:spPr>
            <a:xfrm flipH="1">
              <a:off x="7977053" y="3917702"/>
              <a:ext cx="174170" cy="1225798"/>
            </a:xfrm>
            <a:prstGeom prst="line">
              <a:avLst/>
            </a:prstGeom>
            <a:ln w="9525" cap="flat" cmpd="sng">
              <a:solidFill>
                <a:srgbClr val="CDCDCD"/>
              </a:solidFill>
              <a:prstDash val="dash"/>
              <a:round/>
              <a:headEnd type="none" w="med" len="med"/>
              <a:tailEnd type="none" w="med" len="med"/>
            </a:ln>
          </p:spPr>
        </p:cxnSp>
        <p:cxnSp>
          <p:nvCxnSpPr>
            <p:cNvPr id="1102" name="直接连接符 81"/>
            <p:cNvCxnSpPr/>
            <p:nvPr/>
          </p:nvCxnSpPr>
          <p:spPr>
            <a:xfrm flipH="1" flipV="1">
              <a:off x="5519058" y="1724296"/>
              <a:ext cx="1412965" cy="731521"/>
            </a:xfrm>
            <a:prstGeom prst="line">
              <a:avLst/>
            </a:prstGeom>
            <a:ln w="9525" cap="flat" cmpd="sng">
              <a:solidFill>
                <a:srgbClr val="CDCDCD"/>
              </a:solidFill>
              <a:prstDash val="dash"/>
              <a:round/>
              <a:headEnd type="none" w="med" len="med"/>
              <a:tailEnd type="none" w="med" len="med"/>
            </a:ln>
          </p:spPr>
        </p:cxnSp>
        <p:cxnSp>
          <p:nvCxnSpPr>
            <p:cNvPr id="1103" name="直接连接符 82"/>
            <p:cNvCxnSpPr/>
            <p:nvPr/>
          </p:nvCxnSpPr>
          <p:spPr>
            <a:xfrm flipV="1">
              <a:off x="7228114" y="2426970"/>
              <a:ext cx="583475" cy="902426"/>
            </a:xfrm>
            <a:prstGeom prst="line">
              <a:avLst/>
            </a:prstGeom>
            <a:ln w="9525" cap="flat" cmpd="sng">
              <a:solidFill>
                <a:srgbClr val="CDCDCD"/>
              </a:solidFill>
              <a:prstDash val="dash"/>
              <a:round/>
              <a:headEnd type="none" w="med" len="med"/>
              <a:tailEnd type="none" w="med" len="med"/>
            </a:ln>
          </p:spPr>
        </p:cxnSp>
        <p:cxnSp>
          <p:nvCxnSpPr>
            <p:cNvPr id="1104" name="直接连接符 83"/>
            <p:cNvCxnSpPr/>
            <p:nvPr/>
          </p:nvCxnSpPr>
          <p:spPr>
            <a:xfrm>
              <a:off x="7811589" y="2426970"/>
              <a:ext cx="1332411" cy="144780"/>
            </a:xfrm>
            <a:prstGeom prst="line">
              <a:avLst/>
            </a:prstGeom>
            <a:ln w="9525" cap="flat" cmpd="sng">
              <a:solidFill>
                <a:srgbClr val="CDCDCD"/>
              </a:solidFill>
              <a:prstDash val="dash"/>
              <a:round/>
              <a:headEnd type="none" w="med" len="med"/>
              <a:tailEnd type="none" w="med" len="med"/>
            </a:ln>
          </p:spPr>
        </p:cxnSp>
        <p:cxnSp>
          <p:nvCxnSpPr>
            <p:cNvPr id="1105" name="直接连接符 84"/>
            <p:cNvCxnSpPr/>
            <p:nvPr/>
          </p:nvCxnSpPr>
          <p:spPr>
            <a:xfrm flipH="1">
              <a:off x="6932023" y="2426970"/>
              <a:ext cx="879566" cy="28847"/>
            </a:xfrm>
            <a:prstGeom prst="line">
              <a:avLst/>
            </a:prstGeom>
            <a:ln w="9525" cap="flat" cmpd="sng">
              <a:solidFill>
                <a:srgbClr val="CDCDCD"/>
              </a:solidFill>
              <a:prstDash val="dash"/>
              <a:round/>
              <a:headEnd type="none" w="med" len="med"/>
              <a:tailEnd type="none" w="med" len="med"/>
            </a:ln>
          </p:spPr>
        </p:cxnSp>
        <p:cxnSp>
          <p:nvCxnSpPr>
            <p:cNvPr id="1106" name="直接连接符 85"/>
            <p:cNvCxnSpPr/>
            <p:nvPr/>
          </p:nvCxnSpPr>
          <p:spPr>
            <a:xfrm>
              <a:off x="7811589" y="2426970"/>
              <a:ext cx="339634" cy="1482024"/>
            </a:xfrm>
            <a:prstGeom prst="line">
              <a:avLst/>
            </a:prstGeom>
            <a:ln w="9525" cap="flat" cmpd="sng">
              <a:solidFill>
                <a:srgbClr val="CDCDCD"/>
              </a:solidFill>
              <a:prstDash val="dash"/>
              <a:round/>
              <a:headEnd type="none" w="med" len="med"/>
              <a:tailEnd type="none" w="med" len="med"/>
            </a:ln>
          </p:spPr>
        </p:cxnSp>
        <p:cxnSp>
          <p:nvCxnSpPr>
            <p:cNvPr id="1107" name="直接连接符 86"/>
            <p:cNvCxnSpPr/>
            <p:nvPr/>
          </p:nvCxnSpPr>
          <p:spPr>
            <a:xfrm flipH="1">
              <a:off x="7201989" y="0"/>
              <a:ext cx="87086" cy="1409223"/>
            </a:xfrm>
            <a:prstGeom prst="line">
              <a:avLst/>
            </a:prstGeom>
            <a:ln w="9525" cap="flat" cmpd="sng">
              <a:solidFill>
                <a:srgbClr val="CDCDCD"/>
              </a:solidFill>
              <a:prstDash val="dash"/>
              <a:round/>
              <a:headEnd type="none" w="med" len="med"/>
              <a:tailEnd type="none" w="med" len="med"/>
            </a:ln>
          </p:spPr>
        </p:cxnSp>
        <p:cxnSp>
          <p:nvCxnSpPr>
            <p:cNvPr id="1108" name="直接连接符 87"/>
            <p:cNvCxnSpPr/>
            <p:nvPr/>
          </p:nvCxnSpPr>
          <p:spPr>
            <a:xfrm flipH="1" flipV="1">
              <a:off x="4389120" y="2690949"/>
              <a:ext cx="878205" cy="1541414"/>
            </a:xfrm>
            <a:prstGeom prst="line">
              <a:avLst/>
            </a:prstGeom>
            <a:ln w="9525" cap="flat" cmpd="sng">
              <a:solidFill>
                <a:srgbClr val="CDCDCD"/>
              </a:solidFill>
              <a:prstDash val="dash"/>
              <a:round/>
              <a:headEnd type="none" w="med" len="med"/>
              <a:tailEnd type="none" w="med" len="med"/>
            </a:ln>
          </p:spPr>
        </p:cxnSp>
        <p:cxnSp>
          <p:nvCxnSpPr>
            <p:cNvPr id="1109" name="直接连接符 88"/>
            <p:cNvCxnSpPr/>
            <p:nvPr/>
          </p:nvCxnSpPr>
          <p:spPr>
            <a:xfrm flipH="1" flipV="1">
              <a:off x="677363" y="2969623"/>
              <a:ext cx="332289" cy="992777"/>
            </a:xfrm>
            <a:prstGeom prst="line">
              <a:avLst/>
            </a:prstGeom>
            <a:ln w="9525" cap="flat" cmpd="sng">
              <a:solidFill>
                <a:srgbClr val="CDCDCD"/>
              </a:solidFill>
              <a:prstDash val="dash"/>
              <a:round/>
              <a:headEnd type="none" w="med" len="med"/>
              <a:tailEnd type="none" w="med" len="med"/>
            </a:ln>
          </p:spPr>
        </p:cxnSp>
        <p:cxnSp>
          <p:nvCxnSpPr>
            <p:cNvPr id="1110" name="直接连接符 89"/>
            <p:cNvCxnSpPr/>
            <p:nvPr/>
          </p:nvCxnSpPr>
          <p:spPr>
            <a:xfrm>
              <a:off x="1007203" y="3971108"/>
              <a:ext cx="741042" cy="130628"/>
            </a:xfrm>
            <a:prstGeom prst="line">
              <a:avLst/>
            </a:prstGeom>
            <a:ln w="9525" cap="flat" cmpd="sng">
              <a:solidFill>
                <a:srgbClr val="CDCDCD"/>
              </a:solidFill>
              <a:prstDash val="dash"/>
              <a:round/>
              <a:headEnd type="none" w="med" len="med"/>
              <a:tailEnd type="none" w="med" len="med"/>
            </a:ln>
          </p:spPr>
        </p:cxnSp>
        <p:cxnSp>
          <p:nvCxnSpPr>
            <p:cNvPr id="1111" name="直接连接符 90"/>
            <p:cNvCxnSpPr/>
            <p:nvPr/>
          </p:nvCxnSpPr>
          <p:spPr>
            <a:xfrm flipH="1">
              <a:off x="905691" y="3971108"/>
              <a:ext cx="103961" cy="1168039"/>
            </a:xfrm>
            <a:prstGeom prst="line">
              <a:avLst/>
            </a:prstGeom>
            <a:ln w="9525" cap="flat" cmpd="sng">
              <a:solidFill>
                <a:srgbClr val="CDCDCD"/>
              </a:solidFill>
              <a:prstDash val="dash"/>
              <a:round/>
              <a:headEnd type="none" w="med" len="med"/>
              <a:tailEnd type="none" w="med" len="med"/>
            </a:ln>
          </p:spPr>
        </p:cxnSp>
        <p:cxnSp>
          <p:nvCxnSpPr>
            <p:cNvPr id="1112" name="直接连接符 91"/>
            <p:cNvCxnSpPr/>
            <p:nvPr/>
          </p:nvCxnSpPr>
          <p:spPr>
            <a:xfrm flipV="1">
              <a:off x="6932023" y="3917702"/>
              <a:ext cx="1203146" cy="445293"/>
            </a:xfrm>
            <a:prstGeom prst="line">
              <a:avLst/>
            </a:prstGeom>
            <a:ln w="9525" cap="flat" cmpd="sng">
              <a:solidFill>
                <a:srgbClr val="CDCDCD"/>
              </a:solidFill>
              <a:prstDash val="dash"/>
              <a:round/>
              <a:headEnd type="none" w="med" len="med"/>
              <a:tailEnd type="none" w="med" len="med"/>
            </a:ln>
          </p:spPr>
        </p:cxnSp>
        <p:cxnSp>
          <p:nvCxnSpPr>
            <p:cNvPr id="1113" name="直接连接符 92"/>
            <p:cNvCxnSpPr/>
            <p:nvPr/>
          </p:nvCxnSpPr>
          <p:spPr>
            <a:xfrm flipV="1">
              <a:off x="8151223" y="3675017"/>
              <a:ext cx="992777" cy="233977"/>
            </a:xfrm>
            <a:prstGeom prst="line">
              <a:avLst/>
            </a:prstGeom>
            <a:ln w="9525" cap="flat" cmpd="sng">
              <a:solidFill>
                <a:srgbClr val="CDCDCD"/>
              </a:solidFill>
              <a:prstDash val="dash"/>
              <a:round/>
              <a:headEnd type="none" w="med" len="med"/>
              <a:tailEnd type="none" w="med" len="med"/>
            </a:ln>
          </p:spPr>
        </p:cxnSp>
        <p:cxnSp>
          <p:nvCxnSpPr>
            <p:cNvPr id="1114" name="直接连接符 93"/>
            <p:cNvCxnSpPr/>
            <p:nvPr/>
          </p:nvCxnSpPr>
          <p:spPr>
            <a:xfrm flipH="1">
              <a:off x="548640" y="0"/>
              <a:ext cx="1138101" cy="701040"/>
            </a:xfrm>
            <a:prstGeom prst="line">
              <a:avLst/>
            </a:prstGeom>
            <a:ln w="9525" cap="flat" cmpd="sng">
              <a:solidFill>
                <a:srgbClr val="CDCDCD"/>
              </a:solidFill>
              <a:prstDash val="dash"/>
              <a:round/>
              <a:headEnd type="none" w="med" len="med"/>
              <a:tailEnd type="none" w="med" len="med"/>
            </a:ln>
          </p:spPr>
        </p:cxnSp>
        <p:cxnSp>
          <p:nvCxnSpPr>
            <p:cNvPr id="1115" name="直接连接符 94"/>
            <p:cNvCxnSpPr/>
            <p:nvPr/>
          </p:nvCxnSpPr>
          <p:spPr>
            <a:xfrm>
              <a:off x="551907" y="701040"/>
              <a:ext cx="969372" cy="351067"/>
            </a:xfrm>
            <a:prstGeom prst="line">
              <a:avLst/>
            </a:prstGeom>
            <a:ln w="9525" cap="flat" cmpd="sng">
              <a:solidFill>
                <a:srgbClr val="CDCDCD"/>
              </a:solidFill>
              <a:prstDash val="dash"/>
              <a:round/>
              <a:headEnd type="none" w="med" len="med"/>
              <a:tailEnd type="none" w="med" len="med"/>
            </a:ln>
          </p:spPr>
        </p:cxnSp>
        <p:cxnSp>
          <p:nvCxnSpPr>
            <p:cNvPr id="1116" name="直接连接符 95"/>
            <p:cNvCxnSpPr/>
            <p:nvPr/>
          </p:nvCxnSpPr>
          <p:spPr>
            <a:xfrm flipH="1">
              <a:off x="0" y="701040"/>
              <a:ext cx="544287" cy="1084217"/>
            </a:xfrm>
            <a:prstGeom prst="line">
              <a:avLst/>
            </a:prstGeom>
            <a:ln w="9525" cap="flat" cmpd="sng">
              <a:solidFill>
                <a:srgbClr val="CDCDCD"/>
              </a:solidFill>
              <a:prstDash val="dash"/>
              <a:round/>
              <a:headEnd type="none" w="med" len="med"/>
              <a:tailEnd type="none" w="med" len="med"/>
            </a:ln>
          </p:spPr>
        </p:cxnSp>
        <p:cxnSp>
          <p:nvCxnSpPr>
            <p:cNvPr id="1117" name="直接连接符 96"/>
            <p:cNvCxnSpPr/>
            <p:nvPr/>
          </p:nvCxnSpPr>
          <p:spPr>
            <a:xfrm flipH="1" flipV="1">
              <a:off x="0" y="0"/>
              <a:ext cx="546466" cy="694509"/>
            </a:xfrm>
            <a:prstGeom prst="line">
              <a:avLst/>
            </a:prstGeom>
            <a:ln w="9525" cap="flat" cmpd="sng">
              <a:solidFill>
                <a:srgbClr val="CDCDCD"/>
              </a:solidFill>
              <a:prstDash val="dash"/>
              <a:round/>
              <a:headEnd type="none" w="med" len="med"/>
              <a:tailEnd type="none" w="med" len="med"/>
            </a:ln>
          </p:spPr>
        </p:cxnSp>
        <p:cxnSp>
          <p:nvCxnSpPr>
            <p:cNvPr id="1118" name="直接连接符 97"/>
            <p:cNvCxnSpPr/>
            <p:nvPr/>
          </p:nvCxnSpPr>
          <p:spPr>
            <a:xfrm flipH="1">
              <a:off x="5782491" y="16600"/>
              <a:ext cx="1506584" cy="601709"/>
            </a:xfrm>
            <a:prstGeom prst="line">
              <a:avLst/>
            </a:prstGeom>
            <a:ln w="9525" cap="flat" cmpd="sng">
              <a:solidFill>
                <a:srgbClr val="CDCDCD"/>
              </a:solidFill>
              <a:prstDash val="dash"/>
              <a:round/>
              <a:headEnd type="none" w="med" len="med"/>
              <a:tailEnd type="none" w="med" len="med"/>
            </a:ln>
          </p:spPr>
        </p:cxnSp>
      </p:grpSp>
      <p:sp>
        <p:nvSpPr>
          <p:cNvPr id="2" name="Date Placeholder 3"/>
          <p:cNvSpPr>
            <a:spLocks noGrp="1" noChangeArrowheads="1"/>
          </p:cNvSpPr>
          <p:nvPr>
            <p:ph type="dt" sz="half" idx="2"/>
          </p:nvPr>
        </p:nvSpPr>
        <p:spPr bwMode="auto">
          <a:xfrm>
            <a:off x="628650" y="4767263"/>
            <a:ext cx="2057400" cy="274638"/>
          </a:xfrm>
          <a:prstGeom prst="rect">
            <a:avLst/>
          </a:prstGeom>
          <a:noFill/>
          <a:ln w="9525">
            <a:noFill/>
            <a:miter lim="800000"/>
          </a:ln>
        </p:spPr>
        <p:txBody>
          <a:bodyPr vert="horz" wrap="square" lIns="91440" tIns="45720" rIns="91440" bIns="45720" numCol="1" anchor="ctr" anchorCtr="0" compatLnSpc="1"/>
          <a:lstStyle>
            <a:lvl1pPr eaLnBrk="1" hangingPunct="1">
              <a:defRPr sz="900">
                <a:solidFill>
                  <a:srgbClr val="898989"/>
                </a:solidFill>
                <a:ea typeface="Microsoft YaHei" pitchFamily="34" charset="-122"/>
              </a:defRPr>
            </a:lvl1pPr>
          </a:lstStyle>
          <a:p>
            <a:pPr marL="0" marR="0" lvl="0" indent="0" algn="l"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3" name="Footer Placeholder 4"/>
          <p:cNvSpPr>
            <a:spLocks noGrp="1" noChangeArrowheads="1"/>
          </p:cNvSpPr>
          <p:nvPr>
            <p:ph type="ftr" sz="quarter" idx="3"/>
          </p:nvPr>
        </p:nvSpPr>
        <p:spPr bwMode="auto">
          <a:xfrm>
            <a:off x="3028950" y="4767263"/>
            <a:ext cx="3086100" cy="274638"/>
          </a:xfrm>
          <a:prstGeom prst="rect">
            <a:avLst/>
          </a:prstGeom>
          <a:noFill/>
          <a:ln w="9525">
            <a:noFill/>
            <a:miter lim="800000"/>
          </a:ln>
        </p:spPr>
        <p:txBody>
          <a:bodyPr vert="horz" wrap="square" lIns="91440" tIns="45720" rIns="91440" bIns="45720" numCol="1" anchor="ctr" anchorCtr="0" compatLnSpc="1"/>
          <a:lstStyle>
            <a:lvl1pPr algn="ctr" eaLnBrk="1" hangingPunct="1">
              <a:defRPr sz="900">
                <a:solidFill>
                  <a:srgbClr val="898989"/>
                </a:solidFill>
                <a:ea typeface="Microsoft YaHei" pitchFamily="34" charset="-122"/>
              </a:defRPr>
            </a:lvl1pPr>
          </a:lstStyle>
          <a:p>
            <a:pPr marL="0" marR="0" lvl="0" indent="0" algn="ctr" defTabSz="685800" rtl="0" eaLnBrk="1" fontAlgn="base" latinLnBrk="0" hangingPunct="1">
              <a:lnSpc>
                <a:spcPct val="100000"/>
              </a:lnSpc>
              <a:spcBef>
                <a:spcPct val="0"/>
              </a:spcBef>
              <a:spcAft>
                <a:spcPct val="0"/>
              </a:spcAft>
              <a:buClrTx/>
              <a:buSzTx/>
              <a:buFont typeface="Arial" panose="020B0604020202090204" pitchFamily="34" charset="0"/>
              <a:buNone/>
              <a:defRPr/>
            </a:pPr>
            <a:endParaRPr kumimoji="0" lang="zh-CN" altLang="en-US" sz="900" b="0" i="0" u="none" strike="noStrike" kern="1200" cap="none" spc="0" normalizeH="0" baseline="0" noProof="0" smtClean="0">
              <a:ln>
                <a:noFill/>
              </a:ln>
              <a:solidFill>
                <a:srgbClr val="898989"/>
              </a:solidFill>
              <a:effectLst/>
              <a:uLnTx/>
              <a:uFillTx/>
              <a:latin typeface="Calibri" pitchFamily="34" charset="0"/>
              <a:ea typeface="Microsoft YaHei" pitchFamily="34" charset="-122"/>
              <a:cs typeface="+mn-cs"/>
            </a:endParaRPr>
          </a:p>
        </p:txBody>
      </p:sp>
      <p:sp>
        <p:nvSpPr>
          <p:cNvPr id="4" name="Slide Number Placeholder 5"/>
          <p:cNvSpPr>
            <a:spLocks noGrp="1" noChangeArrowheads="1"/>
          </p:cNvSpPr>
          <p:nvPr>
            <p:ph type="sldNum" sz="quarter" idx="4"/>
          </p:nvPr>
        </p:nvSpPr>
        <p:spPr bwMode="auto">
          <a:xfrm>
            <a:off x="6457950" y="4767263"/>
            <a:ext cx="2057400" cy="274638"/>
          </a:xfrm>
          <a:prstGeom prst="rect">
            <a:avLst/>
          </a:prstGeom>
          <a:noFill/>
          <a:ln w="9525">
            <a:noFill/>
            <a:miter lim="800000"/>
          </a:ln>
        </p:spPr>
        <p:txBody>
          <a:bodyPr vert="horz" wrap="square" lIns="91440" tIns="45720" rIns="91440" bIns="45720" numCol="1" anchor="ctr" anchorCtr="0" compatLnSpc="1"/>
          <a:lstStyle>
            <a:lvl1pPr algn="r">
              <a:defRPr sz="900">
                <a:solidFill>
                  <a:srgbClr val="898989"/>
                </a:solidFill>
                <a:ea typeface="Microsoft YaHei" pitchFamily="34" charset="-122"/>
              </a:defRPr>
            </a:lvl1pPr>
          </a:lstStyle>
          <a:p>
            <a:pPr lvl="0" eaLnBrk="1" fontAlgn="base" hangingPunct="1"/>
            <a:fld id="{9A0DB2DC-4C9A-4742-B13C-FB6460FD3503}" type="slidenum">
              <a:rPr lang="zh-CN" altLang="en-US" strike="noStrike" noProof="1" dirty="0">
                <a:latin typeface="Calibri" pitchFamily="34" charset="0"/>
                <a:ea typeface="Microsoft YaHei" pitchFamily="34" charset="-122"/>
                <a:cs typeface="+mn-cs"/>
              </a:rPr>
            </a:fld>
            <a:endParaRPr lang="zh-CN" altLang="en-US" strike="noStrike" noProof="1"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sldNum="0" hdr="0" ftr="0" dt="0"/>
  <p:txStyles>
    <p:titleStyle>
      <a:lvl1pPr algn="l" defTabSz="685800" rtl="0" fontAlgn="base">
        <a:lnSpc>
          <a:spcPct val="90000"/>
        </a:lnSpc>
        <a:spcBef>
          <a:spcPct val="0"/>
        </a:spcBef>
        <a:spcAft>
          <a:spcPct val="0"/>
        </a:spcAft>
        <a:defRPr sz="33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2pPr>
      <a:lvl3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3pPr>
      <a:lvl4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4pPr>
      <a:lvl5pPr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SimSun" pitchFamily="2" charset="-122"/>
        </a:defRPr>
      </a:lvl9pPr>
    </p:titleStyle>
    <p:bodyStyle>
      <a:lvl1pPr marL="171450" indent="-171450" algn="l" defTabSz="685800" rtl="0" fontAlgn="base">
        <a:lnSpc>
          <a:spcPct val="90000"/>
        </a:lnSpc>
        <a:spcBef>
          <a:spcPts val="750"/>
        </a:spcBef>
        <a:spcAft>
          <a:spcPct val="0"/>
        </a:spcAft>
        <a:buFont typeface="Arial" panose="020B0604020202090204" pitchFamily="34" charset="0"/>
        <a:buChar char="•"/>
        <a:defRPr sz="21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90204" pitchFamily="34" charset="0"/>
        <a:buChar char="•"/>
        <a:defRPr sz="2100">
          <a:solidFill>
            <a:schemeClr val="tx1"/>
          </a:solidFill>
          <a:latin typeface="+mn-lt"/>
          <a:ea typeface="+mn-ea"/>
        </a:defRPr>
      </a:lvl2pPr>
      <a:lvl3pPr marL="857250" indent="-171450" algn="l" defTabSz="685800" rtl="0" fontAlgn="base">
        <a:lnSpc>
          <a:spcPct val="90000"/>
        </a:lnSpc>
        <a:spcBef>
          <a:spcPts val="375"/>
        </a:spcBef>
        <a:spcAft>
          <a:spcPct val="0"/>
        </a:spcAft>
        <a:buFont typeface="Arial" panose="020B0604020202090204" pitchFamily="34" charset="0"/>
        <a:buChar char="•"/>
        <a:defRPr sz="1500">
          <a:solidFill>
            <a:schemeClr val="tx1"/>
          </a:solidFill>
          <a:latin typeface="+mn-lt"/>
          <a:ea typeface="+mn-ea"/>
        </a:defRPr>
      </a:lvl3pPr>
      <a:lvl4pPr marL="12001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4pPr>
      <a:lvl5pPr marL="15430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anose="020B0604020202090204"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7" name="Group 2"/>
          <p:cNvGrpSpPr/>
          <p:nvPr/>
        </p:nvGrpSpPr>
        <p:grpSpPr>
          <a:xfrm>
            <a:off x="7789863" y="2112963"/>
            <a:ext cx="1354137" cy="2157412"/>
            <a:chOff x="0" y="0"/>
            <a:chExt cx="1353515" cy="2158048"/>
          </a:xfrm>
        </p:grpSpPr>
        <p:sp>
          <p:nvSpPr>
            <p:cNvPr id="4098" name="矩形 401"/>
            <p:cNvSpPr/>
            <p:nvPr/>
          </p:nvSpPr>
          <p:spPr>
            <a:xfrm>
              <a:off x="1" y="0"/>
              <a:ext cx="1008000" cy="115019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4099" name="直角三角形 407"/>
            <p:cNvSpPr/>
            <p:nvPr/>
          </p:nvSpPr>
          <p:spPr>
            <a:xfrm rot="5400000" flipV="1">
              <a:off x="0" y="1150048"/>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4100" name="矩形 410"/>
            <p:cNvSpPr/>
            <p:nvPr/>
          </p:nvSpPr>
          <p:spPr>
            <a:xfrm>
              <a:off x="1008000" y="1150048"/>
              <a:ext cx="34551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4101" name="矩形 400"/>
          <p:cNvSpPr/>
          <p:nvPr/>
        </p:nvSpPr>
        <p:spPr>
          <a:xfrm flipH="1">
            <a:off x="735013" y="0"/>
            <a:ext cx="576262" cy="211296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4102" name="Group 7"/>
          <p:cNvGrpSpPr/>
          <p:nvPr/>
        </p:nvGrpSpPr>
        <p:grpSpPr>
          <a:xfrm>
            <a:off x="0" y="1104900"/>
            <a:ext cx="8797925" cy="1008063"/>
            <a:chOff x="0" y="0"/>
            <a:chExt cx="8798486" cy="1008003"/>
          </a:xfrm>
        </p:grpSpPr>
        <p:grpSp>
          <p:nvGrpSpPr>
            <p:cNvPr id="4103" name="Group 8"/>
            <p:cNvGrpSpPr/>
            <p:nvPr/>
          </p:nvGrpSpPr>
          <p:grpSpPr>
            <a:xfrm>
              <a:off x="0" y="0"/>
              <a:ext cx="8798486" cy="1008003"/>
              <a:chOff x="0" y="0"/>
              <a:chExt cx="8798486" cy="1008003"/>
            </a:xfrm>
          </p:grpSpPr>
          <p:sp>
            <p:nvSpPr>
              <p:cNvPr id="4104" name="矩形 393"/>
              <p:cNvSpPr/>
              <p:nvPr/>
            </p:nvSpPr>
            <p:spPr>
              <a:xfrm>
                <a:off x="0" y="3"/>
                <a:ext cx="7790485" cy="1008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4105" name="直角三角形 389"/>
              <p:cNvSpPr/>
              <p:nvPr/>
            </p:nvSpPr>
            <p:spPr>
              <a:xfrm>
                <a:off x="7790486" y="0"/>
                <a:ext cx="1008000" cy="1008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4106" name="矩形 391"/>
            <p:cNvSpPr/>
            <p:nvPr/>
          </p:nvSpPr>
          <p:spPr>
            <a:xfrm>
              <a:off x="347367" y="180964"/>
              <a:ext cx="7078796" cy="521939"/>
            </a:xfrm>
            <a:prstGeom prst="rect">
              <a:avLst/>
            </a:prstGeom>
            <a:solidFill>
              <a:schemeClr val="bg1"/>
            </a:solidFill>
            <a:ln w="9525">
              <a:noFill/>
            </a:ln>
          </p:spPr>
          <p:txBody>
            <a:bodyPr wrap="square" anchor="t" anchorCtr="0">
              <a:spAutoFit/>
            </a:bodyPr>
            <a:p>
              <a:pPr algn="l"/>
              <a:r>
                <a:rPr sz="2800">
                  <a:sym typeface="+mn-ea"/>
                </a:rPr>
                <a:t>Medic</a:t>
              </a:r>
              <a:r>
                <a:rPr lang="en-US" sz="2800">
                  <a:sym typeface="+mn-ea"/>
                </a:rPr>
                <a:t>ine</a:t>
              </a:r>
              <a:r>
                <a:rPr sz="2800">
                  <a:sym typeface="+mn-ea"/>
                </a:rPr>
                <a:t> Recommendation</a:t>
              </a:r>
              <a:r>
                <a:rPr lang="en-US" sz="2800">
                  <a:sym typeface="+mn-ea"/>
                </a:rPr>
                <a:t> </a:t>
              </a:r>
              <a:r>
                <a:rPr sz="2800">
                  <a:sym typeface="+mn-ea"/>
                </a:rPr>
                <a:t>System Project</a:t>
              </a:r>
              <a:endParaRPr lang="en-US" sz="2800" b="1" dirty="0">
                <a:solidFill>
                  <a:schemeClr val="bg1"/>
                </a:solidFill>
                <a:latin typeface="Microsoft YaHei" pitchFamily="34" charset="-122"/>
                <a:ea typeface="Microsoft YaHei" pitchFamily="34" charset="-122"/>
                <a:sym typeface="+mn-ea"/>
              </a:endParaRPr>
            </a:p>
          </p:txBody>
        </p:sp>
      </p:grpSp>
      <p:grpSp>
        <p:nvGrpSpPr>
          <p:cNvPr id="4107" name="Group 12"/>
          <p:cNvGrpSpPr/>
          <p:nvPr/>
        </p:nvGrpSpPr>
        <p:grpSpPr>
          <a:xfrm>
            <a:off x="735013" y="2112963"/>
            <a:ext cx="8408987" cy="574675"/>
            <a:chOff x="0" y="0"/>
            <a:chExt cx="8409514" cy="576002"/>
          </a:xfrm>
        </p:grpSpPr>
        <p:grpSp>
          <p:nvGrpSpPr>
            <p:cNvPr id="4108" name="Group 13"/>
            <p:cNvGrpSpPr/>
            <p:nvPr/>
          </p:nvGrpSpPr>
          <p:grpSpPr>
            <a:xfrm>
              <a:off x="0" y="0"/>
              <a:ext cx="8409514" cy="576002"/>
              <a:chOff x="0" y="0"/>
              <a:chExt cx="8409514" cy="576002"/>
            </a:xfrm>
          </p:grpSpPr>
          <p:sp>
            <p:nvSpPr>
              <p:cNvPr id="4109" name="直角三角形 399"/>
              <p:cNvSpPr/>
              <p:nvPr/>
            </p:nvSpPr>
            <p:spPr>
              <a:xfrm rot="-5400000" flipH="1">
                <a:off x="0" y="0"/>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4110" name="矩形 398"/>
              <p:cNvSpPr/>
              <p:nvPr/>
            </p:nvSpPr>
            <p:spPr>
              <a:xfrm flipH="1">
                <a:off x="576000" y="2"/>
                <a:ext cx="7833514"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4111" name="矩形 402"/>
            <p:cNvSpPr/>
            <p:nvPr/>
          </p:nvSpPr>
          <p:spPr>
            <a:xfrm>
              <a:off x="679769" y="78421"/>
              <a:ext cx="309899" cy="399701"/>
            </a:xfrm>
            <a:prstGeom prst="rect">
              <a:avLst/>
            </a:prstGeom>
            <a:noFill/>
            <a:ln w="9525">
              <a:noFill/>
            </a:ln>
          </p:spPr>
          <p:txBody>
            <a:bodyPr wrap="none" anchor="t" anchorCtr="0">
              <a:spAutoFit/>
            </a:bodyPr>
            <a:p>
              <a:endParaRPr lang="en-US" altLang="zh-CN" sz="2000" dirty="0">
                <a:solidFill>
                  <a:srgbClr val="7F6000"/>
                </a:solidFill>
                <a:latin typeface="Microsoft YaHei" pitchFamily="34" charset="-122"/>
                <a:ea typeface="Microsoft YaHei" pitchFamily="34" charset="-122"/>
              </a:endParaRPr>
            </a:p>
          </p:txBody>
        </p:sp>
      </p:gr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749300" y="540385"/>
            <a:ext cx="7805420" cy="2630170"/>
          </a:xfrm>
          <a:prstGeom prst="rect">
            <a:avLst/>
          </a:prstGeom>
          <a:noFill/>
          <a:ln w="9525">
            <a:noFill/>
          </a:ln>
        </p:spPr>
        <p:txBody>
          <a:bodyPr wrap="square" anchor="t" anchorCtr="0">
            <a:spAutoFit/>
          </a:bodyPr>
          <a:p>
            <a:pPr algn="just">
              <a:lnSpc>
                <a:spcPct val="150000"/>
              </a:lnSpc>
            </a:pPr>
            <a:endPar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a:p>
            <a:pPr algn="just">
              <a:lnSpc>
                <a:spcPct val="150000"/>
              </a:lnSpc>
            </a:pPr>
            <a:r>
              <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1. Data Integration: Aggregate patient data, including demographic details, symptoms, medical history, and lab results. </a:t>
            </a:r>
            <a:endPar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a:p>
            <a:pPr algn="just">
              <a:lnSpc>
                <a:spcPct val="150000"/>
              </a:lnSpc>
            </a:pPr>
            <a:r>
              <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2. Prediction Model: Use machine learning algorithms to predict diagnoses and </a:t>
            </a:r>
            <a:endPar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a:p>
            <a:pPr algn="just">
              <a:lnSpc>
                <a:spcPct val="150000"/>
              </a:lnSpc>
            </a:pPr>
            <a:r>
              <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recommend treatments. </a:t>
            </a:r>
            <a:endPar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a:p>
            <a:pPr algn="just">
              <a:lnSpc>
                <a:spcPct val="150000"/>
              </a:lnSpc>
            </a:pPr>
            <a:r>
              <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3. Personalization: Tailor recommendations based on individual patient profiles. </a:t>
            </a:r>
            <a:endPar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a:p>
            <a:pPr algn="just">
              <a:lnSpc>
                <a:spcPct val="150000"/>
              </a:lnSpc>
            </a:pPr>
            <a:r>
              <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4. Evaluation: Ensure accuracy, reliability, and scalability of the system.</a:t>
            </a:r>
            <a:endParaRPr lang="en-US" altLang="zh-CN" sz="16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p:txBody>
      </p:sp>
      <p:sp>
        <p:nvSpPr>
          <p:cNvPr id="9246" name="矩形 150"/>
          <p:cNvSpPr/>
          <p:nvPr/>
        </p:nvSpPr>
        <p:spPr>
          <a:xfrm>
            <a:off x="2816860" y="335280"/>
            <a:ext cx="4299585" cy="614045"/>
          </a:xfrm>
          <a:prstGeom prst="rect">
            <a:avLst/>
          </a:prstGeom>
          <a:noFill/>
          <a:ln w="9525">
            <a:noFill/>
          </a:ln>
        </p:spPr>
        <p:txBody>
          <a:bodyPr wrap="square" anchor="t" anchorCtr="0">
            <a:spAutoFit/>
          </a:bodyPr>
          <a:p>
            <a:pPr algn="l"/>
            <a:r>
              <a:rPr lang="en-US" altLang="zh-CN" sz="1400" b="1" dirty="0">
                <a:solidFill>
                  <a:srgbClr val="203864"/>
                </a:solidFill>
                <a:latin typeface="Microsoft YaHei" pitchFamily="34" charset="-122"/>
                <a:ea typeface="Microsoft YaHei" pitchFamily="34" charset="-122"/>
              </a:rPr>
              <a:t>         </a:t>
            </a:r>
            <a:r>
              <a:rPr lang="en-US" altLang="zh-CN" sz="2000" b="1" dirty="0">
                <a:solidFill>
                  <a:srgbClr val="203864"/>
                </a:solidFill>
                <a:latin typeface="Microsoft YaHei" pitchFamily="34" charset="-122"/>
                <a:ea typeface="Microsoft YaHei" pitchFamily="34" charset="-122"/>
              </a:rPr>
              <a:t>Objective</a:t>
            </a:r>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82" name="文本框 14"/>
          <p:cNvSpPr txBox="1"/>
          <p:nvPr/>
        </p:nvSpPr>
        <p:spPr>
          <a:xfrm>
            <a:off x="1830388" y="230188"/>
            <a:ext cx="943610" cy="1568450"/>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4</a:t>
            </a:r>
            <a:endParaRPr lang="en-US" altLang="zh-CN" sz="9600" dirty="0">
              <a:solidFill>
                <a:srgbClr val="A6A6A6"/>
              </a:solidFill>
              <a:latin typeface="Microsoft YaHei" pitchFamily="34" charset="-122"/>
              <a:ea typeface="Microsoft YaHei"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20485" name="Group 6"/>
          <p:cNvGrpSpPr/>
          <p:nvPr/>
        </p:nvGrpSpPr>
        <p:grpSpPr>
          <a:xfrm rot="0">
            <a:off x="857250" y="1431925"/>
            <a:ext cx="8286750" cy="901700"/>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r>
                <a:rPr lang="zh-CN" altLang="en-US" sz="2800" dirty="0">
                  <a:solidFill>
                    <a:srgbClr val="FFFFFF"/>
                  </a:solidFill>
                  <a:latin typeface="Calibri" pitchFamily="34" charset="0"/>
                  <a:ea typeface="Microsoft YaHei" pitchFamily="34" charset="-122"/>
                </a:rPr>
                <a:t> </a:t>
              </a:r>
              <a:r>
                <a:rPr lang="en-US" altLang="zh-CN" sz="3200" dirty="0">
                  <a:solidFill>
                    <a:srgbClr val="FFFFFF"/>
                  </a:solidFill>
                  <a:latin typeface="Calibri" pitchFamily="34" charset="0"/>
                  <a:ea typeface="Microsoft YaHei" pitchFamily="34" charset="-122"/>
                </a:rPr>
                <a:t>Result</a:t>
              </a:r>
              <a:r>
                <a:rPr lang="en-US" altLang="zh-CN" sz="2800" dirty="0">
                  <a:solidFill>
                    <a:srgbClr val="FFFFFF"/>
                  </a:solidFill>
                  <a:latin typeface="Calibri" pitchFamily="34" charset="0"/>
                  <a:ea typeface="Microsoft YaHei" pitchFamily="34" charset="-122"/>
                </a:rPr>
                <a:t> </a:t>
              </a:r>
              <a:endParaRPr lang="en-US" altLang="zh-CN" sz="2800" dirty="0">
                <a:solidFill>
                  <a:srgbClr val="FFFFFF"/>
                </a:solidFill>
                <a:latin typeface="Calibri" pitchFamily="34" charset="0"/>
                <a:ea typeface="Microsoft YaHei"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749300" y="395605"/>
            <a:ext cx="7805420" cy="3340100"/>
          </a:xfrm>
          <a:prstGeom prst="rect">
            <a:avLst/>
          </a:prstGeom>
          <a:noFill/>
          <a:ln w="9525">
            <a:noFill/>
          </a:ln>
        </p:spPr>
        <p:txBody>
          <a:bodyPr wrap="square" anchor="t" anchorCtr="0">
            <a:noAutofit/>
          </a:bodyPr>
          <a:p>
            <a:pPr algn="just">
              <a:lnSpc>
                <a:spcPct val="150000"/>
              </a:lnSpc>
            </a:pPr>
            <a:endPar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a:p>
            <a:pPr algn="just">
              <a:lnSpc>
                <a:spcPct val="150000"/>
              </a:lnSpc>
            </a:pPr>
            <a:r>
              <a:rPr sz="1400" b="1">
                <a:sym typeface="+mn-ea"/>
              </a:rPr>
              <a:t>Diagnostic Prediction </a:t>
            </a:r>
            <a:r>
              <a:rPr lang="en-US" sz="1400" b="1">
                <a:sym typeface="+mn-ea"/>
              </a:rPr>
              <a:t>:</a:t>
            </a:r>
            <a:endParaRPr sz="1400" b="1">
              <a:sym typeface="+mn-ea"/>
            </a:endParaRPr>
          </a:p>
          <a:p>
            <a:pPr algn="just">
              <a:lnSpc>
                <a:spcPct val="150000"/>
              </a:lnSpc>
            </a:pPr>
            <a:r>
              <a:rPr sz="1400">
                <a:sym typeface="+mn-ea"/>
              </a:rPr>
              <a:t>• The system achieved: </a:t>
            </a:r>
            <a:endParaRPr sz="1400">
              <a:sym typeface="+mn-ea"/>
            </a:endParaRPr>
          </a:p>
          <a:p>
            <a:pPr algn="just">
              <a:lnSpc>
                <a:spcPct val="150000"/>
              </a:lnSpc>
            </a:pPr>
            <a:r>
              <a:rPr sz="1400">
                <a:sym typeface="+mn-ea"/>
              </a:rPr>
              <a:t>o 85% accuracy in predicting common diagnoses. </a:t>
            </a:r>
            <a:endParaRPr sz="1400">
              <a:sym typeface="+mn-ea"/>
            </a:endParaRPr>
          </a:p>
          <a:p>
            <a:pPr algn="just">
              <a:lnSpc>
                <a:spcPct val="150000"/>
              </a:lnSpc>
            </a:pPr>
            <a:r>
              <a:rPr sz="1400">
                <a:sym typeface="+mn-ea"/>
              </a:rPr>
              <a:t>o 78% precision and 82% recall across various conditions. </a:t>
            </a:r>
            <a:endParaRPr sz="1400">
              <a:sym typeface="+mn-ea"/>
            </a:endParaRPr>
          </a:p>
          <a:p>
            <a:pPr algn="just">
              <a:lnSpc>
                <a:spcPct val="150000"/>
              </a:lnSpc>
            </a:pPr>
            <a:endParaRPr sz="1400">
              <a:sym typeface="+mn-ea"/>
            </a:endParaRPr>
          </a:p>
          <a:p>
            <a:pPr algn="just">
              <a:lnSpc>
                <a:spcPct val="150000"/>
              </a:lnSpc>
            </a:pPr>
            <a:r>
              <a:rPr sz="1400" b="1">
                <a:sym typeface="+mn-ea"/>
              </a:rPr>
              <a:t>Treatment Recommendations</a:t>
            </a:r>
            <a:r>
              <a:rPr sz="1400">
                <a:sym typeface="+mn-ea"/>
              </a:rPr>
              <a:t> </a:t>
            </a:r>
            <a:r>
              <a:rPr lang="en-US" sz="1400">
                <a:sym typeface="+mn-ea"/>
              </a:rPr>
              <a:t>:</a:t>
            </a:r>
            <a:endParaRPr sz="1400">
              <a:sym typeface="+mn-ea"/>
            </a:endParaRPr>
          </a:p>
          <a:p>
            <a:pPr algn="just">
              <a:lnSpc>
                <a:spcPct val="150000"/>
              </a:lnSpc>
            </a:pPr>
            <a:r>
              <a:rPr sz="1400">
                <a:sym typeface="+mn-ea"/>
              </a:rPr>
              <a:t>• The recommendations aligned with clinical guidelines in 90% of cases. </a:t>
            </a:r>
            <a:endParaRPr sz="1400">
              <a:sym typeface="+mn-ea"/>
            </a:endParaRPr>
          </a:p>
          <a:p>
            <a:pPr algn="just">
              <a:lnSpc>
                <a:spcPct val="150000"/>
              </a:lnSpc>
            </a:pPr>
            <a:r>
              <a:rPr sz="1400">
                <a:sym typeface="+mn-ea"/>
              </a:rPr>
              <a:t>• Average response time for recommendations was under 2 seconds per query.</a:t>
            </a:r>
            <a:endParaRPr sz="1400">
              <a:sym typeface="+mn-ea"/>
            </a:endParaRPr>
          </a:p>
        </p:txBody>
      </p:sp>
      <p:sp>
        <p:nvSpPr>
          <p:cNvPr id="9246" name="矩形 150"/>
          <p:cNvSpPr/>
          <p:nvPr/>
        </p:nvSpPr>
        <p:spPr>
          <a:xfrm>
            <a:off x="3213735" y="196215"/>
            <a:ext cx="4299585" cy="1198880"/>
          </a:xfrm>
          <a:prstGeom prst="rect">
            <a:avLst/>
          </a:prstGeom>
          <a:noFill/>
          <a:ln w="9525">
            <a:noFill/>
          </a:ln>
        </p:spPr>
        <p:txBody>
          <a:bodyPr wrap="square" anchor="t" anchorCtr="0">
            <a:spAutoFit/>
          </a:bodyPr>
          <a:p>
            <a:pPr algn="l"/>
            <a:r>
              <a:rPr lang="en-US" altLang="zh-CN" sz="2400" b="1" dirty="0">
                <a:solidFill>
                  <a:srgbClr val="203864"/>
                </a:solidFill>
                <a:latin typeface="Microsoft YaHei" pitchFamily="34" charset="-122"/>
                <a:ea typeface="Microsoft YaHei" pitchFamily="34" charset="-122"/>
              </a:rPr>
              <a:t>Result</a:t>
            </a:r>
            <a:r>
              <a:rPr lang="en-US" altLang="zh-CN" sz="2000" b="1" dirty="0">
                <a:solidFill>
                  <a:srgbClr val="203864"/>
                </a:solidFill>
                <a:latin typeface="Microsoft YaHei" pitchFamily="34" charset="-122"/>
                <a:ea typeface="Microsoft YaHei" pitchFamily="34" charset="-122"/>
              </a:rPr>
              <a:t> </a:t>
            </a:r>
            <a:endParaRPr lang="en-US" altLang="zh-CN" sz="2000" b="1" dirty="0">
              <a:solidFill>
                <a:srgbClr val="203864"/>
              </a:solidFill>
              <a:latin typeface="Microsoft YaHei" pitchFamily="34" charset="-122"/>
              <a:ea typeface="Microsoft YaHei" pitchFamily="34" charset="-122"/>
            </a:endParaRPr>
          </a:p>
          <a:p>
            <a:pPr algn="l"/>
            <a:endParaRPr lang="en-US" altLang="zh-CN" sz="2000" b="1" dirty="0">
              <a:solidFill>
                <a:srgbClr val="203864"/>
              </a:solidFill>
              <a:latin typeface="Microsoft YaHei" pitchFamily="34" charset="-122"/>
              <a:ea typeface="Microsoft YaHei" pitchFamily="34" charset="-122"/>
            </a:endParaRPr>
          </a:p>
          <a:p>
            <a:pPr algn="l"/>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384810" y="395605"/>
            <a:ext cx="8310245" cy="3340100"/>
          </a:xfrm>
          <a:prstGeom prst="rect">
            <a:avLst/>
          </a:prstGeom>
          <a:noFill/>
          <a:ln w="9525">
            <a:noFill/>
          </a:ln>
        </p:spPr>
        <p:txBody>
          <a:bodyPr wrap="square" anchor="t" anchorCtr="0">
            <a:noAutofit/>
          </a:bodyPr>
          <a:p>
            <a:pPr algn="just">
              <a:lnSpc>
                <a:spcPct val="150000"/>
              </a:lnSpc>
            </a:pPr>
            <a:endPar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a:p>
            <a:pPr algn="just">
              <a:lnSpc>
                <a:spcPct val="150000"/>
              </a:lnSpc>
            </a:pPr>
            <a:r>
              <a:rPr sz="1600" b="1">
                <a:sym typeface="+mn-ea"/>
              </a:rPr>
              <a:t>Usability </a:t>
            </a:r>
            <a:r>
              <a:rPr lang="en-US" sz="1600" b="1">
                <a:sym typeface="+mn-ea"/>
              </a:rPr>
              <a:t>:</a:t>
            </a:r>
            <a:endParaRPr sz="1600" b="1">
              <a:sym typeface="+mn-ea"/>
            </a:endParaRPr>
          </a:p>
          <a:p>
            <a:pPr algn="just">
              <a:lnSpc>
                <a:spcPct val="220000"/>
              </a:lnSpc>
            </a:pPr>
            <a:r>
              <a:rPr sz="1400" b="1">
                <a:sym typeface="+mn-ea"/>
              </a:rPr>
              <a:t>•</a:t>
            </a:r>
            <a:r>
              <a:rPr lang="en-US" sz="1400" b="1">
                <a:sym typeface="+mn-ea"/>
              </a:rPr>
              <a:t> </a:t>
            </a:r>
            <a:r>
              <a:rPr lang="en-US" altLang="zh-CN" sz="1400">
                <a:solidFill>
                  <a:srgbClr val="000000"/>
                </a:solidFill>
                <a:latin typeface="Times New Roman" panose="02020503050405090304"/>
                <a:ea typeface="Times New Roman" panose="02020503050405090304"/>
                <a:sym typeface="+mn-ea"/>
              </a:rPr>
              <a:t>User surveys indicated an 87% satisfaction rate among healthcare professionals</a:t>
            </a:r>
            <a:r>
              <a:rPr sz="1400" b="1">
                <a:sym typeface="+mn-ea"/>
              </a:rPr>
              <a:t> </a:t>
            </a:r>
            <a:endParaRPr sz="1400" b="1">
              <a:sym typeface="+mn-ea"/>
            </a:endParaRPr>
          </a:p>
          <a:p>
            <a:pPr algn="just">
              <a:lnSpc>
                <a:spcPct val="220000"/>
              </a:lnSpc>
            </a:pPr>
            <a:r>
              <a:rPr sz="1400" b="1">
                <a:sym typeface="+mn-ea"/>
              </a:rPr>
              <a:t>•</a:t>
            </a:r>
            <a:r>
              <a:rPr lang="en-US" sz="1400" b="1">
                <a:sym typeface="+mn-ea"/>
              </a:rPr>
              <a:t> </a:t>
            </a:r>
            <a:r>
              <a:rPr lang="en-US" sz="1400">
                <a:sym typeface="+mn-ea"/>
              </a:rPr>
              <a:t>Reduced diagnostic time by 30%, improving clinical efficiency, Scalability</a:t>
            </a:r>
            <a:endParaRPr lang="en-US" sz="1400"/>
          </a:p>
          <a:p>
            <a:pPr algn="just">
              <a:lnSpc>
                <a:spcPct val="220000"/>
              </a:lnSpc>
            </a:pPr>
            <a:r>
              <a:rPr sz="1400" b="1">
                <a:sym typeface="+mn-ea"/>
              </a:rPr>
              <a:t>• </a:t>
            </a:r>
            <a:r>
              <a:rPr lang="en-US" sz="1400">
                <a:sym typeface="+mn-ea"/>
              </a:rPr>
              <a:t>The system handled up to 100 simultaneous queries with no significant performance degradation. </a:t>
            </a:r>
            <a:endParaRPr lang="en-US" sz="1400"/>
          </a:p>
          <a:p>
            <a:pPr algn="just">
              <a:lnSpc>
                <a:spcPct val="220000"/>
              </a:lnSpc>
            </a:pPr>
            <a:endParaRPr sz="1400" b="1">
              <a:sym typeface="+mn-ea"/>
            </a:endParaRPr>
          </a:p>
        </p:txBody>
      </p:sp>
      <p:sp>
        <p:nvSpPr>
          <p:cNvPr id="9246" name="矩形 150"/>
          <p:cNvSpPr/>
          <p:nvPr/>
        </p:nvSpPr>
        <p:spPr>
          <a:xfrm>
            <a:off x="3213735" y="196215"/>
            <a:ext cx="4299585" cy="1198880"/>
          </a:xfrm>
          <a:prstGeom prst="rect">
            <a:avLst/>
          </a:prstGeom>
          <a:noFill/>
          <a:ln w="9525">
            <a:noFill/>
          </a:ln>
        </p:spPr>
        <p:txBody>
          <a:bodyPr wrap="square" anchor="t" anchorCtr="0">
            <a:spAutoFit/>
          </a:bodyPr>
          <a:p>
            <a:pPr algn="l"/>
            <a:r>
              <a:rPr lang="en-US" altLang="zh-CN" sz="2400" b="1" dirty="0">
                <a:solidFill>
                  <a:srgbClr val="203864"/>
                </a:solidFill>
                <a:latin typeface="Microsoft YaHei" pitchFamily="34" charset="-122"/>
                <a:ea typeface="Microsoft YaHei" pitchFamily="34" charset="-122"/>
              </a:rPr>
              <a:t>Result</a:t>
            </a:r>
            <a:r>
              <a:rPr lang="en-US" altLang="zh-CN" sz="2000" b="1" dirty="0">
                <a:solidFill>
                  <a:srgbClr val="203864"/>
                </a:solidFill>
                <a:latin typeface="Microsoft YaHei" pitchFamily="34" charset="-122"/>
                <a:ea typeface="Microsoft YaHei" pitchFamily="34" charset="-122"/>
              </a:rPr>
              <a:t> </a:t>
            </a:r>
            <a:endParaRPr lang="en-US" altLang="zh-CN" sz="2000" b="1" dirty="0">
              <a:solidFill>
                <a:srgbClr val="203864"/>
              </a:solidFill>
              <a:latin typeface="Microsoft YaHei" pitchFamily="34" charset="-122"/>
              <a:ea typeface="Microsoft YaHei" pitchFamily="34" charset="-122"/>
            </a:endParaRPr>
          </a:p>
          <a:p>
            <a:pPr algn="l"/>
            <a:endParaRPr lang="en-US" altLang="zh-CN" sz="2000" b="1" dirty="0">
              <a:solidFill>
                <a:srgbClr val="203864"/>
              </a:solidFill>
              <a:latin typeface="Microsoft YaHei" pitchFamily="34" charset="-122"/>
              <a:ea typeface="Microsoft YaHei" pitchFamily="34" charset="-122"/>
            </a:endParaRPr>
          </a:p>
          <a:p>
            <a:pPr algn="l"/>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82" name="文本框 14"/>
          <p:cNvSpPr txBox="1"/>
          <p:nvPr/>
        </p:nvSpPr>
        <p:spPr>
          <a:xfrm>
            <a:off x="1830388" y="230188"/>
            <a:ext cx="943610" cy="1568450"/>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5</a:t>
            </a:r>
            <a:endParaRPr lang="en-US" altLang="zh-CN" sz="9600" dirty="0">
              <a:solidFill>
                <a:srgbClr val="A6A6A6"/>
              </a:solidFill>
              <a:latin typeface="Microsoft YaHei" pitchFamily="34" charset="-122"/>
              <a:ea typeface="Microsoft YaHei"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20485" name="Group 6"/>
          <p:cNvGrpSpPr/>
          <p:nvPr/>
        </p:nvGrpSpPr>
        <p:grpSpPr>
          <a:xfrm rot="0">
            <a:off x="857250" y="1429543"/>
            <a:ext cx="8286750" cy="902019"/>
            <a:chOff x="0" y="-2383"/>
            <a:chExt cx="8286663" cy="902383"/>
          </a:xfrm>
        </p:grpSpPr>
        <p:sp>
          <p:nvSpPr>
            <p:cNvPr id="20486" name="矩形 4"/>
            <p:cNvSpPr/>
            <p:nvPr/>
          </p:nvSpPr>
          <p:spPr>
            <a:xfrm>
              <a:off x="900001" y="-2383"/>
              <a:ext cx="7386662" cy="900000"/>
            </a:xfrm>
            <a:prstGeom prst="rect">
              <a:avLst/>
            </a:prstGeom>
            <a:solidFill>
              <a:srgbClr val="203864"/>
            </a:solidFill>
            <a:ln w="9525">
              <a:noFill/>
            </a:ln>
          </p:spPr>
          <p:txBody>
            <a:bodyPr anchor="ctr" anchorCtr="0"/>
            <a:p>
              <a:pPr algn="ctr"/>
              <a:r>
                <a:rPr lang="en-US" altLang="zh-CN" sz="2800" dirty="0">
                  <a:solidFill>
                    <a:srgbClr val="FFFFFF"/>
                  </a:solidFill>
                  <a:latin typeface="Calibri" pitchFamily="34" charset="0"/>
                  <a:ea typeface="Microsoft YaHei" pitchFamily="34" charset="-122"/>
                </a:rPr>
                <a:t>Limitation and Future Work</a:t>
              </a:r>
              <a:endParaRPr lang="en-US" altLang="zh-CN" sz="2800" dirty="0">
                <a:solidFill>
                  <a:srgbClr val="FFFFFF"/>
                </a:solidFill>
                <a:latin typeface="Calibri" pitchFamily="34" charset="0"/>
                <a:ea typeface="Microsoft YaHei"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749300" y="908050"/>
            <a:ext cx="7805420" cy="3206115"/>
          </a:xfrm>
          <a:prstGeom prst="rect">
            <a:avLst/>
          </a:prstGeom>
          <a:noFill/>
          <a:ln w="9525">
            <a:noFill/>
          </a:ln>
        </p:spPr>
        <p:txBody>
          <a:bodyPr wrap="square" anchor="t" anchorCtr="0">
            <a:noAutofit/>
          </a:bodyPr>
          <a:p>
            <a:pPr algn="just">
              <a:lnSpc>
                <a:spcPct val="250000"/>
              </a:lnSpc>
            </a:pPr>
            <a:r>
              <a:rPr sz="1800">
                <a:latin typeface="+mn-lt"/>
                <a:cs typeface="+mn-lt"/>
                <a:sym typeface="+mn-ea"/>
              </a:rPr>
              <a:t>1. Dependence on data quality, which may vary across institutions..</a:t>
            </a:r>
            <a:endParaRPr sz="1800">
              <a:latin typeface="+mn-lt"/>
              <a:cs typeface="+mn-lt"/>
              <a:sym typeface="+mn-ea"/>
            </a:endParaRPr>
          </a:p>
          <a:p>
            <a:pPr algn="just">
              <a:lnSpc>
                <a:spcPct val="250000"/>
              </a:lnSpc>
            </a:pPr>
            <a:r>
              <a:rPr sz="1800">
                <a:latin typeface="+mn-lt"/>
                <a:cs typeface="+mn-lt"/>
                <a:sym typeface="+mn-ea"/>
              </a:rPr>
              <a:t>2. Limited interpretability of complex models.</a:t>
            </a:r>
            <a:endParaRPr sz="1800">
              <a:latin typeface="+mn-lt"/>
              <a:cs typeface="+mn-lt"/>
              <a:sym typeface="+mn-ea"/>
            </a:endParaRPr>
          </a:p>
          <a:p>
            <a:pPr algn="just">
              <a:lnSpc>
                <a:spcPct val="250000"/>
              </a:lnSpc>
            </a:pPr>
            <a:r>
              <a:rPr sz="1800">
                <a:latin typeface="+mn-lt"/>
                <a:cs typeface="+mn-lt"/>
                <a:sym typeface="+mn-ea"/>
              </a:rPr>
              <a:t>3. Challenges in real-time processing for extremely large datasets.</a:t>
            </a:r>
            <a:endParaRPr sz="1800">
              <a:latin typeface="+mn-lt"/>
              <a:cs typeface="+mn-lt"/>
              <a:sym typeface="+mn-ea"/>
            </a:endParaRPr>
          </a:p>
          <a:p>
            <a:pPr algn="just">
              <a:lnSpc>
                <a:spcPct val="250000"/>
              </a:lnSpc>
            </a:pPr>
            <a:r>
              <a:rPr lang="en-US" sz="1800">
                <a:latin typeface="+mn-lt"/>
                <a:cs typeface="+mn-lt"/>
                <a:sym typeface="+mn-ea"/>
              </a:rPr>
              <a:t>4.Building mechanisms to audit system decisions for accountability</a:t>
            </a:r>
            <a:endParaRPr lang="en-US" sz="1800">
              <a:latin typeface="+mn-lt"/>
              <a:cs typeface="+mn-lt"/>
              <a:sym typeface="+mn-ea"/>
            </a:endParaRPr>
          </a:p>
        </p:txBody>
      </p:sp>
      <p:sp>
        <p:nvSpPr>
          <p:cNvPr id="9246" name="矩形 150"/>
          <p:cNvSpPr/>
          <p:nvPr/>
        </p:nvSpPr>
        <p:spPr>
          <a:xfrm>
            <a:off x="2816860" y="516255"/>
            <a:ext cx="4299585" cy="675640"/>
          </a:xfrm>
          <a:prstGeom prst="rect">
            <a:avLst/>
          </a:prstGeom>
          <a:noFill/>
          <a:ln w="9525">
            <a:noFill/>
          </a:ln>
        </p:spPr>
        <p:txBody>
          <a:bodyPr wrap="square" anchor="t" anchorCtr="0">
            <a:spAutoFit/>
          </a:bodyPr>
          <a:p>
            <a:pPr algn="l"/>
            <a:r>
              <a:rPr lang="en-US" sz="1400" b="1" dirty="0">
                <a:solidFill>
                  <a:srgbClr val="203864"/>
                </a:solidFill>
                <a:latin typeface="Microsoft YaHei" pitchFamily="34" charset="-122"/>
                <a:ea typeface="Microsoft YaHei" pitchFamily="34" charset="-122"/>
              </a:rPr>
              <a:t>            </a:t>
            </a:r>
            <a:r>
              <a:rPr lang="en-US" sz="2400" b="1" dirty="0">
                <a:solidFill>
                  <a:srgbClr val="203864"/>
                </a:solidFill>
                <a:latin typeface="Microsoft YaHei" pitchFamily="34" charset="-122"/>
                <a:ea typeface="Microsoft YaHei" pitchFamily="34" charset="-122"/>
              </a:rPr>
              <a:t>Limitation</a:t>
            </a:r>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749300" y="908050"/>
            <a:ext cx="7805420" cy="3206115"/>
          </a:xfrm>
          <a:prstGeom prst="rect">
            <a:avLst/>
          </a:prstGeom>
          <a:noFill/>
          <a:ln w="9525">
            <a:noFill/>
          </a:ln>
        </p:spPr>
        <p:txBody>
          <a:bodyPr wrap="square" anchor="t" anchorCtr="0">
            <a:noAutofit/>
          </a:bodyPr>
          <a:p>
            <a:pPr algn="just">
              <a:lnSpc>
                <a:spcPct val="250000"/>
              </a:lnSpc>
            </a:pPr>
            <a:r>
              <a:rPr lang="en-US" sz="1800">
                <a:latin typeface="+mn-lt"/>
                <a:cs typeface="+mn-lt"/>
                <a:sym typeface="+mn-ea"/>
              </a:rPr>
              <a:t>5. Ensuring unbiased recommendations across diverse populations.</a:t>
            </a:r>
            <a:endParaRPr lang="en-US" sz="1800">
              <a:latin typeface="+mn-lt"/>
              <a:cs typeface="+mn-lt"/>
              <a:sym typeface="+mn-ea"/>
            </a:endParaRPr>
          </a:p>
          <a:p>
            <a:pPr algn="just">
              <a:lnSpc>
                <a:spcPct val="250000"/>
              </a:lnSpc>
            </a:pPr>
            <a:r>
              <a:rPr lang="en-US" sz="1800">
                <a:latin typeface="+mn-lt"/>
                <a:cs typeface="+mn-lt"/>
                <a:sym typeface="+mn-ea"/>
              </a:rPr>
              <a:t>6. Incorporating patient consent mechanisms for data usage.</a:t>
            </a:r>
            <a:endParaRPr lang="en-US" sz="1800">
              <a:latin typeface="+mn-lt"/>
              <a:cs typeface="+mn-lt"/>
              <a:sym typeface="+mn-ea"/>
            </a:endParaRPr>
          </a:p>
        </p:txBody>
      </p:sp>
      <p:sp>
        <p:nvSpPr>
          <p:cNvPr id="9246" name="矩形 150"/>
          <p:cNvSpPr/>
          <p:nvPr/>
        </p:nvSpPr>
        <p:spPr>
          <a:xfrm>
            <a:off x="2816860" y="516255"/>
            <a:ext cx="4299585" cy="675640"/>
          </a:xfrm>
          <a:prstGeom prst="rect">
            <a:avLst/>
          </a:prstGeom>
          <a:noFill/>
          <a:ln w="9525">
            <a:noFill/>
          </a:ln>
        </p:spPr>
        <p:txBody>
          <a:bodyPr wrap="square" anchor="t" anchorCtr="0">
            <a:spAutoFit/>
          </a:bodyPr>
          <a:p>
            <a:pPr algn="l"/>
            <a:r>
              <a:rPr lang="en-US" sz="1400" b="1" dirty="0">
                <a:solidFill>
                  <a:srgbClr val="203864"/>
                </a:solidFill>
                <a:latin typeface="Microsoft YaHei" pitchFamily="34" charset="-122"/>
                <a:ea typeface="Microsoft YaHei" pitchFamily="34" charset="-122"/>
              </a:rPr>
              <a:t>            </a:t>
            </a:r>
            <a:r>
              <a:rPr lang="en-US" sz="2400" b="1" dirty="0">
                <a:solidFill>
                  <a:srgbClr val="203864"/>
                </a:solidFill>
                <a:latin typeface="Microsoft YaHei" pitchFamily="34" charset="-122"/>
                <a:ea typeface="Microsoft YaHei" pitchFamily="34" charset="-122"/>
              </a:rPr>
              <a:t>Limitation</a:t>
            </a:r>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6" name="矩形 150"/>
          <p:cNvSpPr/>
          <p:nvPr/>
        </p:nvSpPr>
        <p:spPr>
          <a:xfrm>
            <a:off x="2816860" y="516255"/>
            <a:ext cx="4299585" cy="675640"/>
          </a:xfrm>
          <a:prstGeom prst="rect">
            <a:avLst/>
          </a:prstGeom>
          <a:noFill/>
          <a:ln w="9525">
            <a:noFill/>
          </a:ln>
        </p:spPr>
        <p:txBody>
          <a:bodyPr wrap="square" anchor="t" anchorCtr="0">
            <a:spAutoFit/>
          </a:bodyPr>
          <a:p>
            <a:pPr algn="l"/>
            <a:r>
              <a:rPr lang="en-US" sz="1400" b="1" dirty="0">
                <a:solidFill>
                  <a:srgbClr val="203864"/>
                </a:solidFill>
                <a:latin typeface="Microsoft YaHei" pitchFamily="34" charset="-122"/>
                <a:ea typeface="Microsoft YaHei" pitchFamily="34" charset="-122"/>
              </a:rPr>
              <a:t>            </a:t>
            </a:r>
            <a:r>
              <a:rPr lang="en-US" sz="2400" b="1" dirty="0">
                <a:solidFill>
                  <a:srgbClr val="203864"/>
                </a:solidFill>
                <a:latin typeface="Microsoft YaHei" pitchFamily="34" charset="-122"/>
                <a:ea typeface="Microsoft YaHei" pitchFamily="34" charset="-122"/>
              </a:rPr>
              <a:t>Future Work</a:t>
            </a:r>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
        <p:nvSpPr>
          <p:cNvPr id="2" name="Text Box 1"/>
          <p:cNvSpPr txBox="1"/>
          <p:nvPr/>
        </p:nvSpPr>
        <p:spPr>
          <a:xfrm>
            <a:off x="97155" y="1118235"/>
            <a:ext cx="8684260" cy="2543810"/>
          </a:xfrm>
          <a:prstGeom prst="rect">
            <a:avLst/>
          </a:prstGeom>
          <a:noFill/>
        </p:spPr>
        <p:txBody>
          <a:bodyPr wrap="square" rtlCol="0">
            <a:noAutofit/>
          </a:bodyPr>
          <a:p>
            <a:pPr>
              <a:lnSpc>
                <a:spcPct val="150000"/>
              </a:lnSpc>
            </a:pPr>
            <a:r>
              <a:rPr sz="2000" b="1">
                <a:sym typeface="+mn-ea"/>
              </a:rPr>
              <a:t>1.</a:t>
            </a:r>
            <a:r>
              <a:rPr sz="2000">
                <a:sym typeface="+mn-ea"/>
              </a:rPr>
              <a:t> </a:t>
            </a:r>
            <a:r>
              <a:rPr sz="2000" b="1">
                <a:sym typeface="+mn-ea"/>
              </a:rPr>
              <a:t>Integration with IoT Devices</a:t>
            </a:r>
            <a:r>
              <a:rPr sz="2000">
                <a:sym typeface="+mn-ea"/>
              </a:rPr>
              <a:t>:</a:t>
            </a:r>
            <a:r>
              <a:rPr lang="en-US" sz="2000">
                <a:sym typeface="+mn-ea"/>
              </a:rPr>
              <a:t> </a:t>
            </a:r>
            <a:r>
              <a:rPr sz="1600">
                <a:sym typeface="+mn-ea"/>
              </a:rPr>
              <a:t>Incorporate real-time data from wearable</a:t>
            </a:r>
            <a:r>
              <a:rPr lang="en-US" sz="1600">
                <a:sym typeface="+mn-ea"/>
              </a:rPr>
              <a:t> </a:t>
            </a:r>
            <a:r>
              <a:rPr lang="en-US" sz="1600">
                <a:sym typeface="+mn-ea"/>
              </a:rPr>
              <a:t>d</a:t>
            </a:r>
            <a:r>
              <a:rPr sz="1600">
                <a:sym typeface="+mn-ea"/>
              </a:rPr>
              <a:t>evices</a:t>
            </a:r>
            <a:r>
              <a:rPr sz="1600">
                <a:sym typeface="+mn-ea"/>
              </a:rPr>
              <a:t> </a:t>
            </a:r>
            <a:r>
              <a:rPr lang="en-US" sz="1600">
                <a:sym typeface="+mn-ea"/>
              </a:rPr>
              <a:t> </a:t>
            </a:r>
            <a:endParaRPr lang="en-US" sz="1600">
              <a:sym typeface="+mn-ea"/>
            </a:endParaRPr>
          </a:p>
          <a:p>
            <a:pPr>
              <a:lnSpc>
                <a:spcPct val="150000"/>
              </a:lnSpc>
            </a:pPr>
            <a:r>
              <a:rPr lang="en-US" sz="1600">
                <a:sym typeface="+mn-ea"/>
              </a:rPr>
              <a:t>                                                                    </a:t>
            </a:r>
            <a:r>
              <a:rPr sz="1600">
                <a:sym typeface="+mn-ea"/>
              </a:rPr>
              <a:t>and IoT-enabled medical </a:t>
            </a:r>
            <a:r>
              <a:rPr lang="en-US" sz="1600">
                <a:sym typeface="+mn-ea"/>
              </a:rPr>
              <a:t>.</a:t>
            </a:r>
            <a:r>
              <a:rPr lang="en-US" sz="1600">
                <a:sym typeface="+mn-ea"/>
              </a:rPr>
              <a:t>                                                                              </a:t>
            </a:r>
            <a:endParaRPr sz="2000">
              <a:sym typeface="+mn-ea"/>
            </a:endParaRPr>
          </a:p>
          <a:p>
            <a:pPr>
              <a:lnSpc>
                <a:spcPct val="130000"/>
              </a:lnSpc>
            </a:pPr>
            <a:r>
              <a:rPr sz="2000" b="1">
                <a:sym typeface="+mn-ea"/>
              </a:rPr>
              <a:t>2. </a:t>
            </a:r>
            <a:r>
              <a:rPr sz="1800" b="1">
                <a:sym typeface="+mn-ea"/>
              </a:rPr>
              <a:t>Genomic and Pharmacogenomic Data</a:t>
            </a:r>
            <a:r>
              <a:rPr sz="2000" b="1">
                <a:sym typeface="+mn-ea"/>
              </a:rPr>
              <a:t>:</a:t>
            </a:r>
            <a:r>
              <a:rPr sz="2000">
                <a:sym typeface="+mn-ea"/>
              </a:rPr>
              <a:t> </a:t>
            </a:r>
            <a:r>
              <a:rPr lang="en-US" sz="1600">
                <a:sym typeface="+mn-ea"/>
              </a:rPr>
              <a:t> Personalize recommendations further   </a:t>
            </a:r>
            <a:endParaRPr lang="en-US" sz="1600">
              <a:sym typeface="+mn-ea"/>
            </a:endParaRPr>
          </a:p>
          <a:p>
            <a:pPr>
              <a:lnSpc>
                <a:spcPct val="130000"/>
              </a:lnSpc>
            </a:pPr>
            <a:r>
              <a:rPr lang="en-US" sz="2000">
                <a:sym typeface="+mn-ea"/>
              </a:rPr>
              <a:t>                                                                  </a:t>
            </a:r>
            <a:r>
              <a:rPr lang="en-US" sz="1600">
                <a:sym typeface="+mn-ea"/>
              </a:rPr>
              <a:t>by integrating genetic profiles</a:t>
            </a:r>
            <a:r>
              <a:rPr lang="en-US" sz="2000">
                <a:sym typeface="+mn-ea"/>
              </a:rPr>
              <a:t>. </a:t>
            </a:r>
            <a:endParaRPr lang="en-US" sz="2000">
              <a:sym typeface="+mn-ea"/>
            </a:endParaRPr>
          </a:p>
          <a:p>
            <a:pPr>
              <a:lnSpc>
                <a:spcPct val="130000"/>
              </a:lnSpc>
            </a:pPr>
            <a:r>
              <a:rPr lang="en-US" sz="1800" b="1">
                <a:sym typeface="+mn-ea"/>
              </a:rPr>
              <a:t>3.Multilingual Support:</a:t>
            </a:r>
            <a:r>
              <a:rPr lang="en-US" sz="2000">
                <a:sym typeface="+mn-ea"/>
              </a:rPr>
              <a:t> </a:t>
            </a:r>
            <a:r>
              <a:rPr lang="en-US" sz="1600">
                <a:sym typeface="+mn-ea"/>
              </a:rPr>
              <a:t>Develop models capable of processing and</a:t>
            </a:r>
            <a:r>
              <a:rPr lang="en-US" sz="2000">
                <a:sym typeface="+mn-ea"/>
              </a:rPr>
              <a:t> </a:t>
            </a:r>
            <a:r>
              <a:rPr lang="en-US" sz="1600">
                <a:sym typeface="+mn-ea"/>
              </a:rPr>
              <a:t>recommending</a:t>
            </a:r>
            <a:r>
              <a:rPr lang="en-US" sz="2000">
                <a:sym typeface="+mn-ea"/>
              </a:rPr>
              <a:t> </a:t>
            </a:r>
            <a:r>
              <a:rPr lang="en-US" sz="1600">
                <a:sym typeface="+mn-ea"/>
              </a:rPr>
              <a:t>in</a:t>
            </a:r>
            <a:r>
              <a:rPr lang="en-US" sz="2000">
                <a:sym typeface="+mn-ea"/>
              </a:rPr>
              <a:t>       </a:t>
            </a:r>
            <a:r>
              <a:rPr lang="en-US" sz="2000">
                <a:sym typeface="+mn-ea"/>
              </a:rPr>
              <a:t> </a:t>
            </a:r>
            <a:endParaRPr lang="en-US" sz="2000">
              <a:sym typeface="+mn-ea"/>
            </a:endParaRPr>
          </a:p>
          <a:p>
            <a:pPr>
              <a:lnSpc>
                <a:spcPct val="130000"/>
              </a:lnSpc>
            </a:pPr>
            <a:r>
              <a:rPr lang="en-US" sz="2000">
                <a:sym typeface="+mn-ea"/>
              </a:rPr>
              <a:t>                                    </a:t>
            </a:r>
            <a:r>
              <a:rPr lang="en-US" sz="1600">
                <a:sym typeface="+mn-ea"/>
              </a:rPr>
              <a:t>multiple languages.</a:t>
            </a:r>
            <a:r>
              <a:rPr lang="en-US" sz="2000">
                <a:sym typeface="+mn-ea"/>
              </a:rPr>
              <a:t>        </a:t>
            </a:r>
            <a:endParaRPr lang="en-US" sz="2000">
              <a:sym typeface="+mn-ea"/>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6" name="矩形 150"/>
          <p:cNvSpPr/>
          <p:nvPr/>
        </p:nvSpPr>
        <p:spPr>
          <a:xfrm>
            <a:off x="2816860" y="516255"/>
            <a:ext cx="4299585" cy="675640"/>
          </a:xfrm>
          <a:prstGeom prst="rect">
            <a:avLst/>
          </a:prstGeom>
          <a:noFill/>
          <a:ln w="9525">
            <a:noFill/>
          </a:ln>
        </p:spPr>
        <p:txBody>
          <a:bodyPr wrap="square" anchor="t" anchorCtr="0">
            <a:spAutoFit/>
          </a:bodyPr>
          <a:p>
            <a:pPr algn="l"/>
            <a:r>
              <a:rPr lang="en-US" sz="1400" b="1" dirty="0">
                <a:solidFill>
                  <a:srgbClr val="203864"/>
                </a:solidFill>
                <a:latin typeface="Microsoft YaHei" pitchFamily="34" charset="-122"/>
                <a:ea typeface="Microsoft YaHei" pitchFamily="34" charset="-122"/>
              </a:rPr>
              <a:t>            </a:t>
            </a:r>
            <a:r>
              <a:rPr lang="en-US" sz="2400" b="1" dirty="0">
                <a:solidFill>
                  <a:srgbClr val="203864"/>
                </a:solidFill>
                <a:latin typeface="Microsoft YaHei" pitchFamily="34" charset="-122"/>
                <a:ea typeface="Microsoft YaHei" pitchFamily="34" charset="-122"/>
              </a:rPr>
              <a:t>Future Work</a:t>
            </a:r>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
        <p:nvSpPr>
          <p:cNvPr id="2" name="Text Box 1"/>
          <p:cNvSpPr txBox="1"/>
          <p:nvPr/>
        </p:nvSpPr>
        <p:spPr>
          <a:xfrm>
            <a:off x="97155" y="1118235"/>
            <a:ext cx="8684260" cy="2543810"/>
          </a:xfrm>
          <a:prstGeom prst="rect">
            <a:avLst/>
          </a:prstGeom>
          <a:noFill/>
        </p:spPr>
        <p:txBody>
          <a:bodyPr wrap="square" rtlCol="0">
            <a:noAutofit/>
          </a:bodyPr>
          <a:p>
            <a:pPr>
              <a:lnSpc>
                <a:spcPct val="150000"/>
              </a:lnSpc>
            </a:pPr>
            <a:r>
              <a:rPr lang="en-US" sz="2000" b="1">
                <a:sym typeface="+mn-ea"/>
              </a:rPr>
              <a:t>4.</a:t>
            </a:r>
            <a:r>
              <a:rPr sz="2000">
                <a:sym typeface="+mn-ea"/>
              </a:rPr>
              <a:t> </a:t>
            </a:r>
            <a:r>
              <a:rPr sz="2000" b="1">
                <a:sym typeface="+mn-ea"/>
              </a:rPr>
              <a:t>Cultural Sensitivity:</a:t>
            </a:r>
            <a:r>
              <a:rPr lang="en-US" sz="2000" b="1">
                <a:sym typeface="+mn-ea"/>
              </a:rPr>
              <a:t> </a:t>
            </a:r>
            <a:r>
              <a:rPr sz="1600">
                <a:sym typeface="+mn-ea"/>
              </a:rPr>
              <a:t>Include localized health data to cater to culturally diverse .</a:t>
            </a:r>
            <a:r>
              <a:rPr sz="1600">
                <a:sym typeface="+mn-ea"/>
              </a:rPr>
              <a:t> </a:t>
            </a:r>
            <a:r>
              <a:rPr lang="en-US" sz="1600">
                <a:sym typeface="+mn-ea"/>
              </a:rPr>
              <a:t> </a:t>
            </a:r>
            <a:endParaRPr lang="en-US" sz="1600">
              <a:sym typeface="+mn-ea"/>
            </a:endParaRPr>
          </a:p>
          <a:p>
            <a:pPr>
              <a:lnSpc>
                <a:spcPct val="150000"/>
              </a:lnSpc>
            </a:pPr>
            <a:r>
              <a:rPr lang="en-US" sz="1600">
                <a:sym typeface="+mn-ea"/>
              </a:rPr>
              <a:t>                                                </a:t>
            </a:r>
            <a:r>
              <a:rPr sz="1600">
                <a:sym typeface="+mn-ea"/>
              </a:rPr>
              <a:t>populations</a:t>
            </a:r>
            <a:r>
              <a:rPr lang="en-US" sz="1600">
                <a:sym typeface="+mn-ea"/>
              </a:rPr>
              <a:t>                                                                                       </a:t>
            </a:r>
            <a:endParaRPr sz="2000">
              <a:sym typeface="+mn-ea"/>
            </a:endParaRPr>
          </a:p>
          <a:p>
            <a:pPr>
              <a:lnSpc>
                <a:spcPct val="130000"/>
              </a:lnSpc>
            </a:pPr>
            <a:r>
              <a:rPr lang="en-US" sz="2000">
                <a:sym typeface="+mn-ea"/>
              </a:rPr>
              <a:t>        </a:t>
            </a:r>
            <a:endParaRPr lang="en-US" sz="2000">
              <a:sym typeface="+mn-ea"/>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82" name="文本框 14"/>
          <p:cNvSpPr txBox="1"/>
          <p:nvPr/>
        </p:nvSpPr>
        <p:spPr>
          <a:xfrm>
            <a:off x="1830388" y="230188"/>
            <a:ext cx="943610" cy="1568450"/>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6</a:t>
            </a:r>
            <a:endParaRPr lang="en-US" altLang="zh-CN" sz="9600" dirty="0">
              <a:solidFill>
                <a:srgbClr val="A6A6A6"/>
              </a:solidFill>
              <a:latin typeface="Microsoft YaHei" pitchFamily="34" charset="-122"/>
              <a:ea typeface="Microsoft YaHei"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20485" name="Group 6"/>
          <p:cNvGrpSpPr/>
          <p:nvPr/>
        </p:nvGrpSpPr>
        <p:grpSpPr>
          <a:xfrm rot="0">
            <a:off x="857250" y="1429543"/>
            <a:ext cx="8286750" cy="902019"/>
            <a:chOff x="0" y="-2383"/>
            <a:chExt cx="8286663" cy="902383"/>
          </a:xfrm>
        </p:grpSpPr>
        <p:sp>
          <p:nvSpPr>
            <p:cNvPr id="20486" name="矩形 4"/>
            <p:cNvSpPr/>
            <p:nvPr/>
          </p:nvSpPr>
          <p:spPr>
            <a:xfrm>
              <a:off x="900001" y="-2383"/>
              <a:ext cx="7386662" cy="900000"/>
            </a:xfrm>
            <a:prstGeom prst="rect">
              <a:avLst/>
            </a:prstGeom>
            <a:solidFill>
              <a:srgbClr val="203864"/>
            </a:solidFill>
            <a:ln w="9525">
              <a:noFill/>
            </a:ln>
          </p:spPr>
          <p:txBody>
            <a:bodyPr anchor="ctr" anchorCtr="0"/>
            <a:p>
              <a:pPr algn="ctr"/>
              <a:r>
                <a:rPr lang="en-US" altLang="zh-CN" sz="2800" dirty="0">
                  <a:solidFill>
                    <a:srgbClr val="FFFFFF"/>
                  </a:solidFill>
                  <a:latin typeface="Calibri" pitchFamily="34" charset="0"/>
                  <a:ea typeface="Microsoft YaHei" pitchFamily="34" charset="-122"/>
                </a:rPr>
                <a:t>Conclusion</a:t>
              </a:r>
              <a:endParaRPr lang="en-US" altLang="zh-CN" sz="2800" dirty="0">
                <a:solidFill>
                  <a:srgbClr val="FFFFFF"/>
                </a:solidFill>
                <a:latin typeface="Calibri" pitchFamily="34" charset="0"/>
                <a:ea typeface="Microsoft YaHei"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863908" cy="338554"/>
            </a:xfrm>
            <a:prstGeom prst="rect">
              <a:avLst/>
            </a:prstGeom>
            <a:noFill/>
            <a:ln w="9525">
              <a:noFill/>
            </a:ln>
          </p:spPr>
          <p:txBody>
            <a:bodyPr wrap="none" anchor="t" anchorCtr="0">
              <a:spAutoFit/>
            </a:bodyPr>
            <a:p>
              <a:r>
                <a:rPr lang="en-US" altLang="zh-CN" sz="1600" b="1" dirty="0">
                  <a:solidFill>
                    <a:schemeClr val="bg1"/>
                  </a:solidFill>
                  <a:latin typeface="Microsoft YaHei" pitchFamily="34" charset="-122"/>
                  <a:ea typeface="Microsoft YaHei" pitchFamily="34" charset="-122"/>
                </a:rPr>
                <a:t>INTRODUCTION</a:t>
              </a:r>
              <a:endParaRPr lang="zh-CN" altLang="en-US" sz="1600" b="1" dirty="0">
                <a:solidFill>
                  <a:schemeClr val="bg1"/>
                </a:solidFill>
                <a:latin typeface="Microsoft YaHei" pitchFamily="34" charset="-122"/>
                <a:ea typeface="Microsoft YaHei" pitchFamily="34" charset="-122"/>
              </a:endParaRPr>
            </a:p>
          </p:txBody>
        </p:sp>
      </p:grpSp>
      <p:sp>
        <p:nvSpPr>
          <p:cNvPr id="6155" name="矩形 10"/>
          <p:cNvSpPr/>
          <p:nvPr/>
        </p:nvSpPr>
        <p:spPr>
          <a:xfrm>
            <a:off x="1269683" y="1163320"/>
            <a:ext cx="5275262" cy="4246245"/>
          </a:xfrm>
          <a:prstGeom prst="rect">
            <a:avLst/>
          </a:prstGeom>
          <a:noFill/>
          <a:ln w="9525">
            <a:noFill/>
          </a:ln>
        </p:spPr>
        <p:txBody>
          <a:bodyPr wrap="square" anchor="t" anchorCtr="0">
            <a:spAutoFit/>
          </a:bodyPr>
          <a:p>
            <a:pPr algn="just">
              <a:lnSpc>
                <a:spcPct val="150000"/>
              </a:lnSpc>
            </a:pPr>
            <a:r>
              <a:rPr sz="1200">
                <a:sym typeface="+mn-ea"/>
              </a:rPr>
              <a:t>The medical recommendation system leverages ML techniques to assist healthcare professionals and patients by analyzing patient data, medical records, and clinical guidelines. It predicts diagnoses, suggests treatments, and recommends lifestyle changes.</a:t>
            </a:r>
            <a:endParaRPr sz="1200">
              <a:sym typeface="+mn-ea"/>
            </a:endParaRPr>
          </a:p>
          <a:p>
            <a:pPr algn="just">
              <a:lnSpc>
                <a:spcPct val="150000"/>
              </a:lnSpc>
            </a:pPr>
            <a:r>
              <a:rPr lang="en-US" altLang="zh-CN" sz="1200" dirty="0">
                <a:latin typeface="Microsoft YaHei" pitchFamily="34" charset="-122"/>
                <a:ea typeface="Microsoft YaHei" pitchFamily="34" charset="-122"/>
              </a:rPr>
              <a:t> </a:t>
            </a:r>
            <a:endParaRPr lang="en-US" altLang="zh-CN" sz="1200" dirty="0">
              <a:latin typeface="Microsoft YaHei" pitchFamily="34" charset="-122"/>
              <a:ea typeface="Microsoft YaHei" pitchFamily="34" charset="-122"/>
            </a:endParaRPr>
          </a:p>
          <a:p>
            <a:pPr algn="just">
              <a:lnSpc>
                <a:spcPct val="150000"/>
              </a:lnSpc>
            </a:pPr>
            <a:r>
              <a:rPr sz="1200">
                <a:sym typeface="+mn-ea"/>
              </a:rPr>
              <a:t>Medical recommendation systems improve patient outcomes by automating the analysis of vast medical data. Objectives include identifying diagnoses, recommending treatments, and providing lifestyle suggestions.</a:t>
            </a:r>
            <a:endParaRPr sz="1200">
              <a:sym typeface="+mn-ea"/>
            </a:endParaRPr>
          </a:p>
          <a:p>
            <a:pPr algn="just">
              <a:lnSpc>
                <a:spcPct val="150000"/>
              </a:lnSpc>
            </a:pPr>
            <a:endParaRPr sz="1200">
              <a:sym typeface="+mn-ea"/>
            </a:endParaRPr>
          </a:p>
          <a:p>
            <a:pPr algn="just">
              <a:lnSpc>
                <a:spcPct val="150000"/>
              </a:lnSpc>
            </a:pPr>
            <a:r>
              <a:rPr lang="en-US" altLang="zh-CN" sz="1200" dirty="0">
                <a:latin typeface="+mn-lt"/>
                <a:ea typeface="Microsoft YaHei" pitchFamily="34" charset="-122"/>
                <a:cs typeface="+mn-lt"/>
              </a:rPr>
              <a:t>With the rapid advancement of healthcare technologies, medical recommendation systems have become pivotal in improving patient outcomes. By automating the analysis of vast amounts of medical data, these systems reduce errors and provide actionable insights</a:t>
            </a:r>
            <a:endParaRPr lang="en-US" altLang="zh-CN" sz="1200" dirty="0">
              <a:latin typeface="+mn-lt"/>
              <a:ea typeface="Microsoft YaHei" pitchFamily="34" charset="-122"/>
              <a:cs typeface="+mn-lt"/>
            </a:endParaRPr>
          </a:p>
          <a:p>
            <a:pPr algn="just">
              <a:lnSpc>
                <a:spcPct val="150000"/>
              </a:lnSpc>
            </a:pPr>
            <a:endParaRPr lang="en-US" altLang="zh-CN" sz="1200" dirty="0">
              <a:latin typeface="+mn-lt"/>
              <a:ea typeface="Microsoft YaHei" pitchFamily="34" charset="-122"/>
              <a:cs typeface="+mn-lt"/>
            </a:endParaRPr>
          </a:p>
        </p:txBody>
      </p:sp>
      <p:pic>
        <p:nvPicPr>
          <p:cNvPr id="6156" name="图片 11"/>
          <p:cNvPicPr>
            <a:picLocks noChangeAspect="1"/>
          </p:cNvPicPr>
          <p:nvPr/>
        </p:nvPicPr>
        <p:blipFill>
          <a:blip r:embed="rId1"/>
          <a:stretch>
            <a:fillRect/>
          </a:stretch>
        </p:blipFill>
        <p:spPr>
          <a:xfrm>
            <a:off x="6859588" y="2022475"/>
            <a:ext cx="1801812" cy="1201738"/>
          </a:xfrm>
          <a:prstGeom prst="rect">
            <a:avLst/>
          </a:prstGeom>
          <a:noFill/>
          <a:ln w="9525">
            <a:noFill/>
          </a:ln>
        </p:spPr>
      </p:pic>
      <p:pic>
        <p:nvPicPr>
          <p:cNvPr id="6157" name="图片 12"/>
          <p:cNvPicPr>
            <a:picLocks noChangeAspect="1"/>
          </p:cNvPicPr>
          <p:nvPr/>
        </p:nvPicPr>
        <p:blipFill>
          <a:blip r:embed="rId2"/>
          <a:stretch>
            <a:fillRect/>
          </a:stretch>
        </p:blipFill>
        <p:spPr>
          <a:xfrm>
            <a:off x="6859588" y="3444875"/>
            <a:ext cx="1801812" cy="1201738"/>
          </a:xfrm>
          <a:prstGeom prst="rect">
            <a:avLst/>
          </a:prstGeom>
          <a:noFill/>
          <a:ln w="9525">
            <a:noFill/>
          </a:ln>
        </p:spPr>
      </p:pic>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6" name="矩形 150"/>
          <p:cNvSpPr/>
          <p:nvPr/>
        </p:nvSpPr>
        <p:spPr>
          <a:xfrm>
            <a:off x="2816860" y="516255"/>
            <a:ext cx="4299585" cy="614045"/>
          </a:xfrm>
          <a:prstGeom prst="rect">
            <a:avLst/>
          </a:prstGeom>
          <a:noFill/>
          <a:ln w="9525">
            <a:noFill/>
          </a:ln>
        </p:spPr>
        <p:txBody>
          <a:bodyPr wrap="square" anchor="t" anchorCtr="0">
            <a:spAutoFit/>
          </a:bodyPr>
          <a:p>
            <a:pPr algn="l"/>
            <a:r>
              <a:rPr lang="en-US" sz="1400" b="1" dirty="0">
                <a:solidFill>
                  <a:srgbClr val="203864"/>
                </a:solidFill>
                <a:latin typeface="Microsoft YaHei" pitchFamily="34" charset="-122"/>
                <a:ea typeface="Microsoft YaHei" pitchFamily="34" charset="-122"/>
              </a:rPr>
              <a:t>           </a:t>
            </a:r>
            <a:r>
              <a:rPr lang="en-US" sz="2000" b="1" dirty="0">
                <a:solidFill>
                  <a:srgbClr val="203864"/>
                </a:solidFill>
                <a:latin typeface="Microsoft YaHei" pitchFamily="34" charset="-122"/>
                <a:ea typeface="Microsoft YaHei" pitchFamily="34" charset="-122"/>
              </a:rPr>
              <a:t> Conclusion</a:t>
            </a:r>
            <a:r>
              <a:rPr lang="en-US" altLang="zh-CN" sz="20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
        <p:nvSpPr>
          <p:cNvPr id="2" name="Text Box 1"/>
          <p:cNvSpPr txBox="1"/>
          <p:nvPr/>
        </p:nvSpPr>
        <p:spPr>
          <a:xfrm>
            <a:off x="280035" y="1118235"/>
            <a:ext cx="8415020" cy="2543810"/>
          </a:xfrm>
          <a:prstGeom prst="rect">
            <a:avLst/>
          </a:prstGeom>
          <a:noFill/>
        </p:spPr>
        <p:txBody>
          <a:bodyPr wrap="square" rtlCol="0">
            <a:noAutofit/>
          </a:bodyPr>
          <a:p>
            <a:pPr>
              <a:lnSpc>
                <a:spcPct val="190000"/>
              </a:lnSpc>
            </a:pPr>
            <a:r>
              <a:rPr sz="1600">
                <a:sym typeface="+mn-ea"/>
              </a:rPr>
              <a:t>This medical recommendation system underscores the transformative impact of machine </a:t>
            </a:r>
            <a:endParaRPr sz="1600">
              <a:sym typeface="+mn-ea"/>
            </a:endParaRPr>
          </a:p>
          <a:p>
            <a:pPr>
              <a:lnSpc>
                <a:spcPct val="190000"/>
              </a:lnSpc>
            </a:pPr>
            <a:r>
              <a:rPr sz="1600">
                <a:sym typeface="+mn-ea"/>
              </a:rPr>
              <a:t>learning in healthcare. By providing accurate, reliable, and personalized recommendations, </a:t>
            </a:r>
            <a:endParaRPr sz="1600">
              <a:sym typeface="+mn-ea"/>
            </a:endParaRPr>
          </a:p>
          <a:p>
            <a:pPr>
              <a:lnSpc>
                <a:spcPct val="190000"/>
              </a:lnSpc>
            </a:pPr>
            <a:r>
              <a:rPr sz="1600">
                <a:sym typeface="+mn-ea"/>
              </a:rPr>
              <a:t>the system has the potential to enhance patient care and assist healthcare professionals in </a:t>
            </a:r>
            <a:endParaRPr sz="1600">
              <a:sym typeface="+mn-ea"/>
            </a:endParaRPr>
          </a:p>
          <a:p>
            <a:pPr>
              <a:lnSpc>
                <a:spcPct val="190000"/>
              </a:lnSpc>
            </a:pPr>
            <a:r>
              <a:rPr sz="1600">
                <a:sym typeface="+mn-ea"/>
              </a:rPr>
              <a:t>making informed decisions. Further research and development will address current </a:t>
            </a:r>
            <a:endParaRPr sz="1600">
              <a:sym typeface="+mn-ea"/>
            </a:endParaRPr>
          </a:p>
          <a:p>
            <a:pPr>
              <a:lnSpc>
                <a:spcPct val="190000"/>
              </a:lnSpc>
            </a:pPr>
            <a:r>
              <a:rPr sz="1600">
                <a:sym typeface="+mn-ea"/>
              </a:rPr>
              <a:t>limitations and expand its applicability to a broader range of medical scenarios</a:t>
            </a:r>
            <a:r>
              <a:rPr lang="en-US" sz="1600">
                <a:sym typeface="+mn-ea"/>
              </a:rPr>
              <a:t>.</a:t>
            </a:r>
            <a:endParaRPr lang="en-US" sz="1600">
              <a:sym typeface="+mn-ea"/>
            </a:endParaRPr>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矩形 8"/>
          <p:cNvSpPr/>
          <p:nvPr/>
        </p:nvSpPr>
        <p:spPr>
          <a:xfrm flipH="1">
            <a:off x="762952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5602"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25603" name="Group 4"/>
          <p:cNvGrpSpPr/>
          <p:nvPr/>
        </p:nvGrpSpPr>
        <p:grpSpPr>
          <a:xfrm>
            <a:off x="857250" y="1431925"/>
            <a:ext cx="8286750" cy="901700"/>
            <a:chOff x="0" y="0"/>
            <a:chExt cx="8286663" cy="902064"/>
          </a:xfrm>
        </p:grpSpPr>
        <p:grpSp>
          <p:nvGrpSpPr>
            <p:cNvPr id="25604" name="Group 5"/>
            <p:cNvGrpSpPr/>
            <p:nvPr/>
          </p:nvGrpSpPr>
          <p:grpSpPr>
            <a:xfrm>
              <a:off x="0" y="0"/>
              <a:ext cx="8286663" cy="902064"/>
              <a:chOff x="0" y="0"/>
              <a:chExt cx="8286663" cy="902064"/>
            </a:xfrm>
          </p:grpSpPr>
          <p:sp>
            <p:nvSpPr>
              <p:cNvPr id="25605" name="矩形 4"/>
              <p:cNvSpPr/>
              <p:nvPr/>
            </p:nvSpPr>
            <p:spPr>
              <a:xfrm>
                <a:off x="900001" y="2064"/>
                <a:ext cx="7386662" cy="90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5606"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25607" name="矩形 6"/>
            <p:cNvSpPr/>
            <p:nvPr/>
          </p:nvSpPr>
          <p:spPr>
            <a:xfrm>
              <a:off x="1056721" y="156583"/>
              <a:ext cx="2751459" cy="584775"/>
            </a:xfrm>
            <a:prstGeom prst="rect">
              <a:avLst/>
            </a:prstGeom>
            <a:noFill/>
            <a:ln w="9525">
              <a:noFill/>
            </a:ln>
          </p:spPr>
          <p:txBody>
            <a:bodyPr wrap="none" anchor="t" anchorCtr="0">
              <a:spAutoFit/>
            </a:bodyPr>
            <a:p>
              <a:r>
                <a:rPr lang="en-US" altLang="zh-CN" sz="3200" b="1" dirty="0">
                  <a:solidFill>
                    <a:schemeClr val="bg1"/>
                  </a:solidFill>
                  <a:latin typeface="Microsoft YaHei" pitchFamily="34" charset="-122"/>
                  <a:ea typeface="Microsoft YaHei" pitchFamily="34" charset="-122"/>
                </a:rPr>
                <a:t>THANK YOU</a:t>
              </a:r>
              <a:endParaRPr lang="zh-CN" altLang="en-US" sz="3200" b="1" dirty="0">
                <a:solidFill>
                  <a:schemeClr val="bg1"/>
                </a:solidFill>
                <a:latin typeface="Microsoft YaHei" pitchFamily="34" charset="-122"/>
                <a:ea typeface="Microsoft YaHei" pitchFamily="34" charset="-122"/>
              </a:endParaRPr>
            </a:p>
          </p:txBody>
        </p:sp>
      </p:grpSp>
      <p:grpSp>
        <p:nvGrpSpPr>
          <p:cNvPr id="25608" name="Group 9"/>
          <p:cNvGrpSpPr/>
          <p:nvPr/>
        </p:nvGrpSpPr>
        <p:grpSpPr>
          <a:xfrm>
            <a:off x="0" y="2328863"/>
            <a:ext cx="8205788" cy="577850"/>
            <a:chOff x="0" y="0"/>
            <a:chExt cx="8205524" cy="578062"/>
          </a:xfrm>
        </p:grpSpPr>
        <p:grpSp>
          <p:nvGrpSpPr>
            <p:cNvPr id="25609" name="Group 10"/>
            <p:cNvGrpSpPr/>
            <p:nvPr/>
          </p:nvGrpSpPr>
          <p:grpSpPr>
            <a:xfrm>
              <a:off x="0" y="0"/>
              <a:ext cx="8205524" cy="578062"/>
              <a:chOff x="0" y="0"/>
              <a:chExt cx="8205524" cy="578062"/>
            </a:xfrm>
          </p:grpSpPr>
          <p:sp>
            <p:nvSpPr>
              <p:cNvPr id="25610" name="直角三角形 7"/>
              <p:cNvSpPr/>
              <p:nvPr/>
            </p:nvSpPr>
            <p:spPr>
              <a:xfrm rot="-10800000" flipH="1">
                <a:off x="7629524"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5611" name="矩形 9"/>
              <p:cNvSpPr/>
              <p:nvPr/>
            </p:nvSpPr>
            <p:spPr>
              <a:xfrm flipH="1">
                <a:off x="0" y="0"/>
                <a:ext cx="7629523"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25612" name="矩形 10"/>
            <p:cNvSpPr/>
            <p:nvPr/>
          </p:nvSpPr>
          <p:spPr>
            <a:xfrm>
              <a:off x="1914057" y="115366"/>
              <a:ext cx="309870" cy="306818"/>
            </a:xfrm>
            <a:prstGeom prst="rect">
              <a:avLst/>
            </a:prstGeom>
            <a:noFill/>
            <a:ln w="9525">
              <a:noFill/>
            </a:ln>
          </p:spPr>
          <p:txBody>
            <a:bodyPr wrap="none" anchor="t" anchorCtr="0">
              <a:spAutoFit/>
            </a:bodyPr>
            <a:p>
              <a:endParaRPr lang="en-US" altLang="zh-CN" sz="1400" dirty="0">
                <a:solidFill>
                  <a:srgbClr val="7F6000"/>
                </a:solidFill>
                <a:latin typeface="Microsoft YaHei" pitchFamily="34" charset="-122"/>
                <a:ea typeface="Microsoft YaHei" pitchFamily="34" charset="-122"/>
              </a:endParaRPr>
            </a:p>
          </p:txBody>
        </p:sp>
      </p:gr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矩形 7"/>
          <p:cNvSpPr/>
          <p:nvPr/>
        </p:nvSpPr>
        <p:spPr>
          <a:xfrm flipH="1">
            <a:off x="593725" y="596900"/>
            <a:ext cx="360363" cy="45466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46" name="矩形 8"/>
          <p:cNvSpPr/>
          <p:nvPr/>
        </p:nvSpPr>
        <p:spPr>
          <a:xfrm flipV="1">
            <a:off x="3267075" y="0"/>
            <a:ext cx="539750" cy="5969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6147" name="Group 4"/>
          <p:cNvGrpSpPr/>
          <p:nvPr/>
        </p:nvGrpSpPr>
        <p:grpSpPr>
          <a:xfrm>
            <a:off x="593725" y="238125"/>
            <a:ext cx="8550275" cy="361950"/>
            <a:chOff x="0" y="0"/>
            <a:chExt cx="8550524" cy="362139"/>
          </a:xfrm>
        </p:grpSpPr>
        <p:sp>
          <p:nvSpPr>
            <p:cNvPr id="6148" name="直角三角形 5"/>
            <p:cNvSpPr/>
            <p:nvPr/>
          </p:nvSpPr>
          <p:spPr>
            <a:xfrm rot="5400000" flipH="1" flipV="1">
              <a:off x="0" y="0"/>
              <a:ext cx="360000" cy="36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49" name="矩形 6"/>
            <p:cNvSpPr/>
            <p:nvPr/>
          </p:nvSpPr>
          <p:spPr>
            <a:xfrm flipH="1">
              <a:off x="359999" y="714"/>
              <a:ext cx="8190525" cy="361425"/>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6150" name="Group 7"/>
          <p:cNvGrpSpPr/>
          <p:nvPr/>
        </p:nvGrpSpPr>
        <p:grpSpPr>
          <a:xfrm>
            <a:off x="0" y="600075"/>
            <a:ext cx="3806825" cy="539750"/>
            <a:chOff x="0" y="0"/>
            <a:chExt cx="3807075" cy="540000"/>
          </a:xfrm>
        </p:grpSpPr>
        <p:grpSp>
          <p:nvGrpSpPr>
            <p:cNvPr id="6151" name="Group 8"/>
            <p:cNvGrpSpPr/>
            <p:nvPr/>
          </p:nvGrpSpPr>
          <p:grpSpPr>
            <a:xfrm>
              <a:off x="0" y="0"/>
              <a:ext cx="3807075" cy="540000"/>
              <a:chOff x="0" y="0"/>
              <a:chExt cx="3807075" cy="540000"/>
            </a:xfrm>
          </p:grpSpPr>
          <p:sp>
            <p:nvSpPr>
              <p:cNvPr id="6152" name="矩形 2"/>
              <p:cNvSpPr/>
              <p:nvPr/>
            </p:nvSpPr>
            <p:spPr>
              <a:xfrm flipV="1">
                <a:off x="0" y="0"/>
                <a:ext cx="3267075" cy="54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153" name="直角三角形 3"/>
              <p:cNvSpPr/>
              <p:nvPr/>
            </p:nvSpPr>
            <p:spPr>
              <a:xfrm flipV="1">
                <a:off x="3267075" y="0"/>
                <a:ext cx="540000" cy="54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6154" name="矩形 9"/>
            <p:cNvSpPr/>
            <p:nvPr/>
          </p:nvSpPr>
          <p:spPr>
            <a:xfrm>
              <a:off x="773475" y="100723"/>
              <a:ext cx="1863908" cy="338554"/>
            </a:xfrm>
            <a:prstGeom prst="rect">
              <a:avLst/>
            </a:prstGeom>
            <a:noFill/>
            <a:ln w="9525">
              <a:noFill/>
            </a:ln>
          </p:spPr>
          <p:txBody>
            <a:bodyPr wrap="none" anchor="t" anchorCtr="0">
              <a:spAutoFit/>
            </a:bodyPr>
            <a:p>
              <a:r>
                <a:rPr lang="en-US" altLang="zh-CN" sz="1600" b="1" dirty="0">
                  <a:solidFill>
                    <a:schemeClr val="bg1"/>
                  </a:solidFill>
                  <a:latin typeface="Microsoft YaHei" pitchFamily="34" charset="-122"/>
                  <a:ea typeface="Microsoft YaHei" pitchFamily="34" charset="-122"/>
                </a:rPr>
                <a:t>INTRODUCTION</a:t>
              </a:r>
              <a:endParaRPr lang="zh-CN" altLang="en-US" sz="1600" b="1" dirty="0">
                <a:solidFill>
                  <a:schemeClr val="bg1"/>
                </a:solidFill>
                <a:latin typeface="Microsoft YaHei" pitchFamily="34" charset="-122"/>
                <a:ea typeface="Microsoft YaHei" pitchFamily="34" charset="-122"/>
              </a:endParaRPr>
            </a:p>
          </p:txBody>
        </p:sp>
      </p:grpSp>
      <p:pic>
        <p:nvPicPr>
          <p:cNvPr id="6156" name="图片 11"/>
          <p:cNvPicPr>
            <a:picLocks noChangeAspect="1"/>
          </p:cNvPicPr>
          <p:nvPr/>
        </p:nvPicPr>
        <p:blipFill>
          <a:blip r:embed="rId1"/>
          <a:stretch>
            <a:fillRect/>
          </a:stretch>
        </p:blipFill>
        <p:spPr>
          <a:xfrm>
            <a:off x="6859588" y="2022475"/>
            <a:ext cx="1801812" cy="1201738"/>
          </a:xfrm>
          <a:prstGeom prst="rect">
            <a:avLst/>
          </a:prstGeom>
          <a:noFill/>
          <a:ln w="9525">
            <a:noFill/>
          </a:ln>
        </p:spPr>
      </p:pic>
      <p:pic>
        <p:nvPicPr>
          <p:cNvPr id="6157" name="图片 12"/>
          <p:cNvPicPr>
            <a:picLocks noChangeAspect="1"/>
          </p:cNvPicPr>
          <p:nvPr/>
        </p:nvPicPr>
        <p:blipFill>
          <a:blip r:embed="rId2"/>
          <a:stretch>
            <a:fillRect/>
          </a:stretch>
        </p:blipFill>
        <p:spPr>
          <a:xfrm>
            <a:off x="6859588" y="3444875"/>
            <a:ext cx="1801812" cy="1201738"/>
          </a:xfrm>
          <a:prstGeom prst="rect">
            <a:avLst/>
          </a:prstGeom>
          <a:noFill/>
          <a:ln w="9525">
            <a:noFill/>
          </a:ln>
        </p:spPr>
      </p:pic>
      <p:sp>
        <p:nvSpPr>
          <p:cNvPr id="2" name="Text Box 1"/>
          <p:cNvSpPr txBox="1"/>
          <p:nvPr/>
        </p:nvSpPr>
        <p:spPr>
          <a:xfrm>
            <a:off x="1325880" y="1386840"/>
            <a:ext cx="5177790" cy="3482340"/>
          </a:xfrm>
          <a:prstGeom prst="rect">
            <a:avLst/>
          </a:prstGeom>
          <a:noFill/>
        </p:spPr>
        <p:txBody>
          <a:bodyPr wrap="square" rtlCol="0">
            <a:noAutofit/>
          </a:bodyPr>
          <a:p>
            <a:r>
              <a:rPr lang="en-US" sz="1200"/>
              <a:t>The </a:t>
            </a:r>
            <a:r>
              <a:rPr lang="en-US" sz="1200">
                <a:sym typeface="+mn-ea"/>
              </a:rPr>
              <a:t>objective of this project is to design and develop a recommendation system that supports healthcare professionals by:</a:t>
            </a:r>
            <a:endParaRPr lang="en-US" sz="1200"/>
          </a:p>
          <a:p>
            <a:endParaRPr lang="en-US" sz="1200"/>
          </a:p>
          <a:p>
            <a:r>
              <a:rPr lang="en-US" sz="1200"/>
              <a:t>1. Identifying probable diagnoses based on patient symptoms and medical history. </a:t>
            </a:r>
            <a:endParaRPr lang="en-US" sz="1200"/>
          </a:p>
          <a:p>
            <a:endParaRPr lang="en-US" sz="1200"/>
          </a:p>
          <a:p>
            <a:r>
              <a:rPr lang="en-US" sz="1200"/>
              <a:t>2. Recommending treatments aligned with clinical best practices.</a:t>
            </a:r>
            <a:endParaRPr lang="en-US" sz="1200"/>
          </a:p>
          <a:p>
            <a:r>
              <a:rPr lang="en-US" sz="1200"/>
              <a:t> </a:t>
            </a:r>
            <a:endParaRPr lang="en-US" sz="1200"/>
          </a:p>
          <a:p>
            <a:r>
              <a:rPr lang="en-US" sz="1200"/>
              <a:t>3. Providing lifestyle and preventive care suggestions tailored to individual needs.</a:t>
            </a:r>
            <a:endParaRPr lang="en-US" sz="1200"/>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9" name="Group 2"/>
          <p:cNvGrpSpPr/>
          <p:nvPr/>
        </p:nvGrpSpPr>
        <p:grpSpPr>
          <a:xfrm>
            <a:off x="514350" y="1079500"/>
            <a:ext cx="3790950" cy="990600"/>
            <a:chOff x="0" y="0"/>
            <a:chExt cx="3792131" cy="989477"/>
          </a:xfrm>
        </p:grpSpPr>
        <p:grpSp>
          <p:nvGrpSpPr>
            <p:cNvPr id="7170" name="Group 3"/>
            <p:cNvGrpSpPr/>
            <p:nvPr/>
          </p:nvGrpSpPr>
          <p:grpSpPr>
            <a:xfrm>
              <a:off x="552131" y="200619"/>
              <a:ext cx="3240000" cy="788858"/>
              <a:chOff x="0" y="0"/>
              <a:chExt cx="3240000" cy="788858"/>
            </a:xfrm>
          </p:grpSpPr>
          <p:grpSp>
            <p:nvGrpSpPr>
              <p:cNvPr id="7171" name="Group 4"/>
              <p:cNvGrpSpPr/>
              <p:nvPr/>
            </p:nvGrpSpPr>
            <p:grpSpPr>
              <a:xfrm flipV="1">
                <a:off x="0" y="68857"/>
                <a:ext cx="3240000" cy="432000"/>
                <a:chOff x="0" y="0"/>
                <a:chExt cx="5525400" cy="736719"/>
              </a:xfrm>
            </p:grpSpPr>
            <p:sp>
              <p:nvSpPr>
                <p:cNvPr id="7172" name="矩形 2"/>
                <p:cNvSpPr/>
                <p:nvPr/>
              </p:nvSpPr>
              <p:spPr>
                <a:xfrm flipV="1">
                  <a:off x="0" y="845"/>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73" name="直角三角形 3"/>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174" name="Group 7"/>
              <p:cNvGrpSpPr/>
              <p:nvPr/>
            </p:nvGrpSpPr>
            <p:grpSpPr>
              <a:xfrm>
                <a:off x="0" y="0"/>
                <a:ext cx="3240000" cy="788858"/>
                <a:chOff x="0" y="0"/>
                <a:chExt cx="3240000" cy="788858"/>
              </a:xfrm>
            </p:grpSpPr>
            <p:sp>
              <p:nvSpPr>
                <p:cNvPr id="7175" name="直角三角形 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76" name="矩形 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77" name="矩形 13"/>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178" name="矩形 1"/>
            <p:cNvSpPr/>
            <p:nvPr/>
          </p:nvSpPr>
          <p:spPr>
            <a:xfrm>
              <a:off x="463694" y="331729"/>
              <a:ext cx="3289054" cy="367882"/>
            </a:xfrm>
            <a:prstGeom prst="rect">
              <a:avLst/>
            </a:prstGeom>
            <a:noFill/>
            <a:ln w="9525">
              <a:noFill/>
            </a:ln>
          </p:spPr>
          <p:txBody>
            <a:bodyPr wrap="square" anchor="t" anchorCtr="0">
              <a:spAutoFit/>
            </a:bodyPr>
            <a:p>
              <a:pPr algn="l"/>
              <a:r>
                <a:rPr lang="en-US" altLang="zh-CN" sz="1400" dirty="0">
                  <a:solidFill>
                    <a:schemeClr val="bg1"/>
                  </a:solidFill>
                  <a:latin typeface="Microsoft YaHei" pitchFamily="34" charset="-122"/>
                  <a:ea typeface="Microsoft YaHei" pitchFamily="34" charset="-122"/>
                </a:rPr>
                <a:t>               </a:t>
              </a:r>
              <a:r>
                <a:rPr lang="en-US" altLang="zh-CN" sz="1800" dirty="0">
                  <a:solidFill>
                    <a:schemeClr val="bg1"/>
                  </a:solidFill>
                  <a:latin typeface="Microsoft YaHei" pitchFamily="34" charset="-122"/>
                  <a:ea typeface="Microsoft YaHei" pitchFamily="34" charset="-122"/>
                </a:rPr>
                <a:t>Background</a:t>
              </a:r>
              <a:r>
                <a:rPr lang="zh-CN" altLang="en-US" sz="1400" dirty="0">
                  <a:solidFill>
                    <a:schemeClr val="bg1"/>
                  </a:solidFill>
                  <a:latin typeface="Microsoft YaHei" pitchFamily="34" charset="-122"/>
                  <a:ea typeface="Microsoft YaHei" pitchFamily="34" charset="-122"/>
                </a:rPr>
                <a:t> </a:t>
              </a:r>
              <a:endParaRPr lang="zh-CN" altLang="en-US" sz="1400" dirty="0">
                <a:solidFill>
                  <a:schemeClr val="bg1"/>
                </a:solidFill>
                <a:latin typeface="Microsoft YaHei" pitchFamily="34" charset="-122"/>
                <a:ea typeface="Microsoft YaHei" pitchFamily="34" charset="-122"/>
              </a:endParaRPr>
            </a:p>
          </p:txBody>
        </p:sp>
        <p:sp>
          <p:nvSpPr>
            <p:cNvPr id="7179" name="矩形 14"/>
            <p:cNvSpPr/>
            <p:nvPr/>
          </p:nvSpPr>
          <p:spPr>
            <a:xfrm>
              <a:off x="836531" y="709893"/>
              <a:ext cx="30997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7180" name="文本框 16"/>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1</a:t>
              </a:r>
              <a:endParaRPr lang="zh-CN" altLang="en-US" sz="5400" dirty="0">
                <a:solidFill>
                  <a:srgbClr val="A6A6A6"/>
                </a:solidFill>
                <a:latin typeface="Microsoft YaHei" pitchFamily="34" charset="-122"/>
                <a:ea typeface="Microsoft YaHei" pitchFamily="34" charset="-122"/>
              </a:endParaRPr>
            </a:p>
          </p:txBody>
        </p:sp>
      </p:grpSp>
      <p:grpSp>
        <p:nvGrpSpPr>
          <p:cNvPr id="7181" name="Group 14"/>
          <p:cNvGrpSpPr/>
          <p:nvPr/>
        </p:nvGrpSpPr>
        <p:grpSpPr>
          <a:xfrm>
            <a:off x="0" y="0"/>
            <a:ext cx="9144000" cy="711200"/>
            <a:chOff x="0" y="0"/>
            <a:chExt cx="9144001" cy="711548"/>
          </a:xfrm>
        </p:grpSpPr>
        <p:grpSp>
          <p:nvGrpSpPr>
            <p:cNvPr id="7182" name="Group 15"/>
            <p:cNvGrpSpPr/>
            <p:nvPr/>
          </p:nvGrpSpPr>
          <p:grpSpPr>
            <a:xfrm>
              <a:off x="0" y="0"/>
              <a:ext cx="9144001" cy="711548"/>
              <a:chOff x="0" y="0"/>
              <a:chExt cx="9144001" cy="711548"/>
            </a:xfrm>
          </p:grpSpPr>
          <p:sp>
            <p:nvSpPr>
              <p:cNvPr id="7183" name="矩形 178"/>
              <p:cNvSpPr/>
              <p:nvPr/>
            </p:nvSpPr>
            <p:spPr>
              <a:xfrm flipH="1">
                <a:off x="0" y="133902"/>
                <a:ext cx="9144001" cy="144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7184" name="Group 17"/>
              <p:cNvGrpSpPr/>
              <p:nvPr/>
            </p:nvGrpSpPr>
            <p:grpSpPr>
              <a:xfrm flipV="1">
                <a:off x="2896975" y="0"/>
                <a:ext cx="3384000" cy="711548"/>
                <a:chOff x="0" y="0"/>
                <a:chExt cx="5770972" cy="1324512"/>
              </a:xfrm>
            </p:grpSpPr>
            <p:sp>
              <p:nvSpPr>
                <p:cNvPr id="7185" name="矩形 175"/>
                <p:cNvSpPr/>
                <p:nvPr/>
              </p:nvSpPr>
              <p:spPr>
                <a:xfrm flipV="1">
                  <a:off x="736720" y="0"/>
                  <a:ext cx="4297533" cy="804146"/>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86" name="直角三角形 176"/>
                <p:cNvSpPr/>
                <p:nvPr/>
              </p:nvSpPr>
              <p:spPr>
                <a:xfrm>
                  <a:off x="5034252"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87" name="矩形 177"/>
                <p:cNvSpPr/>
                <p:nvPr/>
              </p:nvSpPr>
              <p:spPr>
                <a:xfrm flipV="1">
                  <a:off x="5034252" y="1076858"/>
                  <a:ext cx="736720" cy="247653"/>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88" name="直角三角形 179"/>
                <p:cNvSpPr/>
                <p:nvPr/>
              </p:nvSpPr>
              <p:spPr>
                <a:xfrm flipH="1">
                  <a:off x="0" y="0"/>
                  <a:ext cx="736720" cy="804146"/>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89" name="矩形 180"/>
                <p:cNvSpPr/>
                <p:nvPr/>
              </p:nvSpPr>
              <p:spPr>
                <a:xfrm flipV="1">
                  <a:off x="0" y="805744"/>
                  <a:ext cx="736720" cy="518768"/>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190" name="矩形 182"/>
            <p:cNvSpPr/>
            <p:nvPr/>
          </p:nvSpPr>
          <p:spPr>
            <a:xfrm>
              <a:off x="3946651" y="326271"/>
              <a:ext cx="1284647" cy="338554"/>
            </a:xfrm>
            <a:prstGeom prst="rect">
              <a:avLst/>
            </a:prstGeom>
            <a:noFill/>
            <a:ln w="9525">
              <a:noFill/>
            </a:ln>
          </p:spPr>
          <p:txBody>
            <a:bodyPr wrap="none" anchor="t" anchorCtr="0">
              <a:spAutoFit/>
            </a:bodyPr>
            <a:p>
              <a:r>
                <a:rPr lang="en-US" altLang="zh-CN" sz="1600" dirty="0">
                  <a:solidFill>
                    <a:schemeClr val="bg1"/>
                  </a:solidFill>
                  <a:latin typeface="Microsoft YaHei" pitchFamily="34" charset="-122"/>
                  <a:ea typeface="Microsoft YaHei" pitchFamily="34" charset="-122"/>
                </a:rPr>
                <a:t>CONTENTS</a:t>
              </a:r>
              <a:endParaRPr lang="zh-CN" altLang="en-US" sz="1600" dirty="0">
                <a:solidFill>
                  <a:schemeClr val="bg1"/>
                </a:solidFill>
                <a:latin typeface="Microsoft YaHei" pitchFamily="34" charset="-122"/>
                <a:ea typeface="Microsoft YaHei" pitchFamily="34" charset="-122"/>
              </a:endParaRPr>
            </a:p>
          </p:txBody>
        </p:sp>
      </p:grpSp>
      <p:grpSp>
        <p:nvGrpSpPr>
          <p:cNvPr id="7191" name="Group 24"/>
          <p:cNvGrpSpPr/>
          <p:nvPr/>
        </p:nvGrpSpPr>
        <p:grpSpPr>
          <a:xfrm>
            <a:off x="514350" y="2298700"/>
            <a:ext cx="3790950" cy="990600"/>
            <a:chOff x="0" y="0"/>
            <a:chExt cx="3792131" cy="989477"/>
          </a:xfrm>
        </p:grpSpPr>
        <p:grpSp>
          <p:nvGrpSpPr>
            <p:cNvPr id="7192" name="Group 25"/>
            <p:cNvGrpSpPr/>
            <p:nvPr/>
          </p:nvGrpSpPr>
          <p:grpSpPr>
            <a:xfrm>
              <a:off x="552131" y="200619"/>
              <a:ext cx="3240000" cy="788858"/>
              <a:chOff x="0" y="0"/>
              <a:chExt cx="3240000" cy="788858"/>
            </a:xfrm>
          </p:grpSpPr>
          <p:grpSp>
            <p:nvGrpSpPr>
              <p:cNvPr id="7193" name="Group 26"/>
              <p:cNvGrpSpPr/>
              <p:nvPr/>
            </p:nvGrpSpPr>
            <p:grpSpPr>
              <a:xfrm flipV="1">
                <a:off x="0" y="68857"/>
                <a:ext cx="3240000" cy="432000"/>
                <a:chOff x="0" y="0"/>
                <a:chExt cx="5525400" cy="736719"/>
              </a:xfrm>
            </p:grpSpPr>
            <p:sp>
              <p:nvSpPr>
                <p:cNvPr id="7194" name="矩形 105"/>
                <p:cNvSpPr/>
                <p:nvPr/>
              </p:nvSpPr>
              <p:spPr>
                <a:xfrm flipV="1">
                  <a:off x="0" y="845"/>
                  <a:ext cx="4788673" cy="732121"/>
                </a:xfrm>
                <a:prstGeom prst="rect">
                  <a:avLst/>
                </a:prstGeom>
                <a:solidFill>
                  <a:srgbClr val="203864"/>
                </a:solidFill>
                <a:ln w="9525">
                  <a:noFill/>
                </a:ln>
              </p:spPr>
              <p:txBody>
                <a:bodyPr anchor="ctr" anchorCtr="0"/>
                <a:p>
                  <a:pPr algn="ctr"/>
                  <a:r>
                    <a:rPr sz="1600">
                      <a:solidFill>
                        <a:schemeClr val="bg1"/>
                      </a:solidFill>
                      <a:sym typeface="+mn-ea"/>
                    </a:rPr>
                    <a:t>Methodology</a:t>
                  </a:r>
                  <a:endParaRPr lang="zh-CN" altLang="en-US" sz="1600" dirty="0">
                    <a:solidFill>
                      <a:schemeClr val="bg1"/>
                    </a:solidFill>
                    <a:latin typeface="Calibri" pitchFamily="34" charset="0"/>
                    <a:ea typeface="Microsoft YaHei" pitchFamily="34" charset="-122"/>
                    <a:sym typeface="+mn-ea"/>
                  </a:endParaRPr>
                </a:p>
              </p:txBody>
            </p:sp>
            <p:sp>
              <p:nvSpPr>
                <p:cNvPr id="7195" name="直角三角形 106"/>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196" name="Group 29"/>
              <p:cNvGrpSpPr/>
              <p:nvPr/>
            </p:nvGrpSpPr>
            <p:grpSpPr>
              <a:xfrm>
                <a:off x="0" y="0"/>
                <a:ext cx="3240000" cy="788858"/>
                <a:chOff x="0" y="0"/>
                <a:chExt cx="3240000" cy="788858"/>
              </a:xfrm>
            </p:grpSpPr>
            <p:sp>
              <p:nvSpPr>
                <p:cNvPr id="7197" name="直角三角形 102"/>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98" name="矩形 103"/>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199" name="矩形 104"/>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201" name="矩形 108"/>
            <p:cNvSpPr/>
            <p:nvPr/>
          </p:nvSpPr>
          <p:spPr>
            <a:xfrm>
              <a:off x="836531" y="709893"/>
              <a:ext cx="30997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7202" name="文本框 109"/>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2</a:t>
              </a:r>
              <a:endParaRPr lang="zh-CN" altLang="en-US" sz="5400" dirty="0">
                <a:solidFill>
                  <a:srgbClr val="A6A6A6"/>
                </a:solidFill>
                <a:latin typeface="Microsoft YaHei" pitchFamily="34" charset="-122"/>
                <a:ea typeface="Microsoft YaHei" pitchFamily="34" charset="-122"/>
              </a:endParaRPr>
            </a:p>
          </p:txBody>
        </p:sp>
      </p:grpSp>
      <p:grpSp>
        <p:nvGrpSpPr>
          <p:cNvPr id="7203" name="Group 36"/>
          <p:cNvGrpSpPr/>
          <p:nvPr/>
        </p:nvGrpSpPr>
        <p:grpSpPr>
          <a:xfrm>
            <a:off x="519113" y="3517900"/>
            <a:ext cx="3792537" cy="1200151"/>
            <a:chOff x="0" y="0"/>
            <a:chExt cx="3792131" cy="1198790"/>
          </a:xfrm>
        </p:grpSpPr>
        <p:grpSp>
          <p:nvGrpSpPr>
            <p:cNvPr id="7204" name="Group 37"/>
            <p:cNvGrpSpPr/>
            <p:nvPr/>
          </p:nvGrpSpPr>
          <p:grpSpPr>
            <a:xfrm>
              <a:off x="552131" y="200619"/>
              <a:ext cx="3240000" cy="788858"/>
              <a:chOff x="0" y="0"/>
              <a:chExt cx="3240000" cy="788858"/>
            </a:xfrm>
          </p:grpSpPr>
          <p:grpSp>
            <p:nvGrpSpPr>
              <p:cNvPr id="7205" name="Group 38"/>
              <p:cNvGrpSpPr/>
              <p:nvPr/>
            </p:nvGrpSpPr>
            <p:grpSpPr>
              <a:xfrm flipV="1">
                <a:off x="0" y="68857"/>
                <a:ext cx="3240000" cy="432000"/>
                <a:chOff x="0" y="0"/>
                <a:chExt cx="5525400" cy="736719"/>
              </a:xfrm>
            </p:grpSpPr>
            <p:sp>
              <p:nvSpPr>
                <p:cNvPr id="7206" name="矩形 116"/>
                <p:cNvSpPr/>
                <p:nvPr/>
              </p:nvSpPr>
              <p:spPr>
                <a:xfrm flipV="1">
                  <a:off x="0" y="845"/>
                  <a:ext cx="4788673" cy="732121"/>
                </a:xfrm>
                <a:prstGeom prst="rect">
                  <a:avLst/>
                </a:prstGeom>
                <a:solidFill>
                  <a:srgbClr val="203864"/>
                </a:solidFill>
                <a:ln w="9525">
                  <a:noFill/>
                </a:ln>
              </p:spPr>
              <p:txBody>
                <a:bodyPr anchor="ctr" anchorCtr="0"/>
                <a:p>
                  <a:pPr algn="ctr"/>
                  <a:r>
                    <a:rPr sz="1800">
                      <a:solidFill>
                        <a:schemeClr val="bg1"/>
                      </a:solidFill>
                      <a:sym typeface="+mn-ea"/>
                    </a:rPr>
                    <a:t>Objectives</a:t>
                  </a:r>
                  <a:endParaRPr lang="zh-CN" altLang="en-US" sz="1800" dirty="0">
                    <a:solidFill>
                      <a:schemeClr val="bg1"/>
                    </a:solidFill>
                    <a:latin typeface="Calibri" pitchFamily="34" charset="0"/>
                    <a:ea typeface="Microsoft YaHei" pitchFamily="34" charset="-122"/>
                    <a:sym typeface="+mn-ea"/>
                  </a:endParaRPr>
                </a:p>
              </p:txBody>
            </p:sp>
            <p:sp>
              <p:nvSpPr>
                <p:cNvPr id="7207" name="直角三角形 117"/>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208" name="Group 41"/>
              <p:cNvGrpSpPr/>
              <p:nvPr/>
            </p:nvGrpSpPr>
            <p:grpSpPr>
              <a:xfrm>
                <a:off x="0" y="0"/>
                <a:ext cx="3240000" cy="788858"/>
                <a:chOff x="0" y="0"/>
                <a:chExt cx="3240000" cy="788858"/>
              </a:xfrm>
            </p:grpSpPr>
            <p:sp>
              <p:nvSpPr>
                <p:cNvPr id="7209" name="直角三角形 113"/>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10" name="矩形 114"/>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11" name="矩形 115"/>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212" name="矩形 118"/>
            <p:cNvSpPr/>
            <p:nvPr/>
          </p:nvSpPr>
          <p:spPr>
            <a:xfrm>
              <a:off x="590487" y="331729"/>
              <a:ext cx="2954339" cy="867061"/>
            </a:xfrm>
            <a:prstGeom prst="rect">
              <a:avLst/>
            </a:prstGeom>
            <a:noFill/>
            <a:ln w="9525">
              <a:noFill/>
            </a:ln>
          </p:spPr>
          <p:txBody>
            <a:bodyPr wrap="none" anchor="t" anchorCtr="0">
              <a:noAutofit/>
            </a:bodyPr>
            <a:p>
              <a:pPr algn="l"/>
              <a:r>
                <a:rPr lang="zh-CN" altLang="en-US" sz="1400" dirty="0">
                  <a:solidFill>
                    <a:schemeClr val="bg1"/>
                  </a:solidFill>
                  <a:latin typeface="Microsoft YaHei" pitchFamily="34" charset="-122"/>
                  <a:ea typeface="Microsoft YaHei" pitchFamily="34" charset="-122"/>
                </a:rPr>
                <a:t> </a:t>
              </a:r>
              <a:endParaRPr lang="zh-CN" altLang="en-US" sz="1400" dirty="0">
                <a:solidFill>
                  <a:schemeClr val="bg1"/>
                </a:solidFill>
                <a:latin typeface="Microsoft YaHei" pitchFamily="34" charset="-122"/>
                <a:ea typeface="Microsoft YaHei" pitchFamily="34" charset="-122"/>
              </a:endParaRPr>
            </a:p>
          </p:txBody>
        </p:sp>
        <p:sp>
          <p:nvSpPr>
            <p:cNvPr id="7213" name="矩形 119"/>
            <p:cNvSpPr/>
            <p:nvPr/>
          </p:nvSpPr>
          <p:spPr>
            <a:xfrm>
              <a:off x="836531" y="709893"/>
              <a:ext cx="30984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7214" name="文本框 120"/>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3</a:t>
              </a:r>
              <a:endParaRPr lang="zh-CN" altLang="en-US" sz="5400" dirty="0">
                <a:solidFill>
                  <a:srgbClr val="A6A6A6"/>
                </a:solidFill>
                <a:latin typeface="Microsoft YaHei" pitchFamily="34" charset="-122"/>
                <a:ea typeface="Microsoft YaHei" pitchFamily="34" charset="-122"/>
              </a:endParaRPr>
            </a:p>
          </p:txBody>
        </p:sp>
      </p:grpSp>
      <p:grpSp>
        <p:nvGrpSpPr>
          <p:cNvPr id="7215" name="Group 48"/>
          <p:cNvGrpSpPr/>
          <p:nvPr/>
        </p:nvGrpSpPr>
        <p:grpSpPr>
          <a:xfrm>
            <a:off x="4699000" y="1076325"/>
            <a:ext cx="3790950" cy="990600"/>
            <a:chOff x="0" y="0"/>
            <a:chExt cx="3792131" cy="989477"/>
          </a:xfrm>
        </p:grpSpPr>
        <p:grpSp>
          <p:nvGrpSpPr>
            <p:cNvPr id="7216" name="Group 49"/>
            <p:cNvGrpSpPr/>
            <p:nvPr/>
          </p:nvGrpSpPr>
          <p:grpSpPr>
            <a:xfrm>
              <a:off x="552131" y="200619"/>
              <a:ext cx="3240000" cy="788858"/>
              <a:chOff x="0" y="0"/>
              <a:chExt cx="3240000" cy="788858"/>
            </a:xfrm>
          </p:grpSpPr>
          <p:grpSp>
            <p:nvGrpSpPr>
              <p:cNvPr id="7217" name="Group 50"/>
              <p:cNvGrpSpPr/>
              <p:nvPr/>
            </p:nvGrpSpPr>
            <p:grpSpPr>
              <a:xfrm flipV="1">
                <a:off x="0" y="68857"/>
                <a:ext cx="3240000" cy="432000"/>
                <a:chOff x="0" y="0"/>
                <a:chExt cx="5525400" cy="736719"/>
              </a:xfrm>
            </p:grpSpPr>
            <p:sp>
              <p:nvSpPr>
                <p:cNvPr id="7218" name="矩形 127"/>
                <p:cNvSpPr/>
                <p:nvPr/>
              </p:nvSpPr>
              <p:spPr>
                <a:xfrm flipV="1">
                  <a:off x="0" y="845"/>
                  <a:ext cx="4788673" cy="732121"/>
                </a:xfrm>
                <a:prstGeom prst="rect">
                  <a:avLst/>
                </a:prstGeom>
                <a:solidFill>
                  <a:srgbClr val="203864"/>
                </a:solidFill>
                <a:ln w="9525">
                  <a:noFill/>
                </a:ln>
              </p:spPr>
              <p:txBody>
                <a:bodyPr anchor="ctr" anchorCtr="0"/>
                <a:p>
                  <a:pPr algn="ctr"/>
                  <a:r>
                    <a:rPr sz="1800">
                      <a:solidFill>
                        <a:schemeClr val="bg1"/>
                      </a:solidFill>
                      <a:sym typeface="+mn-ea"/>
                    </a:rPr>
                    <a:t>Results</a:t>
                  </a:r>
                  <a:endParaRPr lang="zh-CN" altLang="en-US" sz="1800" dirty="0">
                    <a:solidFill>
                      <a:schemeClr val="bg1"/>
                    </a:solidFill>
                    <a:latin typeface="Calibri" pitchFamily="34" charset="0"/>
                    <a:ea typeface="Microsoft YaHei" pitchFamily="34" charset="-122"/>
                    <a:sym typeface="+mn-ea"/>
                  </a:endParaRPr>
                </a:p>
              </p:txBody>
            </p:sp>
            <p:sp>
              <p:nvSpPr>
                <p:cNvPr id="7219" name="直角三角形 128"/>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220" name="Group 53"/>
              <p:cNvGrpSpPr/>
              <p:nvPr/>
            </p:nvGrpSpPr>
            <p:grpSpPr>
              <a:xfrm>
                <a:off x="0" y="0"/>
                <a:ext cx="3240000" cy="788858"/>
                <a:chOff x="0" y="0"/>
                <a:chExt cx="3240000" cy="788858"/>
              </a:xfrm>
            </p:grpSpPr>
            <p:sp>
              <p:nvSpPr>
                <p:cNvPr id="7221" name="直角三角形 124"/>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22" name="矩形 125"/>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23" name="矩形 126"/>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224" name="矩形 129"/>
            <p:cNvSpPr/>
            <p:nvPr/>
          </p:nvSpPr>
          <p:spPr>
            <a:xfrm>
              <a:off x="590230" y="331589"/>
              <a:ext cx="309977" cy="306357"/>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sp>
          <p:nvSpPr>
            <p:cNvPr id="7225" name="矩形 130"/>
            <p:cNvSpPr/>
            <p:nvPr/>
          </p:nvSpPr>
          <p:spPr>
            <a:xfrm>
              <a:off x="836531" y="709893"/>
              <a:ext cx="30997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7226" name="文本框 131"/>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4</a:t>
              </a:r>
              <a:endParaRPr lang="zh-CN" altLang="en-US" sz="5400" dirty="0">
                <a:solidFill>
                  <a:srgbClr val="A6A6A6"/>
                </a:solidFill>
                <a:latin typeface="Microsoft YaHei" pitchFamily="34" charset="-122"/>
                <a:ea typeface="Microsoft YaHei" pitchFamily="34" charset="-122"/>
              </a:endParaRPr>
            </a:p>
          </p:txBody>
        </p:sp>
      </p:grpSp>
      <p:grpSp>
        <p:nvGrpSpPr>
          <p:cNvPr id="7227" name="Group 60"/>
          <p:cNvGrpSpPr/>
          <p:nvPr/>
        </p:nvGrpSpPr>
        <p:grpSpPr>
          <a:xfrm>
            <a:off x="4699000" y="2295525"/>
            <a:ext cx="3790950" cy="990600"/>
            <a:chOff x="0" y="0"/>
            <a:chExt cx="3792131" cy="989477"/>
          </a:xfrm>
        </p:grpSpPr>
        <p:grpSp>
          <p:nvGrpSpPr>
            <p:cNvPr id="7228" name="Group 61"/>
            <p:cNvGrpSpPr/>
            <p:nvPr/>
          </p:nvGrpSpPr>
          <p:grpSpPr>
            <a:xfrm>
              <a:off x="552131" y="200619"/>
              <a:ext cx="3240000" cy="788858"/>
              <a:chOff x="0" y="0"/>
              <a:chExt cx="3240000" cy="788858"/>
            </a:xfrm>
          </p:grpSpPr>
          <p:grpSp>
            <p:nvGrpSpPr>
              <p:cNvPr id="7229" name="Group 62"/>
              <p:cNvGrpSpPr/>
              <p:nvPr/>
            </p:nvGrpSpPr>
            <p:grpSpPr>
              <a:xfrm flipV="1">
                <a:off x="1906" y="68857"/>
                <a:ext cx="3238094" cy="443556"/>
                <a:chOff x="3250" y="-19707"/>
                <a:chExt cx="5522150" cy="756426"/>
              </a:xfrm>
            </p:grpSpPr>
            <p:sp>
              <p:nvSpPr>
                <p:cNvPr id="7230" name="矩形 149"/>
                <p:cNvSpPr/>
                <p:nvPr/>
              </p:nvSpPr>
              <p:spPr>
                <a:xfrm flipV="1">
                  <a:off x="3250" y="-19707"/>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31" name="直角三角形 161"/>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232" name="Group 65"/>
              <p:cNvGrpSpPr/>
              <p:nvPr/>
            </p:nvGrpSpPr>
            <p:grpSpPr>
              <a:xfrm>
                <a:off x="0" y="0"/>
                <a:ext cx="3240000" cy="788858"/>
                <a:chOff x="0" y="0"/>
                <a:chExt cx="3240000" cy="788858"/>
              </a:xfrm>
            </p:grpSpPr>
            <p:sp>
              <p:nvSpPr>
                <p:cNvPr id="7233" name="直角三角形 13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34" name="矩形 13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7235" name="矩形 137"/>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7236" name="矩形 173"/>
            <p:cNvSpPr/>
            <p:nvPr/>
          </p:nvSpPr>
          <p:spPr>
            <a:xfrm>
              <a:off x="590099" y="331729"/>
              <a:ext cx="2860296" cy="367882"/>
            </a:xfrm>
            <a:prstGeom prst="rect">
              <a:avLst/>
            </a:prstGeom>
            <a:noFill/>
            <a:ln w="9525">
              <a:noFill/>
            </a:ln>
          </p:spPr>
          <p:txBody>
            <a:bodyPr wrap="square" anchor="t" anchorCtr="0">
              <a:spAutoFit/>
            </a:bodyPr>
            <a:p>
              <a:pPr algn="l"/>
              <a:r>
                <a:rPr sz="1800">
                  <a:solidFill>
                    <a:schemeClr val="bg1"/>
                  </a:solidFill>
                  <a:sym typeface="+mn-ea"/>
                </a:rPr>
                <a:t>Limitations</a:t>
              </a:r>
              <a:r>
                <a:rPr lang="en-US" sz="1800">
                  <a:solidFill>
                    <a:schemeClr val="bg1"/>
                  </a:solidFill>
                  <a:sym typeface="+mn-ea"/>
                </a:rPr>
                <a:t> &amp; </a:t>
              </a:r>
              <a:r>
                <a:rPr sz="1800">
                  <a:solidFill>
                    <a:schemeClr val="bg1"/>
                  </a:solidFill>
                  <a:sym typeface="+mn-ea"/>
                </a:rPr>
                <a:t>Future Work</a:t>
              </a:r>
              <a:endParaRPr lang="en-US" altLang="zh-CN" sz="1800" dirty="0">
                <a:solidFill>
                  <a:schemeClr val="bg1"/>
                </a:solidFill>
                <a:latin typeface="Microsoft YaHei" pitchFamily="34" charset="-122"/>
                <a:ea typeface="Microsoft YaHei" pitchFamily="34" charset="-122"/>
                <a:sym typeface="+mn-ea"/>
              </a:endParaRPr>
            </a:p>
          </p:txBody>
        </p:sp>
        <p:sp>
          <p:nvSpPr>
            <p:cNvPr id="7237" name="矩形 183"/>
            <p:cNvSpPr/>
            <p:nvPr/>
          </p:nvSpPr>
          <p:spPr>
            <a:xfrm>
              <a:off x="836531" y="709893"/>
              <a:ext cx="30997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7238" name="文本框 184"/>
            <p:cNvSpPr txBox="1"/>
            <p:nvPr/>
          </p:nvSpPr>
          <p:spPr>
            <a:xfrm>
              <a:off x="0" y="0"/>
              <a:ext cx="590226" cy="923330"/>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5</a:t>
              </a:r>
              <a:endParaRPr lang="zh-CN" altLang="en-US" sz="5400" dirty="0">
                <a:solidFill>
                  <a:srgbClr val="A6A6A6"/>
                </a:solidFill>
                <a:latin typeface="Microsoft YaHei" pitchFamily="34" charset="-122"/>
                <a:ea typeface="Microsoft YaHei" pitchFamily="34" charset="-122"/>
              </a:endParaRPr>
            </a:p>
          </p:txBody>
        </p:sp>
      </p:grpSp>
      <p:grpSp>
        <p:nvGrpSpPr>
          <p:cNvPr id="2" name="Group 60"/>
          <p:cNvGrpSpPr/>
          <p:nvPr/>
        </p:nvGrpSpPr>
        <p:grpSpPr>
          <a:xfrm>
            <a:off x="4787900" y="3528060"/>
            <a:ext cx="3790950" cy="990600"/>
            <a:chOff x="0" y="0"/>
            <a:chExt cx="3792131" cy="989477"/>
          </a:xfrm>
        </p:grpSpPr>
        <p:grpSp>
          <p:nvGrpSpPr>
            <p:cNvPr id="3" name="Group 61"/>
            <p:cNvGrpSpPr/>
            <p:nvPr/>
          </p:nvGrpSpPr>
          <p:grpSpPr>
            <a:xfrm>
              <a:off x="552131" y="200619"/>
              <a:ext cx="3240000" cy="788858"/>
              <a:chOff x="0" y="0"/>
              <a:chExt cx="3240000" cy="788858"/>
            </a:xfrm>
          </p:grpSpPr>
          <p:grpSp>
            <p:nvGrpSpPr>
              <p:cNvPr id="4" name="Group 62"/>
              <p:cNvGrpSpPr/>
              <p:nvPr/>
            </p:nvGrpSpPr>
            <p:grpSpPr>
              <a:xfrm flipV="1">
                <a:off x="1906" y="68857"/>
                <a:ext cx="3238094" cy="443556"/>
                <a:chOff x="3250" y="-19707"/>
                <a:chExt cx="5522150" cy="756426"/>
              </a:xfrm>
            </p:grpSpPr>
            <p:sp>
              <p:nvSpPr>
                <p:cNvPr id="5" name="矩形 149"/>
                <p:cNvSpPr/>
                <p:nvPr/>
              </p:nvSpPr>
              <p:spPr>
                <a:xfrm flipV="1">
                  <a:off x="3250" y="-19707"/>
                  <a:ext cx="4788673" cy="732121"/>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6" name="直角三角形 161"/>
                <p:cNvSpPr/>
                <p:nvPr/>
              </p:nvSpPr>
              <p:spPr>
                <a:xfrm flipV="1">
                  <a:off x="4788680" y="0"/>
                  <a:ext cx="736720" cy="736719"/>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7" name="Group 65"/>
              <p:cNvGrpSpPr/>
              <p:nvPr/>
            </p:nvGrpSpPr>
            <p:grpSpPr>
              <a:xfrm>
                <a:off x="0" y="0"/>
                <a:ext cx="3240000" cy="788858"/>
                <a:chOff x="0" y="0"/>
                <a:chExt cx="3240000" cy="788858"/>
              </a:xfrm>
            </p:grpSpPr>
            <p:sp>
              <p:nvSpPr>
                <p:cNvPr id="8" name="直角三角形 135"/>
                <p:cNvSpPr/>
                <p:nvPr/>
              </p:nvSpPr>
              <p:spPr>
                <a:xfrm rot="5400000" flipV="1">
                  <a:off x="0" y="500858"/>
                  <a:ext cx="288000" cy="288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 name="矩形 136"/>
                <p:cNvSpPr/>
                <p:nvPr/>
              </p:nvSpPr>
              <p:spPr>
                <a:xfrm flipH="1">
                  <a:off x="284400" y="501219"/>
                  <a:ext cx="2955600" cy="2844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10" name="矩形 137"/>
                <p:cNvSpPr/>
                <p:nvPr/>
              </p:nvSpPr>
              <p:spPr>
                <a:xfrm flipH="1">
                  <a:off x="1801" y="0"/>
                  <a:ext cx="284398" cy="72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sp>
          <p:nvSpPr>
            <p:cNvPr id="11" name="矩形 173"/>
            <p:cNvSpPr/>
            <p:nvPr/>
          </p:nvSpPr>
          <p:spPr>
            <a:xfrm>
              <a:off x="550717" y="283523"/>
              <a:ext cx="2809480" cy="416088"/>
            </a:xfrm>
            <a:prstGeom prst="rect">
              <a:avLst/>
            </a:prstGeom>
            <a:noFill/>
            <a:ln w="9525">
              <a:noFill/>
            </a:ln>
          </p:spPr>
          <p:txBody>
            <a:bodyPr wrap="square" anchor="t" anchorCtr="0">
              <a:noAutofit/>
            </a:bodyPr>
            <a:p>
              <a:pPr algn="l"/>
              <a:r>
                <a:rPr lang="en-US" altLang="zh-CN" sz="1400" dirty="0">
                  <a:solidFill>
                    <a:schemeClr val="bg1"/>
                  </a:solidFill>
                  <a:latin typeface="Microsoft YaHei" pitchFamily="34" charset="-122"/>
                  <a:ea typeface="Microsoft YaHei" pitchFamily="34" charset="-122"/>
                </a:rPr>
                <a:t>          </a:t>
              </a:r>
              <a:r>
                <a:rPr lang="en-US" altLang="zh-CN" sz="2000" dirty="0">
                  <a:solidFill>
                    <a:schemeClr val="bg1"/>
                  </a:solidFill>
                  <a:latin typeface="Microsoft YaHei" pitchFamily="34" charset="-122"/>
                  <a:ea typeface="Microsoft YaHei" pitchFamily="34" charset="-122"/>
                </a:rPr>
                <a:t>Conclusion</a:t>
              </a:r>
              <a:endParaRPr lang="en-US" sz="2000" dirty="0">
                <a:solidFill>
                  <a:schemeClr val="bg1"/>
                </a:solidFill>
                <a:latin typeface="Microsoft YaHei" pitchFamily="34" charset="-122"/>
                <a:ea typeface="Microsoft YaHei" pitchFamily="34" charset="-122"/>
                <a:sym typeface="+mn-ea"/>
              </a:endParaRPr>
            </a:p>
          </p:txBody>
        </p:sp>
        <p:sp>
          <p:nvSpPr>
            <p:cNvPr id="12" name="矩形 183"/>
            <p:cNvSpPr/>
            <p:nvPr/>
          </p:nvSpPr>
          <p:spPr>
            <a:xfrm>
              <a:off x="836531" y="709893"/>
              <a:ext cx="309977" cy="260055"/>
            </a:xfrm>
            <a:prstGeom prst="rect">
              <a:avLst/>
            </a:prstGeom>
            <a:noFill/>
            <a:ln w="9525">
              <a:noFill/>
            </a:ln>
          </p:spPr>
          <p:txBody>
            <a:bodyPr wrap="none" anchor="t" anchorCtr="0">
              <a:spAutoFit/>
            </a:bodyPr>
            <a:p>
              <a:endParaRPr lang="zh-CN" altLang="en-US" sz="1100" dirty="0">
                <a:solidFill>
                  <a:srgbClr val="7F6000"/>
                </a:solidFill>
                <a:latin typeface="Microsoft YaHei" pitchFamily="34" charset="-122"/>
                <a:ea typeface="Microsoft YaHei" pitchFamily="34" charset="-122"/>
              </a:endParaRPr>
            </a:p>
          </p:txBody>
        </p:sp>
        <p:sp>
          <p:nvSpPr>
            <p:cNvPr id="13" name="文本框 184"/>
            <p:cNvSpPr txBox="1"/>
            <p:nvPr/>
          </p:nvSpPr>
          <p:spPr>
            <a:xfrm>
              <a:off x="0" y="0"/>
              <a:ext cx="611060" cy="920975"/>
            </a:xfrm>
            <a:prstGeom prst="rect">
              <a:avLst/>
            </a:prstGeom>
            <a:noFill/>
            <a:ln w="9525">
              <a:noFill/>
            </a:ln>
          </p:spPr>
          <p:txBody>
            <a:bodyPr wrap="none" anchor="t" anchorCtr="0">
              <a:spAutoFit/>
            </a:bodyPr>
            <a:p>
              <a:r>
                <a:rPr lang="en-US" altLang="zh-CN" sz="5400" dirty="0">
                  <a:solidFill>
                    <a:srgbClr val="A6A6A6"/>
                  </a:solidFill>
                  <a:latin typeface="Microsoft YaHei" pitchFamily="34" charset="-122"/>
                  <a:ea typeface="Microsoft YaHei" pitchFamily="34" charset="-122"/>
                </a:rPr>
                <a:t>6</a:t>
              </a:r>
              <a:endParaRPr lang="en-US" altLang="zh-CN" sz="5400" dirty="0">
                <a:solidFill>
                  <a:srgbClr val="A6A6A6"/>
                </a:solidFill>
                <a:latin typeface="Microsoft YaHei" pitchFamily="34" charset="-122"/>
                <a:ea typeface="Microsoft YaHei" pitchFamily="34" charset="-122"/>
              </a:endParaRPr>
            </a:p>
          </p:txBody>
        </p:sp>
      </p:gr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8194"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1</a:t>
            </a:r>
            <a:endParaRPr lang="zh-CN" altLang="en-US" sz="9600" dirty="0">
              <a:solidFill>
                <a:srgbClr val="A6A6A6"/>
              </a:solidFill>
              <a:latin typeface="Microsoft YaHei" pitchFamily="34" charset="-122"/>
              <a:ea typeface="Microsoft YaHei" pitchFamily="34" charset="-122"/>
            </a:endParaRPr>
          </a:p>
        </p:txBody>
      </p:sp>
      <p:sp>
        <p:nvSpPr>
          <p:cNvPr id="8195"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8196" name="Group 5"/>
          <p:cNvGrpSpPr/>
          <p:nvPr/>
        </p:nvGrpSpPr>
        <p:grpSpPr>
          <a:xfrm>
            <a:off x="857250" y="1431925"/>
            <a:ext cx="8286750" cy="1233805"/>
            <a:chOff x="0" y="0"/>
            <a:chExt cx="8286663" cy="1234303"/>
          </a:xfrm>
        </p:grpSpPr>
        <p:grpSp>
          <p:nvGrpSpPr>
            <p:cNvPr id="8197" name="Group 6"/>
            <p:cNvGrpSpPr/>
            <p:nvPr/>
          </p:nvGrpSpPr>
          <p:grpSpPr>
            <a:xfrm>
              <a:off x="0" y="0"/>
              <a:ext cx="8286663" cy="902064"/>
              <a:chOff x="0" y="0"/>
              <a:chExt cx="8286663" cy="902064"/>
            </a:xfrm>
          </p:grpSpPr>
          <p:sp>
            <p:nvSpPr>
              <p:cNvPr id="8198" name="矩形 4"/>
              <p:cNvSpPr/>
              <p:nvPr/>
            </p:nvSpPr>
            <p:spPr>
              <a:xfrm>
                <a:off x="900001" y="2064"/>
                <a:ext cx="7386662" cy="900000"/>
              </a:xfrm>
              <a:prstGeom prst="rect">
                <a:avLst/>
              </a:prstGeom>
              <a:solidFill>
                <a:srgbClr val="203864"/>
              </a:solidFill>
              <a:ln w="9525">
                <a:noFill/>
              </a:ln>
            </p:spPr>
            <p:txBody>
              <a:bodyPr anchor="ctr" anchorCtr="0"/>
              <a:p>
                <a:pPr algn="ctr"/>
                <a:r>
                  <a:rPr lang="en-US" altLang="zh-CN" dirty="0">
                    <a:solidFill>
                      <a:srgbClr val="FFFFFF"/>
                    </a:solidFill>
                    <a:latin typeface="Calibri" pitchFamily="34" charset="0"/>
                    <a:ea typeface="Microsoft YaHei" pitchFamily="34" charset="-122"/>
                  </a:rPr>
                  <a:t> </a:t>
                </a:r>
                <a:endParaRPr lang="en-US" altLang="zh-CN" dirty="0">
                  <a:solidFill>
                    <a:srgbClr val="FFFFFF"/>
                  </a:solidFill>
                  <a:latin typeface="Calibri" pitchFamily="34" charset="0"/>
                  <a:ea typeface="Microsoft YaHei" pitchFamily="34" charset="-122"/>
                </a:endParaRPr>
              </a:p>
            </p:txBody>
          </p:sp>
          <p:sp>
            <p:nvSpPr>
              <p:cNvPr id="8199"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8200" name="矩形 6"/>
            <p:cNvSpPr/>
            <p:nvPr/>
          </p:nvSpPr>
          <p:spPr>
            <a:xfrm>
              <a:off x="1124573" y="157544"/>
              <a:ext cx="6755694" cy="1076759"/>
            </a:xfrm>
            <a:prstGeom prst="rect">
              <a:avLst/>
            </a:prstGeom>
            <a:noFill/>
            <a:ln w="9525">
              <a:noFill/>
            </a:ln>
          </p:spPr>
          <p:txBody>
            <a:bodyPr wrap="square" anchor="t" anchorCtr="0">
              <a:spAutoFit/>
            </a:bodyPr>
            <a:p>
              <a:pPr algn="l"/>
              <a:r>
                <a:rPr lang="zh-CN" altLang="en-US" sz="3200" b="1" dirty="0">
                  <a:solidFill>
                    <a:schemeClr val="bg1"/>
                  </a:solidFill>
                  <a:latin typeface="Microsoft YaHei" pitchFamily="34" charset="-122"/>
                  <a:ea typeface="Microsoft YaHei" pitchFamily="34" charset="-122"/>
                </a:rPr>
                <a:t> </a:t>
              </a:r>
              <a:r>
                <a:rPr lang="en-US" altLang="zh-CN" sz="3200" b="1" dirty="0">
                  <a:solidFill>
                    <a:schemeClr val="bg1"/>
                  </a:solidFill>
                  <a:latin typeface="Microsoft YaHei" pitchFamily="34" charset="-122"/>
                  <a:ea typeface="Microsoft YaHei" pitchFamily="34" charset="-122"/>
                </a:rPr>
                <a:t>   Background</a:t>
              </a:r>
              <a:r>
                <a:rPr lang="zh-CN" altLang="en-US" sz="3200" b="1" dirty="0">
                  <a:solidFill>
                    <a:schemeClr val="bg1"/>
                  </a:solidFill>
                  <a:latin typeface="Microsoft YaHei" pitchFamily="34" charset="-122"/>
                  <a:ea typeface="Microsoft YaHei" pitchFamily="34" charset="-122"/>
                </a:rPr>
                <a:t> </a:t>
              </a:r>
              <a:endParaRPr lang="zh-CN" altLang="en-US" sz="3200" b="1" dirty="0">
                <a:solidFill>
                  <a:schemeClr val="bg1"/>
                </a:solidFill>
                <a:latin typeface="Microsoft YaHei" pitchFamily="34" charset="-122"/>
                <a:ea typeface="Microsoft YaHei" pitchFamily="34" charset="-122"/>
              </a:endParaRPr>
            </a:p>
            <a:p>
              <a:pPr algn="l"/>
              <a:endParaRPr lang="zh-CN" altLang="en-US" sz="3200" b="1" dirty="0">
                <a:solidFill>
                  <a:schemeClr val="bg1"/>
                </a:solidFill>
                <a:latin typeface="Microsoft YaHei" pitchFamily="34" charset="-122"/>
                <a:ea typeface="Microsoft YaHei" pitchFamily="34" charset="-122"/>
              </a:endParaRPr>
            </a:p>
          </p:txBody>
        </p:sp>
      </p:grpSp>
      <p:grpSp>
        <p:nvGrpSpPr>
          <p:cNvPr id="8201" name="Group 10"/>
          <p:cNvGrpSpPr/>
          <p:nvPr/>
        </p:nvGrpSpPr>
        <p:grpSpPr>
          <a:xfrm>
            <a:off x="0" y="2328863"/>
            <a:ext cx="3386138" cy="577850"/>
            <a:chOff x="0" y="0"/>
            <a:chExt cx="3385877" cy="578062"/>
          </a:xfrm>
        </p:grpSpPr>
        <p:sp>
          <p:nvSpPr>
            <p:cNvPr id="8202"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8203"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800735" y="305435"/>
            <a:ext cx="7805420" cy="3355975"/>
          </a:xfrm>
          <a:prstGeom prst="rect">
            <a:avLst/>
          </a:prstGeom>
          <a:noFill/>
          <a:ln w="9525">
            <a:noFill/>
          </a:ln>
        </p:spPr>
        <p:txBody>
          <a:bodyPr wrap="square" anchor="t" anchorCtr="0">
            <a:noAutofit/>
          </a:bodyPr>
          <a:p>
            <a:pPr algn="just">
              <a:lnSpc>
                <a:spcPct val="150000"/>
              </a:lnSpc>
            </a:pPr>
            <a:endParaRPr lang="en-US" altLang="zh-CN" sz="16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a:p>
            <a:pPr algn="just">
              <a:lnSpc>
                <a:spcPct val="150000"/>
              </a:lnSpc>
            </a:pPr>
            <a:r>
              <a:rPr lang="en-US" altLang="zh-CN" sz="14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rPr>
              <a:t>Healthcare systems face challenges like increasing patient volumes and disease complexity. The project explores ML's ability to process datasets, uncover patterns, and generate insights critical for medical decisions. </a:t>
            </a:r>
            <a:endParaRPr lang="en-US" altLang="zh-CN" sz="1400" dirty="0">
              <a:solidFill>
                <a:schemeClr val="tx1"/>
              </a:solidFill>
              <a:effectLst>
                <a:outerShdw blurRad="38100" dist="19050" dir="2700000" algn="tl" rotWithShape="0">
                  <a:schemeClr val="dk1">
                    <a:alpha val="40000"/>
                    <a:alpha val="40000"/>
                  </a:schemeClr>
                </a:outerShdw>
              </a:effectLst>
              <a:latin typeface="+mn-lt"/>
              <a:ea typeface="Microsoft YaHei" pitchFamily="34" charset="-122"/>
              <a:cs typeface="+mn-lt"/>
              <a:sym typeface="+mn-ea"/>
            </a:endParaRPr>
          </a:p>
          <a:p>
            <a:pPr algn="just">
              <a:lnSpc>
                <a:spcPct val="150000"/>
              </a:lnSpc>
            </a:pPr>
            <a:endParaRPr sz="1400">
              <a:latin typeface="+mn-lt"/>
              <a:cs typeface="+mn-lt"/>
              <a:sym typeface="+mn-ea"/>
            </a:endParaRPr>
          </a:p>
          <a:p>
            <a:pPr algn="just">
              <a:lnSpc>
                <a:spcPct val="150000"/>
              </a:lnSpc>
            </a:pPr>
            <a:r>
              <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rPr>
              <a:t>The project explores machine learning’s ability to process large datasets, uncover patterns, and generate insights that are critical in medical decision-making. By leveraging </a:t>
            </a:r>
            <a:endPar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a:p>
            <a:pPr algn="just">
              <a:lnSpc>
                <a:spcPct val="150000"/>
              </a:lnSpc>
            </a:pPr>
            <a:r>
              <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rPr>
              <a:t>algorithms such as SVM, random forests, and KNN etc , this system can analyze data, predict health outcomes, and personalize treatment plans effectively.</a:t>
            </a:r>
            <a:endParaRPr lang="en-US" altLang="zh-CN" sz="14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p:txBody>
      </p:sp>
      <p:sp>
        <p:nvSpPr>
          <p:cNvPr id="9246" name="矩形 150"/>
          <p:cNvSpPr/>
          <p:nvPr/>
        </p:nvSpPr>
        <p:spPr>
          <a:xfrm>
            <a:off x="2766695" y="218440"/>
            <a:ext cx="3298190" cy="583565"/>
          </a:xfrm>
          <a:prstGeom prst="rect">
            <a:avLst/>
          </a:prstGeom>
          <a:noFill/>
          <a:ln w="9525">
            <a:noFill/>
          </a:ln>
        </p:spPr>
        <p:txBody>
          <a:bodyPr wrap="square" anchor="t" anchorCtr="0">
            <a:spAutoFit/>
          </a:bodyPr>
          <a:p>
            <a:pPr algn="l"/>
            <a:r>
              <a:rPr lang="en-US" altLang="zh-CN" sz="1400" b="1" dirty="0">
                <a:solidFill>
                  <a:srgbClr val="203864"/>
                </a:solidFill>
                <a:latin typeface="Microsoft YaHei" pitchFamily="34" charset="-122"/>
                <a:ea typeface="Microsoft YaHei" pitchFamily="34" charset="-122"/>
              </a:rPr>
              <a:t>               </a:t>
            </a:r>
            <a:r>
              <a:rPr lang="en-US" altLang="zh-CN" sz="1800" b="1" dirty="0">
                <a:solidFill>
                  <a:srgbClr val="203864"/>
                </a:solidFill>
                <a:latin typeface="Microsoft YaHei" pitchFamily="34" charset="-122"/>
                <a:ea typeface="Microsoft YaHei" pitchFamily="34" charset="-122"/>
              </a:rPr>
              <a:t>Background</a:t>
            </a:r>
            <a:r>
              <a:rPr lang="zh-CN" altLang="en-US"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14338"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2</a:t>
            </a:r>
            <a:endParaRPr lang="zh-CN" altLang="en-US" sz="9600" dirty="0">
              <a:solidFill>
                <a:srgbClr val="A6A6A6"/>
              </a:solidFill>
              <a:latin typeface="Microsoft YaHei" pitchFamily="34" charset="-122"/>
              <a:ea typeface="Microsoft YaHei" pitchFamily="34" charset="-122"/>
            </a:endParaRPr>
          </a:p>
        </p:txBody>
      </p:sp>
      <p:sp>
        <p:nvSpPr>
          <p:cNvPr id="14339"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14340" name="Group 5"/>
          <p:cNvGrpSpPr/>
          <p:nvPr/>
        </p:nvGrpSpPr>
        <p:grpSpPr>
          <a:xfrm>
            <a:off x="857250" y="1431925"/>
            <a:ext cx="8287385" cy="1110616"/>
            <a:chOff x="0" y="0"/>
            <a:chExt cx="8287298" cy="1111064"/>
          </a:xfrm>
        </p:grpSpPr>
        <p:grpSp>
          <p:nvGrpSpPr>
            <p:cNvPr id="14341" name="Group 6"/>
            <p:cNvGrpSpPr/>
            <p:nvPr/>
          </p:nvGrpSpPr>
          <p:grpSpPr>
            <a:xfrm>
              <a:off x="0" y="0"/>
              <a:ext cx="8287298" cy="902064"/>
              <a:chOff x="0" y="0"/>
              <a:chExt cx="8287298" cy="902064"/>
            </a:xfrm>
          </p:grpSpPr>
          <p:sp>
            <p:nvSpPr>
              <p:cNvPr id="14342" name="矩形 4"/>
              <p:cNvSpPr/>
              <p:nvPr/>
            </p:nvSpPr>
            <p:spPr>
              <a:xfrm>
                <a:off x="899786" y="1906"/>
                <a:ext cx="7387512" cy="900158"/>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14343"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14344" name="矩形 6"/>
            <p:cNvSpPr/>
            <p:nvPr/>
          </p:nvSpPr>
          <p:spPr>
            <a:xfrm>
              <a:off x="827396" y="157544"/>
              <a:ext cx="7459267" cy="953520"/>
            </a:xfrm>
            <a:prstGeom prst="rect">
              <a:avLst/>
            </a:prstGeom>
            <a:noFill/>
            <a:ln w="9525">
              <a:noFill/>
            </a:ln>
          </p:spPr>
          <p:txBody>
            <a:bodyPr wrap="square" anchor="t" anchorCtr="0">
              <a:spAutoFit/>
            </a:bodyPr>
            <a:p>
              <a:pPr algn="l"/>
              <a:r>
                <a:rPr lang="en-US" sz="3200">
                  <a:solidFill>
                    <a:schemeClr val="bg1"/>
                  </a:solidFill>
                  <a:sym typeface="+mn-ea"/>
                </a:rPr>
                <a:t>          </a:t>
              </a:r>
              <a:r>
                <a:rPr sz="3200">
                  <a:solidFill>
                    <a:schemeClr val="bg1"/>
                  </a:solidFill>
                  <a:sym typeface="+mn-ea"/>
                </a:rPr>
                <a:t>Methodology</a:t>
              </a:r>
              <a:endParaRPr lang="zh-CN" altLang="en-US" sz="3200" dirty="0">
                <a:solidFill>
                  <a:schemeClr val="bg1"/>
                </a:solidFill>
                <a:latin typeface="Calibri" pitchFamily="34" charset="0"/>
                <a:ea typeface="Microsoft YaHei" pitchFamily="34" charset="-122"/>
                <a:sym typeface="+mn-ea"/>
              </a:endParaRPr>
            </a:p>
            <a:p>
              <a:pPr algn="l"/>
              <a:r>
                <a:rPr lang="zh-CN" altLang="en-US" sz="2400" b="1" dirty="0">
                  <a:solidFill>
                    <a:schemeClr val="bg1"/>
                  </a:solidFill>
                  <a:latin typeface="Microsoft YaHei" pitchFamily="34" charset="-122"/>
                  <a:ea typeface="Microsoft YaHei" pitchFamily="34" charset="-122"/>
                </a:rPr>
                <a:t> </a:t>
              </a:r>
              <a:endParaRPr lang="zh-CN" altLang="en-US" sz="2400" b="1" dirty="0">
                <a:solidFill>
                  <a:schemeClr val="bg1"/>
                </a:solidFill>
                <a:latin typeface="Microsoft YaHei" pitchFamily="34" charset="-122"/>
                <a:ea typeface="Microsoft YaHei" pitchFamily="34" charset="-122"/>
              </a:endParaRPr>
            </a:p>
          </p:txBody>
        </p:sp>
      </p:grpSp>
      <p:grpSp>
        <p:nvGrpSpPr>
          <p:cNvPr id="14345" name="Group 10"/>
          <p:cNvGrpSpPr/>
          <p:nvPr/>
        </p:nvGrpSpPr>
        <p:grpSpPr>
          <a:xfrm>
            <a:off x="0" y="2328863"/>
            <a:ext cx="3386138" cy="577850"/>
            <a:chOff x="0" y="0"/>
            <a:chExt cx="3385877" cy="578062"/>
          </a:xfrm>
        </p:grpSpPr>
        <p:sp>
          <p:nvSpPr>
            <p:cNvPr id="14346"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14347"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14348" name="矩形 10"/>
          <p:cNvSpPr/>
          <p:nvPr/>
        </p:nvSpPr>
        <p:spPr>
          <a:xfrm>
            <a:off x="3236913" y="2420938"/>
            <a:ext cx="309880" cy="398780"/>
          </a:xfrm>
          <a:prstGeom prst="rect">
            <a:avLst/>
          </a:prstGeom>
          <a:noFill/>
          <a:ln w="9525">
            <a:noFill/>
          </a:ln>
        </p:spPr>
        <p:txBody>
          <a:bodyPr wrap="none" anchor="t" anchorCtr="0">
            <a:spAutoFit/>
          </a:bodyPr>
          <a:p>
            <a:endParaRPr lang="zh-CN" altLang="en-US" sz="2000" dirty="0">
              <a:solidFill>
                <a:srgbClr val="7F6000"/>
              </a:solidFill>
              <a:latin typeface="Microsoft YaHei" pitchFamily="34" charset="-122"/>
              <a:ea typeface="Microsoft YaHei" pitchFamily="34" charset="-122"/>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217" name="Group 2"/>
          <p:cNvGrpSpPr/>
          <p:nvPr/>
        </p:nvGrpSpPr>
        <p:grpSpPr>
          <a:xfrm>
            <a:off x="0" y="3836988"/>
            <a:ext cx="9144000" cy="1077912"/>
            <a:chOff x="0" y="0"/>
            <a:chExt cx="9144000" cy="1077876"/>
          </a:xfrm>
        </p:grpSpPr>
        <p:grpSp>
          <p:nvGrpSpPr>
            <p:cNvPr id="9218" name="Group 3"/>
            <p:cNvGrpSpPr/>
            <p:nvPr/>
          </p:nvGrpSpPr>
          <p:grpSpPr>
            <a:xfrm>
              <a:off x="0" y="539999"/>
              <a:ext cx="2502576" cy="537877"/>
              <a:chOff x="0" y="0"/>
              <a:chExt cx="2502576" cy="537877"/>
            </a:xfrm>
          </p:grpSpPr>
          <p:sp>
            <p:nvSpPr>
              <p:cNvPr id="9219" name="矩形 120"/>
              <p:cNvSpPr/>
              <p:nvPr/>
            </p:nvSpPr>
            <p:spPr>
              <a:xfrm flipH="1">
                <a:off x="0" y="0"/>
                <a:ext cx="2142576"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0" name="直角三角形 121"/>
              <p:cNvSpPr/>
              <p:nvPr/>
            </p:nvSpPr>
            <p:spPr>
              <a:xfrm flipV="1">
                <a:off x="2142576" y="259"/>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1" name="矩形 122"/>
              <p:cNvSpPr/>
              <p:nvPr/>
            </p:nvSpPr>
            <p:spPr>
              <a:xfrm>
                <a:off x="1" y="357878"/>
                <a:ext cx="1967341"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2" name="直角三角形 123"/>
              <p:cNvSpPr/>
              <p:nvPr/>
            </p:nvSpPr>
            <p:spPr>
              <a:xfrm flipV="1">
                <a:off x="1967340" y="357877"/>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9223" name="Group 8"/>
            <p:cNvGrpSpPr/>
            <p:nvPr/>
          </p:nvGrpSpPr>
          <p:grpSpPr>
            <a:xfrm>
              <a:off x="1960194" y="0"/>
              <a:ext cx="7183806" cy="540000"/>
              <a:chOff x="0" y="0"/>
              <a:chExt cx="7183806" cy="540000"/>
            </a:xfrm>
          </p:grpSpPr>
          <p:grpSp>
            <p:nvGrpSpPr>
              <p:cNvPr id="9224" name="Group 9"/>
              <p:cNvGrpSpPr/>
              <p:nvPr/>
            </p:nvGrpSpPr>
            <p:grpSpPr>
              <a:xfrm>
                <a:off x="0" y="0"/>
                <a:ext cx="7183806" cy="540000"/>
                <a:chOff x="0" y="0"/>
                <a:chExt cx="7183806" cy="540000"/>
              </a:xfrm>
            </p:grpSpPr>
            <p:sp>
              <p:nvSpPr>
                <p:cNvPr id="9225" name="矩形 116"/>
                <p:cNvSpPr/>
                <p:nvPr/>
              </p:nvSpPr>
              <p:spPr>
                <a:xfrm flipH="1">
                  <a:off x="539999" y="2122"/>
                  <a:ext cx="6643807" cy="360000"/>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6" name="矩形 117"/>
                <p:cNvSpPr/>
                <p:nvPr/>
              </p:nvSpPr>
              <p:spPr>
                <a:xfrm>
                  <a:off x="180000" y="360000"/>
                  <a:ext cx="7003806" cy="179999"/>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7" name="直角三角形 118"/>
                <p:cNvSpPr/>
                <p:nvPr/>
              </p:nvSpPr>
              <p:spPr>
                <a:xfrm rot="-10800000" flipV="1">
                  <a:off x="179998" y="0"/>
                  <a:ext cx="360000" cy="36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9228" name="直角三角形 119"/>
                <p:cNvSpPr/>
                <p:nvPr/>
              </p:nvSpPr>
              <p:spPr>
                <a:xfrm rot="-10800000" flipV="1">
                  <a:off x="0" y="360000"/>
                  <a:ext cx="180000" cy="180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
            <p:nvSpPr>
              <p:cNvPr id="9229" name="矩形 124"/>
              <p:cNvSpPr/>
              <p:nvPr/>
            </p:nvSpPr>
            <p:spPr>
              <a:xfrm flipH="1">
                <a:off x="4532402" y="26112"/>
                <a:ext cx="309880" cy="306695"/>
              </a:xfrm>
              <a:prstGeom prst="rect">
                <a:avLst/>
              </a:prstGeom>
              <a:noFill/>
              <a:ln w="9525">
                <a:noFill/>
              </a:ln>
            </p:spPr>
            <p:txBody>
              <a:bodyPr wrap="none" anchor="t" anchorCtr="0">
                <a:spAutoFit/>
              </a:bodyPr>
              <a:p>
                <a:endParaRPr lang="zh-CN" altLang="en-US" sz="1400" dirty="0">
                  <a:solidFill>
                    <a:schemeClr val="bg1"/>
                  </a:solidFill>
                  <a:latin typeface="Microsoft YaHei" pitchFamily="34" charset="-122"/>
                  <a:ea typeface="Microsoft YaHei" pitchFamily="34" charset="-122"/>
                </a:endParaRPr>
              </a:p>
            </p:txBody>
          </p:sp>
        </p:grpSp>
      </p:grpSp>
      <p:sp>
        <p:nvSpPr>
          <p:cNvPr id="9245" name="矩形 149"/>
          <p:cNvSpPr/>
          <p:nvPr/>
        </p:nvSpPr>
        <p:spPr>
          <a:xfrm>
            <a:off x="749300" y="976630"/>
            <a:ext cx="7805420" cy="2860040"/>
          </a:xfrm>
          <a:prstGeom prst="rect">
            <a:avLst/>
          </a:prstGeom>
          <a:noFill/>
          <a:ln w="9525">
            <a:noFill/>
          </a:ln>
        </p:spPr>
        <p:txBody>
          <a:bodyPr wrap="square" anchor="t" anchorCtr="0">
            <a:noAutofit/>
          </a:bodyPr>
          <a:p>
            <a:pPr algn="just">
              <a:lnSpc>
                <a:spcPct val="190000"/>
              </a:lnSpc>
            </a:pPr>
            <a:r>
              <a:rPr sz="1800">
                <a:sym typeface="+mn-ea"/>
              </a:rPr>
              <a:t>1. Data Collection: Sources include EHR and public healthcare datasets.</a:t>
            </a:r>
            <a:endParaRPr sz="1800">
              <a:sym typeface="+mn-ea"/>
            </a:endParaRPr>
          </a:p>
          <a:p>
            <a:pPr algn="just">
              <a:lnSpc>
                <a:spcPct val="190000"/>
              </a:lnSpc>
            </a:pPr>
            <a:r>
              <a:rPr sz="1800">
                <a:sym typeface="+mn-ea"/>
              </a:rPr>
              <a:t>2. Feature Engineering: Dimensionality reduction using PCA, RFE.</a:t>
            </a:r>
            <a:endParaRPr sz="1800">
              <a:sym typeface="+mn-ea"/>
            </a:endParaRPr>
          </a:p>
          <a:p>
            <a:pPr algn="just">
              <a:lnSpc>
                <a:spcPct val="190000"/>
              </a:lnSpc>
            </a:pPr>
            <a:r>
              <a:rPr sz="1800">
                <a:sym typeface="+mn-ea"/>
              </a:rPr>
              <a:t>3. Model Development: Algorithms include </a:t>
            </a:r>
            <a:r>
              <a:rPr lang="en-US" sz="1800">
                <a:sym typeface="+mn-ea"/>
              </a:rPr>
              <a:t>SVM,</a:t>
            </a:r>
            <a:r>
              <a:rPr sz="1800">
                <a:sym typeface="+mn-ea"/>
              </a:rPr>
              <a:t>Decision Trees, Random Forests</a:t>
            </a:r>
            <a:r>
              <a:rPr lang="en-US" sz="1800">
                <a:sym typeface="+mn-ea"/>
              </a:rPr>
              <a:t>.</a:t>
            </a:r>
            <a:endParaRPr sz="1800">
              <a:sym typeface="+mn-ea"/>
            </a:endParaRPr>
          </a:p>
          <a:p>
            <a:pPr algn="just">
              <a:lnSpc>
                <a:spcPct val="190000"/>
              </a:lnSpc>
            </a:pPr>
            <a:r>
              <a:rPr sz="1800">
                <a:sym typeface="+mn-ea"/>
              </a:rPr>
              <a:t>4. Recommendation Engine: Combines ML models with clinical guidelines</a:t>
            </a:r>
            <a:r>
              <a:rPr sz="1600">
                <a:sym typeface="+mn-ea"/>
              </a:rPr>
              <a:t>.</a:t>
            </a:r>
            <a:endParaRPr lang="en-US" altLang="zh-CN" sz="1600" dirty="0">
              <a:solidFill>
                <a:schemeClr val="tx1"/>
              </a:solidFill>
              <a:effectLst>
                <a:outerShdw blurRad="38100" dist="19050" dir="2700000" algn="tl" rotWithShape="0">
                  <a:schemeClr val="dk1">
                    <a:alpha val="40000"/>
                    <a:alpha val="40000"/>
                  </a:schemeClr>
                </a:outerShdw>
              </a:effectLst>
              <a:latin typeface="Microsoft YaHei" pitchFamily="34" charset="-122"/>
              <a:ea typeface="Microsoft YaHei" pitchFamily="34" charset="-122"/>
              <a:sym typeface="+mn-ea"/>
            </a:endParaRPr>
          </a:p>
        </p:txBody>
      </p:sp>
      <p:sp>
        <p:nvSpPr>
          <p:cNvPr id="9246" name="矩形 150"/>
          <p:cNvSpPr/>
          <p:nvPr/>
        </p:nvSpPr>
        <p:spPr>
          <a:xfrm>
            <a:off x="2411730" y="287020"/>
            <a:ext cx="4480560" cy="829945"/>
          </a:xfrm>
          <a:prstGeom prst="rect">
            <a:avLst/>
          </a:prstGeom>
          <a:noFill/>
          <a:ln w="9525">
            <a:noFill/>
          </a:ln>
        </p:spPr>
        <p:txBody>
          <a:bodyPr wrap="square" anchor="t" anchorCtr="0">
            <a:spAutoFit/>
          </a:bodyPr>
          <a:p>
            <a:pPr algn="l"/>
            <a:r>
              <a:rPr lang="en-US" sz="2000">
                <a:solidFill>
                  <a:schemeClr val="tx2"/>
                </a:solidFill>
                <a:sym typeface="+mn-ea"/>
              </a:rPr>
              <a:t>                </a:t>
            </a:r>
            <a:r>
              <a:rPr sz="2000">
                <a:solidFill>
                  <a:schemeClr val="tx2"/>
                </a:solidFill>
                <a:sym typeface="+mn-ea"/>
              </a:rPr>
              <a:t>Methodology</a:t>
            </a:r>
            <a:endParaRPr lang="zh-CN" altLang="en-US" sz="2000" dirty="0">
              <a:solidFill>
                <a:schemeClr val="tx2"/>
              </a:solidFill>
              <a:latin typeface="Calibri" pitchFamily="34" charset="0"/>
              <a:ea typeface="Microsoft YaHei" pitchFamily="34" charset="-122"/>
              <a:sym typeface="+mn-ea"/>
            </a:endParaRPr>
          </a:p>
          <a:p>
            <a:pPr algn="l"/>
            <a:r>
              <a:rPr lang="en-US" altLang="zh-CN" sz="1400" b="1" dirty="0">
                <a:solidFill>
                  <a:srgbClr val="203864"/>
                </a:solidFill>
                <a:latin typeface="Microsoft YaHei" pitchFamily="34" charset="-122"/>
                <a:ea typeface="Microsoft YaHei" pitchFamily="34" charset="-122"/>
              </a:rPr>
              <a:t> </a:t>
            </a:r>
            <a:endParaRPr lang="zh-CN" altLang="en-US" sz="1400" b="1" dirty="0">
              <a:solidFill>
                <a:srgbClr val="203864"/>
              </a:solidFill>
              <a:latin typeface="Microsoft YaHei" pitchFamily="34" charset="-122"/>
              <a:ea typeface="Microsoft YaHei" pitchFamily="34" charset="-122"/>
            </a:endParaRPr>
          </a:p>
          <a:p>
            <a:pPr algn="l"/>
            <a:endParaRPr lang="zh-CN" altLang="en-US" sz="1400" b="1" dirty="0">
              <a:solidFill>
                <a:srgbClr val="203864"/>
              </a:solidFill>
              <a:latin typeface="Microsoft YaHei" pitchFamily="34" charset="-122"/>
              <a:ea typeface="Microsoft YaHei" pitchFamily="34" charset="-122"/>
            </a:endParaRPr>
          </a:p>
        </p:txBody>
      </p:sp>
      <p:sp>
        <p:nvSpPr>
          <p:cNvPr id="9247" name="矩形 151"/>
          <p:cNvSpPr/>
          <p:nvPr/>
        </p:nvSpPr>
        <p:spPr>
          <a:xfrm>
            <a:off x="2557463" y="4459288"/>
            <a:ext cx="6137275" cy="344805"/>
          </a:xfrm>
          <a:prstGeom prst="rect">
            <a:avLst/>
          </a:prstGeom>
          <a:noFill/>
          <a:ln w="9525">
            <a:noFill/>
          </a:ln>
        </p:spPr>
        <p:txBody>
          <a:bodyPr anchor="t" anchorCtr="0">
            <a:spAutoFit/>
          </a:bodyPr>
          <a:p>
            <a:pPr algn="r">
              <a:lnSpc>
                <a:spcPct val="150000"/>
              </a:lnSpc>
            </a:pPr>
            <a:r>
              <a:rPr lang="en-US" altLang="zh-CN" sz="1100" dirty="0">
                <a:solidFill>
                  <a:srgbClr val="2F5597"/>
                </a:solidFill>
                <a:latin typeface="Microsoft YaHei" pitchFamily="34" charset="-122"/>
                <a:ea typeface="Microsoft YaHei" pitchFamily="34" charset="-122"/>
              </a:rPr>
              <a:t> </a:t>
            </a:r>
            <a:endParaRPr lang="zh-CN" altLang="en-US" sz="1100" dirty="0">
              <a:solidFill>
                <a:srgbClr val="2F5597"/>
              </a:solidFill>
              <a:latin typeface="Microsoft YaHei" pitchFamily="34" charset="-122"/>
              <a:ea typeface="Microsoft YaHei" pitchFamily="34" charset="-122"/>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8"/>
          <p:cNvSpPr/>
          <p:nvPr/>
        </p:nvSpPr>
        <p:spPr>
          <a:xfrm flipH="1">
            <a:off x="2809875" y="0"/>
            <a:ext cx="576263" cy="2335213"/>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82" name="文本框 14"/>
          <p:cNvSpPr txBox="1"/>
          <p:nvPr/>
        </p:nvSpPr>
        <p:spPr>
          <a:xfrm>
            <a:off x="1830388" y="230188"/>
            <a:ext cx="906462" cy="1570037"/>
          </a:xfrm>
          <a:prstGeom prst="rect">
            <a:avLst/>
          </a:prstGeom>
          <a:noFill/>
          <a:ln w="9525">
            <a:noFill/>
          </a:ln>
        </p:spPr>
        <p:txBody>
          <a:bodyPr wrap="none" anchor="t" anchorCtr="0">
            <a:spAutoFit/>
          </a:bodyPr>
          <a:p>
            <a:r>
              <a:rPr lang="en-US" altLang="zh-CN" sz="9600" dirty="0">
                <a:solidFill>
                  <a:srgbClr val="A6A6A6"/>
                </a:solidFill>
                <a:latin typeface="Microsoft YaHei" pitchFamily="34" charset="-122"/>
                <a:ea typeface="Microsoft YaHei" pitchFamily="34" charset="-122"/>
              </a:rPr>
              <a:t>3</a:t>
            </a:r>
            <a:endParaRPr lang="zh-CN" altLang="en-US" sz="9600" dirty="0">
              <a:solidFill>
                <a:srgbClr val="A6A6A6"/>
              </a:solidFill>
              <a:latin typeface="Microsoft YaHei" pitchFamily="34" charset="-122"/>
              <a:ea typeface="Microsoft YaHei" pitchFamily="34" charset="-122"/>
            </a:endParaRPr>
          </a:p>
        </p:txBody>
      </p:sp>
      <p:sp>
        <p:nvSpPr>
          <p:cNvPr id="20483" name="矩形 3"/>
          <p:cNvSpPr/>
          <p:nvPr/>
        </p:nvSpPr>
        <p:spPr>
          <a:xfrm>
            <a:off x="857250" y="2335213"/>
            <a:ext cx="900113" cy="2808287"/>
          </a:xfrm>
          <a:prstGeom prst="rect">
            <a:avLst/>
          </a:prstGeom>
          <a:solidFill>
            <a:srgbClr val="203864"/>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nvGrpSpPr>
          <p:cNvPr id="20485" name="Group 6"/>
          <p:cNvGrpSpPr/>
          <p:nvPr/>
        </p:nvGrpSpPr>
        <p:grpSpPr>
          <a:xfrm rot="0">
            <a:off x="857250" y="1431925"/>
            <a:ext cx="8286750" cy="901700"/>
            <a:chOff x="0" y="0"/>
            <a:chExt cx="8286663" cy="902064"/>
          </a:xfrm>
        </p:grpSpPr>
        <p:sp>
          <p:nvSpPr>
            <p:cNvPr id="20486" name="矩形 4"/>
            <p:cNvSpPr/>
            <p:nvPr/>
          </p:nvSpPr>
          <p:spPr>
            <a:xfrm>
              <a:off x="900001" y="2064"/>
              <a:ext cx="7386662" cy="900000"/>
            </a:xfrm>
            <a:prstGeom prst="rect">
              <a:avLst/>
            </a:prstGeom>
            <a:solidFill>
              <a:srgbClr val="203864"/>
            </a:solidFill>
            <a:ln w="9525">
              <a:noFill/>
            </a:ln>
          </p:spPr>
          <p:txBody>
            <a:bodyPr anchor="ctr" anchorCtr="0"/>
            <a:p>
              <a:pPr algn="ctr"/>
              <a:r>
                <a:rPr lang="en-US" altLang="zh-CN" sz="3600" dirty="0">
                  <a:solidFill>
                    <a:srgbClr val="FFFFFF"/>
                  </a:solidFill>
                  <a:latin typeface="Calibri" pitchFamily="34" charset="0"/>
                  <a:ea typeface="Microsoft YaHei" pitchFamily="34" charset="-122"/>
                </a:rPr>
                <a:t>Objective</a:t>
              </a:r>
              <a:endParaRPr lang="en-US" altLang="zh-CN" sz="3600" dirty="0">
                <a:solidFill>
                  <a:srgbClr val="FFFFFF"/>
                </a:solidFill>
                <a:latin typeface="Calibri" pitchFamily="34" charset="0"/>
                <a:ea typeface="Microsoft YaHei" pitchFamily="34" charset="-122"/>
              </a:endParaRPr>
            </a:p>
          </p:txBody>
        </p:sp>
        <p:sp>
          <p:nvSpPr>
            <p:cNvPr id="20487" name="直角三角形 5"/>
            <p:cNvSpPr/>
            <p:nvPr/>
          </p:nvSpPr>
          <p:spPr>
            <a:xfrm rot="-5400000">
              <a:off x="0" y="0"/>
              <a:ext cx="900000" cy="900000"/>
            </a:xfrm>
            <a:prstGeom prst="rtTriangle">
              <a:avLst/>
            </a:prstGeom>
            <a:solidFill>
              <a:srgbClr val="111E35"/>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grpSp>
        <p:nvGrpSpPr>
          <p:cNvPr id="20489" name="Group 10"/>
          <p:cNvGrpSpPr/>
          <p:nvPr/>
        </p:nvGrpSpPr>
        <p:grpSpPr>
          <a:xfrm>
            <a:off x="0" y="2328863"/>
            <a:ext cx="3386138" cy="577850"/>
            <a:chOff x="0" y="0"/>
            <a:chExt cx="3385877" cy="578062"/>
          </a:xfrm>
        </p:grpSpPr>
        <p:sp>
          <p:nvSpPr>
            <p:cNvPr id="20490" name="直角三角形 7"/>
            <p:cNvSpPr/>
            <p:nvPr/>
          </p:nvSpPr>
          <p:spPr>
            <a:xfrm rot="-10800000" flipH="1">
              <a:off x="2809877" y="2062"/>
              <a:ext cx="576000" cy="576000"/>
            </a:xfrm>
            <a:prstGeom prst="rtTriangle">
              <a:avLst/>
            </a:prstGeom>
            <a:solidFill>
              <a:srgbClr val="D09E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sp>
          <p:nvSpPr>
            <p:cNvPr id="20491" name="矩形 9"/>
            <p:cNvSpPr/>
            <p:nvPr/>
          </p:nvSpPr>
          <p:spPr>
            <a:xfrm flipH="1">
              <a:off x="0" y="0"/>
              <a:ext cx="2809876" cy="576000"/>
            </a:xfrm>
            <a:prstGeom prst="rect">
              <a:avLst/>
            </a:prstGeom>
            <a:solidFill>
              <a:srgbClr val="FFC000"/>
            </a:solidFill>
            <a:ln w="9525">
              <a:noFill/>
            </a:ln>
          </p:spPr>
          <p:txBody>
            <a:bodyPr anchor="ctr" anchorCtr="0"/>
            <a:p>
              <a:pPr algn="ctr"/>
              <a:endParaRPr lang="zh-CN" altLang="en-US" dirty="0">
                <a:solidFill>
                  <a:srgbClr val="FFFFFF"/>
                </a:solidFill>
                <a:latin typeface="Calibri" pitchFamily="34" charset="0"/>
                <a:ea typeface="Microsoft YaHei" pitchFamily="34" charset="-122"/>
              </a:endParaRPr>
            </a:p>
          </p:txBody>
        </p:sp>
      </p:grpSp>
    </p:spTree>
  </p:cSld>
  <p:clrMapOvr>
    <a:masterClrMapping/>
  </p:clrMapOvr>
  <p:transition spd="slow">
    <p:push/>
  </p:transition>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9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685800" rtl="0" eaLnBrk="0" fontAlgn="base" latinLnBrk="0" hangingPunct="0">
          <a:lnSpc>
            <a:spcPct val="100000"/>
          </a:lnSpc>
          <a:spcBef>
            <a:spcPct val="0"/>
          </a:spcBef>
          <a:spcAft>
            <a:spcPct val="0"/>
          </a:spcAft>
          <a:buClrTx/>
          <a:buSzTx/>
          <a:buFont typeface="Arial" panose="020B0604020202090204" pitchFamily="34" charset="0"/>
          <a:buNone/>
          <a:defRPr kumimoji="0" lang="zh-CN" sz="1300" b="0" i="0" u="none" strike="noStrike" cap="none" normalizeH="0" baseline="0" smtClean="0">
            <a:ln>
              <a:noFill/>
            </a:ln>
            <a:solidFill>
              <a:schemeClr val="tx1"/>
            </a:solidFill>
            <a:effectLst/>
            <a:latin typeface="Calibri" pitchFamily="34" charset="0"/>
            <a:ea typeface="SimSun"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4983</Words>
  <Application>WPS Presentation</Application>
  <PresentationFormat>全屏显示(16:9)</PresentationFormat>
  <Paragraphs>190</Paragraphs>
  <Slides>21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21</vt:i4>
      </vt:variant>
    </vt:vector>
  </HeadingPairs>
  <TitlesOfParts>
    <vt:vector size="42" baseType="lpstr">
      <vt:lpstr>Arial</vt:lpstr>
      <vt:lpstr>SimSun</vt:lpstr>
      <vt:lpstr>Wingdings</vt:lpstr>
      <vt:lpstr>Calibri</vt:lpstr>
      <vt:lpstr>Helvetica Neue</vt:lpstr>
      <vt:lpstr>宋体-简</vt:lpstr>
      <vt:lpstr>Microsoft YaHei</vt:lpstr>
      <vt:lpstr>汉仪旗黑</vt:lpstr>
      <vt:lpstr>Calibri Light</vt:lpstr>
      <vt:lpstr>Microsoft YaHei</vt:lpstr>
      <vt:lpstr>Arial Unicode MS</vt:lpstr>
      <vt:lpstr>Times New Roman</vt:lpstr>
      <vt:lpstr>SimSun</vt:lpstr>
      <vt:lpstr>Arial Hebrew Scholar Regular</vt:lpstr>
      <vt:lpstr>Times New Roman Regular</vt:lpstr>
      <vt:lpstr>TimesNewRomanPS-BoldMT</vt:lpstr>
      <vt:lpstr>SegoeUISymbol</vt:lpstr>
      <vt:lpstr>CourierNewPSMT</vt:lpstr>
      <vt:lpstr>ArialMT</vt:lpstr>
      <vt:lpstr>Thonburi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Aditya Mittal</cp:lastModifiedBy>
  <cp:revision>103</cp:revision>
  <dcterms:created xsi:type="dcterms:W3CDTF">2025-01-10T16:36:07Z</dcterms:created>
  <dcterms:modified xsi:type="dcterms:W3CDTF">2025-01-10T16:36:07Z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1033-6.10.2.8397</vt:lpwstr>
  </property>
  <property fmtid="{D5CDD505-2E9C-101B-9397-08002B2CF9AE}" pid="3" name="ICV">
    <vt:lpwstr>AD4B248BAC847EE3774C8167CF659F8A_43</vt:lpwstr>
  </property>
</Properties>
</file>