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95" r:id="rId2"/>
    <p:sldId id="400" r:id="rId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C0A"/>
    <a:srgbClr val="E4B98E"/>
    <a:srgbClr val="808AB6"/>
    <a:srgbClr val="4D5885"/>
    <a:srgbClr val="97A8DD"/>
    <a:srgbClr val="596D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5472" autoAdjust="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3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B54CCD-727D-487F-9A3D-003D01F1041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6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0" name="Рисунок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4E9C4-6E76-4743-ACF5-FEEBC48D0AE7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C3C964-0E1D-493E-A909-2E13C5D803A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4282" y="1600200"/>
            <a:ext cx="4281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0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2924-10EE-46A2-B6BB-82678C3F77CF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26E48164-2104-4212-B0AB-B06E74C38BE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en-GB" noProof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7EFC4-6B1E-4BDE-A3E5-107EFECB03CD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6877B992-37E7-41AF-80C5-75697B5E982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0040" y="-360"/>
            <a:ext cx="8227440" cy="429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xactpr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2992" y="54448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Seventh Outline Level</a:t>
            </a:r>
            <a:endParaRPr/>
          </a:p>
        </p:txBody>
      </p:sp>
      <p:sp>
        <p:nvSpPr>
          <p:cNvPr id="4" name="Нижний колонтитул 6"/>
          <p:cNvSpPr txBox="1">
            <a:spLocks noGrp="1"/>
          </p:cNvSpPr>
          <p:nvPr/>
        </p:nvSpPr>
        <p:spPr bwMode="auto">
          <a:xfrm>
            <a:off x="900113" y="6429375"/>
            <a:ext cx="66960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</a:rPr>
              <a:t>Open Access Quality Assurance &amp; Related Software Development for Financial Markets</a:t>
            </a:r>
            <a:r>
              <a:rPr lang="ru-RU" altLang="ru-RU" sz="750" dirty="0">
                <a:latin typeface="+mn-lt"/>
              </a:rPr>
              <a:t>                  </a:t>
            </a:r>
            <a:r>
              <a:rPr lang="en-US" altLang="ru-RU" sz="750" dirty="0">
                <a:latin typeface="+mn-lt"/>
              </a:rPr>
              <a:t>Tel:</a:t>
            </a:r>
            <a:r>
              <a:rPr lang="ru-RU" altLang="ru-RU" sz="750" dirty="0">
                <a:latin typeface="+mn-lt"/>
              </a:rPr>
              <a:t> </a:t>
            </a:r>
            <a:r>
              <a:rPr lang="en-US" altLang="ru-RU" sz="750" dirty="0">
                <a:latin typeface="+mn-lt"/>
              </a:rPr>
              <a:t>+7 495 640 24 60</a:t>
            </a:r>
            <a:r>
              <a:rPr lang="ru-RU" altLang="ru-RU" sz="750" dirty="0">
                <a:latin typeface="+mn-lt"/>
              </a:rPr>
              <a:t> ,  </a:t>
            </a:r>
            <a:r>
              <a:rPr lang="en-US" altLang="ru-RU" sz="750" dirty="0">
                <a:latin typeface="+mn-lt"/>
              </a:rPr>
              <a:t>+1 415 830 38 49   </a:t>
            </a:r>
            <a:r>
              <a:rPr lang="ru-RU" altLang="ru-RU" sz="750" dirty="0">
                <a:latin typeface="+mn-lt"/>
              </a:rPr>
              <a:t>                         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  <a:hlinkClick r:id="rId19"/>
              </a:rPr>
              <a:t>www.exactpro.com</a:t>
            </a:r>
            <a:r>
              <a:rPr lang="en-US" altLang="ru-RU" sz="750" dirty="0">
                <a:latin typeface="+mn-lt"/>
              </a:rPr>
              <a:t> </a:t>
            </a:r>
            <a:endParaRPr lang="ru-RU" altLang="ru-RU" sz="750" dirty="0">
              <a:latin typeface="+mn-lt"/>
            </a:endParaRPr>
          </a:p>
        </p:txBody>
      </p:sp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185217" y="6429375"/>
            <a:ext cx="714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716992-77A1-43E2-856E-EEF8C9BBFF50}" type="slidenum">
              <a:rPr lang="ru-RU" altLang="ru-RU" sz="1400">
                <a:solidFill>
                  <a:srgbClr val="595959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altLang="ru-RU" sz="1400" dirty="0">
              <a:solidFill>
                <a:srgbClr val="59595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74" r:id="rId14"/>
    <p:sldLayoutId id="2147483675" r:id="rId15"/>
    <p:sldLayoutId id="2147483676" r:id="rId16"/>
  </p:sldLayoutIdLst>
  <p:txStyles>
    <p:titleStyle>
      <a:lvl1pPr algn="ctr" eaLnBrk="1" hangingPunct="1">
        <a:defRPr sz="2000"/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196752"/>
            <a:ext cx="8522207" cy="514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проектов</a:t>
            </a:r>
            <a:r>
              <a:rPr lang="en-US" sz="1700" dirty="0"/>
              <a:t> </a:t>
            </a:r>
            <a:r>
              <a:rPr lang="en-US" sz="1700" dirty="0" err="1" smtClean="0"/>
              <a:t>пользователя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участников</a:t>
            </a:r>
            <a:r>
              <a:rPr lang="en-US" sz="1700" dirty="0"/>
              <a:t> </a:t>
            </a:r>
            <a:r>
              <a:rPr lang="en-US" sz="1700" dirty="0" err="1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списка задач с поддержкой </a:t>
            </a:r>
            <a:r>
              <a:rPr lang="ru-RU" sz="1700" dirty="0" smtClean="0"/>
              <a:t>фильтрации</a:t>
            </a:r>
            <a:r>
              <a:rPr lang="en-US" sz="1700" dirty="0" smtClean="0"/>
              <a:t> </a:t>
            </a:r>
            <a:r>
              <a:rPr lang="en-US" sz="1700" b="1" dirty="0" smtClean="0"/>
              <a:t>+-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Поддержка нескольких ролей: менеджер, </a:t>
            </a:r>
            <a:r>
              <a:rPr lang="ru-RU" sz="1700" dirty="0" smtClean="0"/>
              <a:t>разработчик</a:t>
            </a:r>
            <a:r>
              <a:rPr lang="en-US" sz="1700" dirty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активных задач и их статусов для конкретного участника проекта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Просмотр</a:t>
            </a:r>
            <a:r>
              <a:rPr lang="en-US" sz="1700" dirty="0"/>
              <a:t> </a:t>
            </a:r>
            <a:r>
              <a:rPr lang="en-US" sz="1700" dirty="0" err="1"/>
              <a:t>истории</a:t>
            </a:r>
            <a:r>
              <a:rPr lang="en-US" sz="1700" dirty="0"/>
              <a:t> </a:t>
            </a:r>
            <a:r>
              <a:rPr lang="en-US" sz="1700" dirty="0" err="1"/>
              <a:t>конкретной</a:t>
            </a:r>
            <a:r>
              <a:rPr lang="en-US" sz="1700" dirty="0"/>
              <a:t> </a:t>
            </a:r>
            <a:r>
              <a:rPr lang="en-US" sz="1700" dirty="0" err="1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Изменение</a:t>
            </a:r>
            <a:r>
              <a:rPr lang="en-US" sz="1700" dirty="0"/>
              <a:t> </a:t>
            </a:r>
            <a:r>
              <a:rPr lang="en-US" sz="1700" dirty="0" err="1"/>
              <a:t>статуса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Трекинг</a:t>
            </a:r>
            <a:r>
              <a:rPr lang="en-US" sz="1700" dirty="0"/>
              <a:t> </a:t>
            </a:r>
            <a:r>
              <a:rPr lang="en-US" sz="1700" dirty="0" err="1"/>
              <a:t>времени</a:t>
            </a:r>
            <a:r>
              <a:rPr lang="en-US" sz="1700" dirty="0"/>
              <a:t> </a:t>
            </a:r>
            <a:r>
              <a:rPr lang="en-US" sz="1700" dirty="0" err="1"/>
              <a:t>выполнения</a:t>
            </a:r>
            <a:r>
              <a:rPr lang="en-US" sz="1700" dirty="0"/>
              <a:t> </a:t>
            </a:r>
            <a:r>
              <a:rPr lang="en-US" sz="1700" dirty="0" err="1"/>
              <a:t>задачи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Нотификация пользователя о событиях: новых задачах, изменениях статуса задач, приближении сроков дедлайна, нотификация менеджера о пропуске запланированной даты окончания </a:t>
            </a:r>
            <a:r>
              <a:rPr lang="ru-RU" sz="1700" dirty="0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ru-RU" sz="1700" dirty="0"/>
              <a:t> 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556792"/>
            <a:ext cx="852220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700" b="1" dirty="0" err="1"/>
              <a:t>Только</a:t>
            </a:r>
            <a:r>
              <a:rPr lang="en-US" sz="1700" b="1" dirty="0"/>
              <a:t> </a:t>
            </a:r>
            <a:r>
              <a:rPr lang="en-US" sz="1700" b="1" dirty="0" err="1"/>
              <a:t>менеджер</a:t>
            </a:r>
            <a:r>
              <a:rPr lang="en-US" sz="1700" b="1" dirty="0"/>
              <a:t>: 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10. </a:t>
            </a: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новых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lvl="0">
              <a:lnSpc>
                <a:spcPts val="2700"/>
              </a:lnSpc>
            </a:pPr>
            <a:r>
              <a:rPr lang="ru-RU" sz="1700" dirty="0"/>
              <a:t>11. Отображение общего количества задач для конкретного участника проекта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12. Просмотр задач для конкретного участника проекта </a:t>
            </a:r>
            <a:endParaRPr lang="en-US" sz="1700" dirty="0"/>
          </a:p>
          <a:p>
            <a:pPr>
              <a:lnSpc>
                <a:spcPts val="2700"/>
              </a:lnSpc>
            </a:pP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255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EDUCATION (2)">
  <a:themeElements>
    <a:clrScheme name="Exactpro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E6945"/>
      </a:accent2>
      <a:accent3>
        <a:srgbClr val="16202C"/>
      </a:accent3>
      <a:accent4>
        <a:srgbClr val="D8876A"/>
      </a:accent4>
      <a:accent5>
        <a:srgbClr val="444C56"/>
      </a:accent5>
      <a:accent6>
        <a:srgbClr val="E2A58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DUCATION" id="{53D17869-8429-408F-AF77-B3A770E0C132}" vid="{A4EE11CD-7C4F-4160-AEAC-8B1AC0218E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EDUCATION (2)</Template>
  <TotalTime>2527</TotalTime>
  <Words>106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StarSymbol</vt:lpstr>
      <vt:lpstr>Times New Roman</vt:lpstr>
      <vt:lpstr>TEMPLATE EDUCATION (2)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6727149</cp:lastModifiedBy>
  <cp:revision>94</cp:revision>
  <dcterms:created xsi:type="dcterms:W3CDTF">2016-10-10T13:17:53Z</dcterms:created>
  <dcterms:modified xsi:type="dcterms:W3CDTF">2017-05-01T00:16:27Z</dcterms:modified>
</cp:coreProperties>
</file>