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C2EB-66D6-4F02-81E1-D6460495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1478-CF3D-488A-B71D-F999C804A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9F7F-E965-45AD-A411-E803110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0E63-A356-4806-ADD5-F9771F6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4DC1-EF29-4759-A445-4109EDFC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A8CF-36E5-41E9-8852-0DE9FE20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EE57-D8ED-480A-93BB-3649D1D3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F343-5888-4029-9735-28D2B870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5098-601E-47E3-B702-90E8E44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E027-6B7C-45AD-9DF8-85398655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8527-2A53-4142-AA17-AD5DBA36F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E9532-C754-4EF5-B1F4-EED8D7C1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620A-9506-4A6D-B380-BCCB699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82E6-1B61-49F6-A231-220D2B38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1263-0620-4B13-92E8-65BC33B7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7DBB-3908-45D0-96A1-4E350C11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A07A-5BF9-4663-A86B-A0E9DB5A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813D-9AF3-4410-872B-DE7BA7BF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3A91-2F1F-4C70-9A15-4F168C0A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BC23-B5E6-436E-903D-368DF8E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86E-E2FA-4F08-80D5-99E80BC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E53E-31D9-4F28-A959-317E598C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5C35-31D0-4A99-8E9A-2F967928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F045-EF0F-42E3-9D7C-036D622F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0CB5-ED35-47ED-A1D3-801CBEF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0A04-90FA-4EB5-A259-046C40F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E03-5BA8-4515-9029-A7474406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55EF9-D651-4AB6-8DD8-48384464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C9C2-BF2E-4F46-BEF4-324A8FAF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C983-0C0A-45AE-9A4E-FA724EC0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82FF-B9F8-4887-9B8C-BB487C8B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E02-39DE-4834-870B-0C333C9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1FD2-EAA1-4407-8946-FB11FEEF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C6FE-566A-4E1F-BC91-E285273A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6514B-3210-4AF4-8CAC-781DEBEA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ACCD8-3820-4802-B71E-E095CDD3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82A5-AD05-40C1-8A45-25F19A7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45289-B1CF-43BC-B5A5-25A42A2F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F993-1CDA-4BFB-B550-8FB9343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21F7-EF5D-40B3-81B5-C034A21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AA38-AE3E-4191-BC2F-E6CC5407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CF137-5F37-4794-B16F-31BFD07D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5CB18-447B-465D-9ED3-ED1011D8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92A48-3A17-4B3D-805E-1C4B3676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9734D-3141-4930-90A4-524E0CC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36E9B-0EF6-4E51-8683-B8909740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9FFC-4D2C-447D-92FA-74522D4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42B9-63BC-481E-BEAB-4984A1C0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55E63-6E79-4019-B45B-9292289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FBA7-917F-4B3E-A568-7316747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F9D8-B179-460D-8007-BAFB623C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8E11-E609-4837-8123-92B1EA45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D71-0A0C-4DF7-843F-400295D5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C796E-9A2E-4ADE-AD2C-F2E4C64C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9F75-31AB-4248-BF03-BDB718E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8545-3E79-464B-9F25-5B106C54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DFB59-4F3E-4E30-902C-AA43D4DF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1CB9-A484-41FC-8465-0D1D840C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8B8F-9FC0-4233-B8BC-4DCAF1B3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0529-2183-49CD-848C-48B62D2B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D996-CF07-4966-A2C5-F3BFF7E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DCA0-632B-42B0-9FB3-C16C843F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3A8C-7D78-4938-A6B1-2C254A7DF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43FA-60B9-4494-BB7D-7FF819CB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ACD8-798B-40D1-9975-A4C28093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12957"/>
            <a:ext cx="7347537" cy="50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4B01-1CF2-4388-A70F-228C47A8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99A3-0E62-411E-AC13-A442828F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67" y="640080"/>
            <a:ext cx="56926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AF977-C1C9-4A58-87D4-56F28194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4CC79-5D3C-4A2C-A51D-7FF0F227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77" y="640080"/>
            <a:ext cx="596664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Client</vt:lpstr>
      <vt:lpstr>Server</vt:lpstr>
      <vt:lpstr>Eventlog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Bryan Graves</dc:creator>
  <cp:lastModifiedBy>Bryan Graves</cp:lastModifiedBy>
  <cp:revision>1</cp:revision>
  <dcterms:created xsi:type="dcterms:W3CDTF">2022-04-04T21:58:56Z</dcterms:created>
  <dcterms:modified xsi:type="dcterms:W3CDTF">2022-04-04T22:01:15Z</dcterms:modified>
</cp:coreProperties>
</file>