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7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81F9-A0EF-4DAD-B4F7-D03C45D6BA3E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2F04-4EE4-4AB5-953B-F1006E368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6DCEAC2-A197-432B-8F1C-536C24EF443D}"/>
              </a:ext>
            </a:extLst>
          </p:cNvPr>
          <p:cNvGrpSpPr/>
          <p:nvPr/>
        </p:nvGrpSpPr>
        <p:grpSpPr>
          <a:xfrm>
            <a:off x="996378" y="1828024"/>
            <a:ext cx="11723243" cy="3201951"/>
            <a:chOff x="1189737" y="1522129"/>
            <a:chExt cx="11723243" cy="3201951"/>
          </a:xfrm>
        </p:grpSpPr>
        <p:pic>
          <p:nvPicPr>
            <p:cNvPr id="1032" name="Picture 8" descr="Image result for baxter robot">
              <a:extLst>
                <a:ext uri="{FF2B5EF4-FFF2-40B4-BE49-F238E27FC236}">
                  <a16:creationId xmlns:a16="http://schemas.microsoft.com/office/drawing/2014/main" id="{B230AD91-65F5-461A-91C2-E7961F898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773" y="1522129"/>
              <a:ext cx="2471906" cy="320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peoplebot">
              <a:extLst>
                <a:ext uri="{FF2B5EF4-FFF2-40B4-BE49-F238E27FC236}">
                  <a16:creationId xmlns:a16="http://schemas.microsoft.com/office/drawing/2014/main" id="{5BB2E15D-3051-4C8C-B3BC-B13275668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51" b="95085" l="8293" r="88293">
                          <a14:foregroundMark x1="38537" y1="10508" x2="73171" y2="23898"/>
                          <a14:foregroundMark x1="73171" y1="23898" x2="84878" y2="58305"/>
                          <a14:foregroundMark x1="42927" y1="8475" x2="57561" y2="10339"/>
                          <a14:foregroundMark x1="40488" y1="6441" x2="58049" y2="5763"/>
                          <a14:foregroundMark x1="76585" y1="6610" x2="70732" y2="8814"/>
                          <a14:foregroundMark x1="70732" y1="3051" x2="70732" y2="3051"/>
                          <a14:foregroundMark x1="25854" y1="26441" x2="25854" y2="26441"/>
                          <a14:foregroundMark x1="31220" y1="25424" x2="31220" y2="25424"/>
                          <a14:foregroundMark x1="22439" y1="91356" x2="36098" y2="91356"/>
                          <a14:foregroundMark x1="44878" y1="93898" x2="53171" y2="950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198544" y="1961383"/>
              <a:ext cx="879632" cy="253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Image result for hololens">
              <a:extLst>
                <a:ext uri="{FF2B5EF4-FFF2-40B4-BE49-F238E27FC236}">
                  <a16:creationId xmlns:a16="http://schemas.microsoft.com/office/drawing/2014/main" id="{59A83A8C-625E-447B-906F-259CFB6B7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914" y="4000179"/>
              <a:ext cx="724738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0" descr="Image result for nao transparent background robot">
              <a:extLst>
                <a:ext uri="{FF2B5EF4-FFF2-40B4-BE49-F238E27FC236}">
                  <a16:creationId xmlns:a16="http://schemas.microsoft.com/office/drawing/2014/main" id="{1918234B-AFB2-4A6F-9C29-40E93798A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420" y="2338884"/>
              <a:ext cx="1255560" cy="177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0" descr="Image result for nao transparent background robot">
              <a:extLst>
                <a:ext uri="{FF2B5EF4-FFF2-40B4-BE49-F238E27FC236}">
                  <a16:creationId xmlns:a16="http://schemas.microsoft.com/office/drawing/2014/main" id="{1A8BC3D1-A9A3-4583-97EE-1D730F01D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401860" y="2594270"/>
              <a:ext cx="1255560" cy="1776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Image result for emotiv headset">
              <a:extLst>
                <a:ext uri="{FF2B5EF4-FFF2-40B4-BE49-F238E27FC236}">
                  <a16:creationId xmlns:a16="http://schemas.microsoft.com/office/drawing/2014/main" id="{51E2A4DD-465F-4C85-8C98-486F8BEF4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18860" y="3770030"/>
              <a:ext cx="1057630" cy="656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hololens">
              <a:extLst>
                <a:ext uri="{FF2B5EF4-FFF2-40B4-BE49-F238E27FC236}">
                  <a16:creationId xmlns:a16="http://schemas.microsoft.com/office/drawing/2014/main" id="{968C38FD-0515-4769-8CCA-22D4225CE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173" y="3753883"/>
              <a:ext cx="875109" cy="357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Image result for myo armband">
              <a:extLst>
                <a:ext uri="{FF2B5EF4-FFF2-40B4-BE49-F238E27FC236}">
                  <a16:creationId xmlns:a16="http://schemas.microsoft.com/office/drawing/2014/main" id="{57D0C3C9-BAFF-48D3-892F-83A6503A3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6806" y="3587664"/>
              <a:ext cx="422054" cy="445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Image result for abb yumi transparent background">
              <a:extLst>
                <a:ext uri="{FF2B5EF4-FFF2-40B4-BE49-F238E27FC236}">
                  <a16:creationId xmlns:a16="http://schemas.microsoft.com/office/drawing/2014/main" id="{A1A58256-CCF2-4A9F-8BE4-4AFBD8CD3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322" y="1894601"/>
              <a:ext cx="2282333" cy="1389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Image result for fetch robot">
              <a:extLst>
                <a:ext uri="{FF2B5EF4-FFF2-40B4-BE49-F238E27FC236}">
                  <a16:creationId xmlns:a16="http://schemas.microsoft.com/office/drawing/2014/main" id="{BB2C5F05-A58E-4A91-8402-DFF1AE9E8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737" y="2329704"/>
              <a:ext cx="905064" cy="179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2" descr="Image result for fetch robot">
              <a:extLst>
                <a:ext uri="{FF2B5EF4-FFF2-40B4-BE49-F238E27FC236}">
                  <a16:creationId xmlns:a16="http://schemas.microsoft.com/office/drawing/2014/main" id="{E59A11E1-42FA-4546-BA61-D8A2383A3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52171" y="2288024"/>
              <a:ext cx="1083959" cy="2149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790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AACCB-0490-4320-92AA-F703F521B7C0}"/>
              </a:ext>
            </a:extLst>
          </p:cNvPr>
          <p:cNvGrpSpPr/>
          <p:nvPr/>
        </p:nvGrpSpPr>
        <p:grpSpPr>
          <a:xfrm>
            <a:off x="0" y="2313317"/>
            <a:ext cx="13716000" cy="2231366"/>
            <a:chOff x="0" y="2313317"/>
            <a:chExt cx="13716000" cy="2231366"/>
          </a:xfrm>
        </p:grpSpPr>
        <p:pic>
          <p:nvPicPr>
            <p:cNvPr id="1026" name="Picture 2" descr="Image result for ibm">
              <a:extLst>
                <a:ext uri="{FF2B5EF4-FFF2-40B4-BE49-F238E27FC236}">
                  <a16:creationId xmlns:a16="http://schemas.microsoft.com/office/drawing/2014/main" id="{CF866F6E-D9D3-4B22-89AA-2970A2B11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3013" y="3017168"/>
              <a:ext cx="1950000" cy="783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onr research">
              <a:extLst>
                <a:ext uri="{FF2B5EF4-FFF2-40B4-BE49-F238E27FC236}">
                  <a16:creationId xmlns:a16="http://schemas.microsoft.com/office/drawing/2014/main" id="{629AFA2E-B350-4F9D-A883-72D90B6FD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028" y="2969918"/>
              <a:ext cx="2277036" cy="91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E4910-9D48-442B-863D-5C96C0DF9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7877" y="2724943"/>
              <a:ext cx="1592323" cy="1408114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4" name="Picture 10" descr="Image result for nasa">
              <a:extLst>
                <a:ext uri="{FF2B5EF4-FFF2-40B4-BE49-F238E27FC236}">
                  <a16:creationId xmlns:a16="http://schemas.microsoft.com/office/drawing/2014/main" id="{5C76C3E2-9FED-4526-8B37-14B7E5A84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986" y="2806300"/>
              <a:ext cx="1726729" cy="120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9D4599-1111-4760-81EB-5819DA0BB59E}"/>
                </a:ext>
              </a:extLst>
            </p:cNvPr>
            <p:cNvSpPr/>
            <p:nvPr/>
          </p:nvSpPr>
          <p:spPr>
            <a:xfrm>
              <a:off x="0" y="2313317"/>
              <a:ext cx="13716000" cy="2231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5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</dc:creator>
  <cp:lastModifiedBy>Tathagata Chakraborti</cp:lastModifiedBy>
  <cp:revision>9</cp:revision>
  <dcterms:created xsi:type="dcterms:W3CDTF">2018-04-28T19:50:32Z</dcterms:created>
  <dcterms:modified xsi:type="dcterms:W3CDTF">2018-04-28T21:10:31Z</dcterms:modified>
</cp:coreProperties>
</file>