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0"/>
    <p:restoredTop sz="94718"/>
  </p:normalViewPr>
  <p:slideViewPr>
    <p:cSldViewPr snapToGrid="0">
      <p:cViewPr varScale="1">
        <p:scale>
          <a:sx n="138" d="100"/>
          <a:sy n="138" d="100"/>
        </p:scale>
        <p:origin x="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905C0F2-1358-1947-9C85-0D8A70D16FEF}" type="datetimeFigureOut">
              <a:rPr lang="en-RU" smtClean="0"/>
              <a:t>03.05.2025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352B7E-B370-434A-856F-EE9F4FD2070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6455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5C0F2-1358-1947-9C85-0D8A70D16FEF}" type="datetimeFigureOut">
              <a:rPr lang="en-RU" smtClean="0"/>
              <a:t>03.05.2025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B7E-B370-434A-856F-EE9F4FD2070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7602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905C0F2-1358-1947-9C85-0D8A70D16FEF}" type="datetimeFigureOut">
              <a:rPr lang="en-RU" smtClean="0"/>
              <a:t>03.05.2025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352B7E-B370-434A-856F-EE9F4FD2070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4846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5C0F2-1358-1947-9C85-0D8A70D16FEF}" type="datetimeFigureOut">
              <a:rPr lang="en-RU" smtClean="0"/>
              <a:t>03.05.2025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5352B7E-B370-434A-856F-EE9F4FD2070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8573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905C0F2-1358-1947-9C85-0D8A70D16FEF}" type="datetimeFigureOut">
              <a:rPr lang="en-RU" smtClean="0"/>
              <a:t>03.05.2025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352B7E-B370-434A-856F-EE9F4FD2070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1246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5C0F2-1358-1947-9C85-0D8A70D16FEF}" type="datetimeFigureOut">
              <a:rPr lang="en-RU" smtClean="0"/>
              <a:t>03.05.2025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B7E-B370-434A-856F-EE9F4FD2070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7353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5C0F2-1358-1947-9C85-0D8A70D16FEF}" type="datetimeFigureOut">
              <a:rPr lang="en-RU" smtClean="0"/>
              <a:t>03.05.2025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B7E-B370-434A-856F-EE9F4FD2070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6516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5C0F2-1358-1947-9C85-0D8A70D16FEF}" type="datetimeFigureOut">
              <a:rPr lang="en-RU" smtClean="0"/>
              <a:t>03.05.2025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B7E-B370-434A-856F-EE9F4FD2070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5348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5C0F2-1358-1947-9C85-0D8A70D16FEF}" type="datetimeFigureOut">
              <a:rPr lang="en-RU" smtClean="0"/>
              <a:t>03.05.2025</a:t>
            </a:fld>
            <a:endParaRPr lang="en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B7E-B370-434A-856F-EE9F4FD2070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9404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905C0F2-1358-1947-9C85-0D8A70D16FEF}" type="datetimeFigureOut">
              <a:rPr lang="en-RU" smtClean="0"/>
              <a:t>03.05.2025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352B7E-B370-434A-856F-EE9F4FD2070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3061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5C0F2-1358-1947-9C85-0D8A70D16FEF}" type="datetimeFigureOut">
              <a:rPr lang="en-RU" smtClean="0"/>
              <a:t>03.05.2025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B7E-B370-434A-856F-EE9F4FD2070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7102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905C0F2-1358-1947-9C85-0D8A70D16FEF}" type="datetimeFigureOut">
              <a:rPr lang="en-RU" smtClean="0"/>
              <a:t>03.05.2025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5352B7E-B370-434A-856F-EE9F4FD2070E}" type="slidenum">
              <a:rPr lang="en-RU" smtClean="0"/>
              <a:t>‹#›</a:t>
            </a:fld>
            <a:endParaRPr lang="en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478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52C2-999C-BF15-8DD9-D7C119DAD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Этапы развития СУБД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7F04E-F98B-3E2A-6C7F-9C562D83D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Павленко Павел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6135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D735-9E48-E8FD-7EC7-1BCDCE04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Файловые системы (до 1960-х)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918CA-A64D-5484-714D-D61764ADB8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До появления СУБД данные хранились в виде отдельных файлов. Управление данными происходило вручную с помощью кода. Несмотря на отсутствие универсального механизма управления, некоторые системы уже использовали примитивные способы упорядочивания данных, например, с использованием прямых или индексированных файлов.</a:t>
            </a:r>
            <a:endParaRPr lang="en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E6F6D28D-6957-2864-498E-FEBF020A64F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2678906"/>
            <a:ext cx="44450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44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0429-5F5F-E4E9-4E1D-954C9FC6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Иерархические и сетевые СУБД (1960–1970-е)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BCF8F-C176-6272-5AF7-361DC75DD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Появились первые специализированные СУБД: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000000"/>
                </a:solidFill>
                <a:effectLst/>
              </a:rPr>
              <a:t>Иерархические</a:t>
            </a: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 (например,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IBM IMS):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данные организованы как дерево.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000000"/>
                </a:solidFill>
                <a:effectLst/>
              </a:rPr>
              <a:t>Сетевые</a:t>
            </a: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 (например,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CODASYL):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данные связаны сложными сетевыми структурами. Сетевые СУБД позволяли более гибко работать с данными, чем иерархические, благодаря возможностям связывать любые объекты.</a:t>
            </a:r>
            <a:br>
              <a:rPr lang="ru-RU" b="0" i="0" u="none" strike="noStrike" dirty="0">
                <a:solidFill>
                  <a:srgbClr val="000000"/>
                </a:solidFill>
                <a:effectLst/>
              </a:rPr>
            </a:b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2025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5859-AA4B-DAF4-B9C2-C721A4DB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СУБД (1970–1980-е)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CFA6C-DABD-BD03-4D7B-5E78B3CCF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Создание реляционной модели Эдгаром Коддом в 1970 году стало ключевым моментом. Реляционные СУБД предложили формализованную структуру данных и удобный язык запросов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SQL,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который стал стандартом. Эти СУБД обеспечили независимость от физической структуры данных и поддерживали нормализацию, что помогло устранить многие проблемы файловых систем. Примеры: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Oracle, IBM DB2, MS SQL Server.</a:t>
            </a:r>
            <a:br>
              <a:rPr lang="en-GB" dirty="0"/>
            </a:b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058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7A4A-6426-4EFF-D43A-EA1F5ABA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Объектно-реляционные СУБД (1990-е)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57AA-7410-6802-731B-5B2CCE38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Объектно-реляционные СУБД расширили реляционную модель, добавив объектные концепции, такие как наследование и типы данных. Это позволяло интегрировать удобство объектно-ориентированного программирования с мощью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SQL.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Примеры: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PostgreSQL, Oracle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с объектными расширениями. Однако объектно-реляционные СУБД не получили широкого распространения и использовались в специфических случаях.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42568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5E59-905F-4B9F-E4D4-37A0B6AA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NoSQL (</a:t>
            </a:r>
            <a:r>
              <a:rPr lang="ru-RU" dirty="0"/>
              <a:t>с 2000-х)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E4C77-63E0-74A0-0715-C7219AEA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NoSQL </a:t>
            </a: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появился как альтернатива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SQL </a:t>
            </a: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для работы с масштабируемыми, неструктурированными и высоконагруженными данными. Эти СУБД поддерживают гибкие схемы и горизонтальное масштабирование. Типы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NoSQL: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 err="1">
                <a:solidFill>
                  <a:srgbClr val="000000"/>
                </a:solidFill>
                <a:effectLst/>
              </a:rPr>
              <a:t>Документо</a:t>
            </a:r>
            <a:r>
              <a:rPr lang="ru-RU" b="1" i="0" u="none" strike="noStrike" dirty="0">
                <a:solidFill>
                  <a:srgbClr val="000000"/>
                </a:solidFill>
                <a:effectLst/>
              </a:rPr>
              <a:t>-ориентированные</a:t>
            </a: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 (например,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MongoDB),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 err="1">
                <a:solidFill>
                  <a:srgbClr val="000000"/>
                </a:solidFill>
                <a:effectLst/>
              </a:rPr>
              <a:t>Графовые</a:t>
            </a: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 (например,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Neo4j),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000000"/>
                </a:solidFill>
                <a:effectLst/>
              </a:rPr>
              <a:t>Колоночные</a:t>
            </a: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 (например,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Cassandra),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Key-value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 (</a:t>
            </a: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например,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Redis).</a:t>
            </a:r>
            <a:br>
              <a:rPr lang="en-GB" b="0" i="0" u="none" strike="noStrike" dirty="0">
                <a:solidFill>
                  <a:srgbClr val="000000"/>
                </a:solidFill>
                <a:effectLst/>
              </a:rPr>
            </a:b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81081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15BB-9615-89D1-3EA5-7121E0C2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NewSQL </a:t>
            </a:r>
            <a:r>
              <a:rPr lang="ru-RU" dirty="0"/>
              <a:t>и облачные СУБД (2010–2020-е)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CA69B-A21D-9C86-36AA-324D11255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NewSQL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попытался объединить надежность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SQL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с масштабируемостью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NoSQL.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Эти СУБД поддерживают транзакции и строгую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консистентность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данных, которые важны для многих бизнес-приложений. Примеры: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Google Spanner,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CockroachDB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TiDB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Одновременно увеличилась популярность облачных решений, таких как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Amazon Aurora, Azure SQL, Firebase,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которые обеспечивают отказоустойчивость и масштабируемость в распределенных средах.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08089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96308-6952-4C85-BD6B-67E618B71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Современные СУБД начинают включать ИИ-компоненты, такие как самонастройка, предсказание запросов и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автооптимизация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Эти базы данных могут автоматически оптимизировать свои запросы и настройки в реальном времени, снижая нагрузку на администраторов. Примеры: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Oracle Autonomous DB, IBM Db2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с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Watson, Microsoft Fabric.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В будущем можно ожидать появления автономных, адаптивных и самоуправляемых баз данных.</a:t>
            </a:r>
            <a:br>
              <a:rPr lang="ru-RU" dirty="0"/>
            </a:br>
            <a:endParaRPr lang="en-R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1E07F9E-100E-AD1C-65F6-4ED0AD5D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AI-</a:t>
            </a:r>
            <a:r>
              <a:rPr lang="ru-RU"/>
              <a:t>оптимизированные СУБД (2020–2025)</a:t>
            </a:r>
            <a:br>
              <a:rPr lang="ru-RU"/>
            </a:br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757169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16</TotalTime>
  <Words>420</Words>
  <Application>Microsoft Macintosh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-webkit-standard</vt:lpstr>
      <vt:lpstr>Arial</vt:lpstr>
      <vt:lpstr>Gill Sans MT</vt:lpstr>
      <vt:lpstr>Wingdings 2</vt:lpstr>
      <vt:lpstr>Dividend</vt:lpstr>
      <vt:lpstr>Этапы развития СУБД</vt:lpstr>
      <vt:lpstr>Файловые системы (до 1960-х)</vt:lpstr>
      <vt:lpstr>Иерархические и сетевые СУБД (1960–1970-е)</vt:lpstr>
      <vt:lpstr>Реляционные СУБД (1970–1980-е)</vt:lpstr>
      <vt:lpstr>Объектно-реляционные СУБД (1990-е)</vt:lpstr>
      <vt:lpstr>NoSQL (с 2000-х)</vt:lpstr>
      <vt:lpstr>NewSQL и облачные СУБД (2010–2020-е)</vt:lpstr>
      <vt:lpstr>AI-оптимизированные СУБД (2020–2025)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Павел Павленко</dc:creator>
  <cp:lastModifiedBy>Павел Павленко</cp:lastModifiedBy>
  <cp:revision>1</cp:revision>
  <dcterms:created xsi:type="dcterms:W3CDTF">2025-05-03T14:09:00Z</dcterms:created>
  <dcterms:modified xsi:type="dcterms:W3CDTF">2025-05-03T14:25:23Z</dcterms:modified>
</cp:coreProperties>
</file>